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9" r:id="rId2"/>
    <p:sldId id="300" r:id="rId3"/>
    <p:sldId id="301" r:id="rId4"/>
    <p:sldId id="302" r:id="rId5"/>
    <p:sldId id="303" r:id="rId6"/>
    <p:sldId id="304" r:id="rId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FF"/>
    <a:srgbClr val="66CCFF"/>
    <a:srgbClr val="CCCCFF"/>
    <a:srgbClr val="FF6600"/>
    <a:srgbClr val="FF0066"/>
    <a:srgbClr val="003399"/>
    <a:srgbClr val="CC9900"/>
    <a:srgbClr val="CC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-1147" y="22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Freeform 11"/>
          <p:cNvSpPr>
            <a:spLocks/>
          </p:cNvSpPr>
          <p:nvPr/>
        </p:nvSpPr>
        <p:spPr bwMode="auto">
          <a:xfrm>
            <a:off x="2205038" y="854075"/>
            <a:ext cx="622300" cy="558800"/>
          </a:xfrm>
          <a:custGeom>
            <a:avLst/>
            <a:gdLst>
              <a:gd name="T0" fmla="*/ 166 w 392"/>
              <a:gd name="T1" fmla="*/ 352 h 352"/>
              <a:gd name="T2" fmla="*/ 166 w 392"/>
              <a:gd name="T3" fmla="*/ 346 h 352"/>
              <a:gd name="T4" fmla="*/ 160 w 392"/>
              <a:gd name="T5" fmla="*/ 328 h 352"/>
              <a:gd name="T6" fmla="*/ 152 w 392"/>
              <a:gd name="T7" fmla="*/ 318 h 352"/>
              <a:gd name="T8" fmla="*/ 142 w 392"/>
              <a:gd name="T9" fmla="*/ 294 h 352"/>
              <a:gd name="T10" fmla="*/ 146 w 392"/>
              <a:gd name="T11" fmla="*/ 274 h 352"/>
              <a:gd name="T12" fmla="*/ 160 w 392"/>
              <a:gd name="T13" fmla="*/ 262 h 352"/>
              <a:gd name="T14" fmla="*/ 182 w 392"/>
              <a:gd name="T15" fmla="*/ 262 h 352"/>
              <a:gd name="T16" fmla="*/ 194 w 392"/>
              <a:gd name="T17" fmla="*/ 264 h 352"/>
              <a:gd name="T18" fmla="*/ 212 w 392"/>
              <a:gd name="T19" fmla="*/ 272 h 352"/>
              <a:gd name="T20" fmla="*/ 222 w 392"/>
              <a:gd name="T21" fmla="*/ 282 h 352"/>
              <a:gd name="T22" fmla="*/ 226 w 392"/>
              <a:gd name="T23" fmla="*/ 296 h 352"/>
              <a:gd name="T24" fmla="*/ 226 w 392"/>
              <a:gd name="T25" fmla="*/ 304 h 352"/>
              <a:gd name="T26" fmla="*/ 224 w 392"/>
              <a:gd name="T27" fmla="*/ 348 h 352"/>
              <a:gd name="T28" fmla="*/ 294 w 392"/>
              <a:gd name="T29" fmla="*/ 338 h 352"/>
              <a:gd name="T30" fmla="*/ 368 w 392"/>
              <a:gd name="T31" fmla="*/ 326 h 352"/>
              <a:gd name="T32" fmla="*/ 380 w 392"/>
              <a:gd name="T33" fmla="*/ 228 h 352"/>
              <a:gd name="T34" fmla="*/ 354 w 392"/>
              <a:gd name="T35" fmla="*/ 230 h 352"/>
              <a:gd name="T36" fmla="*/ 326 w 392"/>
              <a:gd name="T37" fmla="*/ 226 h 352"/>
              <a:gd name="T38" fmla="*/ 316 w 392"/>
              <a:gd name="T39" fmla="*/ 222 h 352"/>
              <a:gd name="T40" fmla="*/ 304 w 392"/>
              <a:gd name="T41" fmla="*/ 208 h 352"/>
              <a:gd name="T42" fmla="*/ 302 w 392"/>
              <a:gd name="T43" fmla="*/ 186 h 352"/>
              <a:gd name="T44" fmla="*/ 304 w 392"/>
              <a:gd name="T45" fmla="*/ 140 h 352"/>
              <a:gd name="T46" fmla="*/ 306 w 392"/>
              <a:gd name="T47" fmla="*/ 124 h 352"/>
              <a:gd name="T48" fmla="*/ 314 w 392"/>
              <a:gd name="T49" fmla="*/ 110 h 352"/>
              <a:gd name="T50" fmla="*/ 326 w 392"/>
              <a:gd name="T51" fmla="*/ 110 h 352"/>
              <a:gd name="T52" fmla="*/ 346 w 392"/>
              <a:gd name="T53" fmla="*/ 120 h 352"/>
              <a:gd name="T54" fmla="*/ 366 w 392"/>
              <a:gd name="T55" fmla="*/ 140 h 352"/>
              <a:gd name="T56" fmla="*/ 390 w 392"/>
              <a:gd name="T57" fmla="*/ 158 h 352"/>
              <a:gd name="T58" fmla="*/ 392 w 392"/>
              <a:gd name="T59" fmla="*/ 110 h 352"/>
              <a:gd name="T60" fmla="*/ 386 w 392"/>
              <a:gd name="T61" fmla="*/ 30 h 352"/>
              <a:gd name="T62" fmla="*/ 0 w 392"/>
              <a:gd name="T63" fmla="*/ 0 h 352"/>
              <a:gd name="T64" fmla="*/ 0 w 392"/>
              <a:gd name="T65" fmla="*/ 316 h 352"/>
              <a:gd name="T66" fmla="*/ 70 w 392"/>
              <a:gd name="T67" fmla="*/ 342 h 352"/>
              <a:gd name="T68" fmla="*/ 114 w 392"/>
              <a:gd name="T69" fmla="*/ 350 h 352"/>
              <a:gd name="T70" fmla="*/ 166 w 392"/>
              <a:gd name="T71" fmla="*/ 352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2" h="352">
                <a:moveTo>
                  <a:pt x="166" y="352"/>
                </a:moveTo>
                <a:lnTo>
                  <a:pt x="166" y="352"/>
                </a:lnTo>
                <a:lnTo>
                  <a:pt x="166" y="352"/>
                </a:lnTo>
                <a:lnTo>
                  <a:pt x="166" y="346"/>
                </a:lnTo>
                <a:lnTo>
                  <a:pt x="164" y="338"/>
                </a:lnTo>
                <a:lnTo>
                  <a:pt x="160" y="328"/>
                </a:lnTo>
                <a:lnTo>
                  <a:pt x="152" y="318"/>
                </a:lnTo>
                <a:lnTo>
                  <a:pt x="152" y="318"/>
                </a:lnTo>
                <a:lnTo>
                  <a:pt x="146" y="306"/>
                </a:lnTo>
                <a:lnTo>
                  <a:pt x="142" y="294"/>
                </a:lnTo>
                <a:lnTo>
                  <a:pt x="142" y="284"/>
                </a:lnTo>
                <a:lnTo>
                  <a:pt x="146" y="274"/>
                </a:lnTo>
                <a:lnTo>
                  <a:pt x="152" y="268"/>
                </a:lnTo>
                <a:lnTo>
                  <a:pt x="160" y="262"/>
                </a:lnTo>
                <a:lnTo>
                  <a:pt x="172" y="260"/>
                </a:lnTo>
                <a:lnTo>
                  <a:pt x="182" y="262"/>
                </a:lnTo>
                <a:lnTo>
                  <a:pt x="182" y="262"/>
                </a:lnTo>
                <a:lnTo>
                  <a:pt x="194" y="264"/>
                </a:lnTo>
                <a:lnTo>
                  <a:pt x="204" y="268"/>
                </a:lnTo>
                <a:lnTo>
                  <a:pt x="212" y="272"/>
                </a:lnTo>
                <a:lnTo>
                  <a:pt x="218" y="278"/>
                </a:lnTo>
                <a:lnTo>
                  <a:pt x="222" y="282"/>
                </a:lnTo>
                <a:lnTo>
                  <a:pt x="226" y="290"/>
                </a:lnTo>
                <a:lnTo>
                  <a:pt x="226" y="296"/>
                </a:lnTo>
                <a:lnTo>
                  <a:pt x="226" y="304"/>
                </a:lnTo>
                <a:lnTo>
                  <a:pt x="226" y="304"/>
                </a:lnTo>
                <a:lnTo>
                  <a:pt x="224" y="324"/>
                </a:lnTo>
                <a:lnTo>
                  <a:pt x="224" y="348"/>
                </a:lnTo>
                <a:lnTo>
                  <a:pt x="224" y="348"/>
                </a:lnTo>
                <a:lnTo>
                  <a:pt x="294" y="338"/>
                </a:lnTo>
                <a:lnTo>
                  <a:pt x="368" y="326"/>
                </a:lnTo>
                <a:lnTo>
                  <a:pt x="368" y="326"/>
                </a:lnTo>
                <a:lnTo>
                  <a:pt x="380" y="228"/>
                </a:lnTo>
                <a:lnTo>
                  <a:pt x="380" y="228"/>
                </a:lnTo>
                <a:lnTo>
                  <a:pt x="368" y="230"/>
                </a:lnTo>
                <a:lnTo>
                  <a:pt x="354" y="230"/>
                </a:lnTo>
                <a:lnTo>
                  <a:pt x="340" y="230"/>
                </a:lnTo>
                <a:lnTo>
                  <a:pt x="326" y="226"/>
                </a:lnTo>
                <a:lnTo>
                  <a:pt x="326" y="226"/>
                </a:lnTo>
                <a:lnTo>
                  <a:pt x="316" y="222"/>
                </a:lnTo>
                <a:lnTo>
                  <a:pt x="308" y="216"/>
                </a:lnTo>
                <a:lnTo>
                  <a:pt x="304" y="208"/>
                </a:lnTo>
                <a:lnTo>
                  <a:pt x="302" y="198"/>
                </a:lnTo>
                <a:lnTo>
                  <a:pt x="302" y="186"/>
                </a:lnTo>
                <a:lnTo>
                  <a:pt x="302" y="174"/>
                </a:lnTo>
                <a:lnTo>
                  <a:pt x="304" y="140"/>
                </a:lnTo>
                <a:lnTo>
                  <a:pt x="304" y="140"/>
                </a:lnTo>
                <a:lnTo>
                  <a:pt x="306" y="124"/>
                </a:lnTo>
                <a:lnTo>
                  <a:pt x="312" y="114"/>
                </a:lnTo>
                <a:lnTo>
                  <a:pt x="314" y="110"/>
                </a:lnTo>
                <a:lnTo>
                  <a:pt x="318" y="108"/>
                </a:lnTo>
                <a:lnTo>
                  <a:pt x="326" y="110"/>
                </a:lnTo>
                <a:lnTo>
                  <a:pt x="336" y="114"/>
                </a:lnTo>
                <a:lnTo>
                  <a:pt x="346" y="120"/>
                </a:lnTo>
                <a:lnTo>
                  <a:pt x="366" y="140"/>
                </a:lnTo>
                <a:lnTo>
                  <a:pt x="366" y="140"/>
                </a:lnTo>
                <a:lnTo>
                  <a:pt x="378" y="152"/>
                </a:lnTo>
                <a:lnTo>
                  <a:pt x="390" y="158"/>
                </a:lnTo>
                <a:lnTo>
                  <a:pt x="390" y="158"/>
                </a:lnTo>
                <a:lnTo>
                  <a:pt x="392" y="110"/>
                </a:lnTo>
                <a:lnTo>
                  <a:pt x="390" y="68"/>
                </a:lnTo>
                <a:lnTo>
                  <a:pt x="386" y="30"/>
                </a:lnTo>
                <a:lnTo>
                  <a:pt x="384" y="0"/>
                </a:lnTo>
                <a:lnTo>
                  <a:pt x="0" y="0"/>
                </a:lnTo>
                <a:lnTo>
                  <a:pt x="0" y="316"/>
                </a:lnTo>
                <a:lnTo>
                  <a:pt x="0" y="316"/>
                </a:lnTo>
                <a:lnTo>
                  <a:pt x="30" y="330"/>
                </a:lnTo>
                <a:lnTo>
                  <a:pt x="70" y="342"/>
                </a:lnTo>
                <a:lnTo>
                  <a:pt x="92" y="346"/>
                </a:lnTo>
                <a:lnTo>
                  <a:pt x="114" y="350"/>
                </a:lnTo>
                <a:lnTo>
                  <a:pt x="140" y="352"/>
                </a:lnTo>
                <a:lnTo>
                  <a:pt x="166" y="352"/>
                </a:lnTo>
                <a:lnTo>
                  <a:pt x="166" y="3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5" name="Freeform 12"/>
          <p:cNvSpPr>
            <a:spLocks/>
          </p:cNvSpPr>
          <p:nvPr/>
        </p:nvSpPr>
        <p:spPr bwMode="auto">
          <a:xfrm>
            <a:off x="2205038" y="1266825"/>
            <a:ext cx="714375" cy="774700"/>
          </a:xfrm>
          <a:custGeom>
            <a:avLst/>
            <a:gdLst>
              <a:gd name="T0" fmla="*/ 70 w 450"/>
              <a:gd name="T1" fmla="*/ 414 h 488"/>
              <a:gd name="T2" fmla="*/ 74 w 450"/>
              <a:gd name="T3" fmla="*/ 418 h 488"/>
              <a:gd name="T4" fmla="*/ 74 w 450"/>
              <a:gd name="T5" fmla="*/ 442 h 488"/>
              <a:gd name="T6" fmla="*/ 72 w 450"/>
              <a:gd name="T7" fmla="*/ 460 h 488"/>
              <a:gd name="T8" fmla="*/ 82 w 450"/>
              <a:gd name="T9" fmla="*/ 472 h 488"/>
              <a:gd name="T10" fmla="*/ 88 w 450"/>
              <a:gd name="T11" fmla="*/ 476 h 488"/>
              <a:gd name="T12" fmla="*/ 124 w 450"/>
              <a:gd name="T13" fmla="*/ 488 h 488"/>
              <a:gd name="T14" fmla="*/ 144 w 450"/>
              <a:gd name="T15" fmla="*/ 484 h 488"/>
              <a:gd name="T16" fmla="*/ 154 w 450"/>
              <a:gd name="T17" fmla="*/ 468 h 488"/>
              <a:gd name="T18" fmla="*/ 156 w 450"/>
              <a:gd name="T19" fmla="*/ 444 h 488"/>
              <a:gd name="T20" fmla="*/ 156 w 450"/>
              <a:gd name="T21" fmla="*/ 430 h 488"/>
              <a:gd name="T22" fmla="*/ 154 w 450"/>
              <a:gd name="T23" fmla="*/ 410 h 488"/>
              <a:gd name="T24" fmla="*/ 160 w 450"/>
              <a:gd name="T25" fmla="*/ 398 h 488"/>
              <a:gd name="T26" fmla="*/ 166 w 450"/>
              <a:gd name="T27" fmla="*/ 392 h 488"/>
              <a:gd name="T28" fmla="*/ 192 w 450"/>
              <a:gd name="T29" fmla="*/ 390 h 488"/>
              <a:gd name="T30" fmla="*/ 240 w 450"/>
              <a:gd name="T31" fmla="*/ 400 h 488"/>
              <a:gd name="T32" fmla="*/ 366 w 450"/>
              <a:gd name="T33" fmla="*/ 428 h 488"/>
              <a:gd name="T34" fmla="*/ 350 w 450"/>
              <a:gd name="T35" fmla="*/ 308 h 488"/>
              <a:gd name="T36" fmla="*/ 348 w 450"/>
              <a:gd name="T37" fmla="*/ 280 h 488"/>
              <a:gd name="T38" fmla="*/ 384 w 450"/>
              <a:gd name="T39" fmla="*/ 294 h 488"/>
              <a:gd name="T40" fmla="*/ 416 w 450"/>
              <a:gd name="T41" fmla="*/ 310 h 488"/>
              <a:gd name="T42" fmla="*/ 436 w 450"/>
              <a:gd name="T43" fmla="*/ 310 h 488"/>
              <a:gd name="T44" fmla="*/ 440 w 450"/>
              <a:gd name="T45" fmla="*/ 308 h 488"/>
              <a:gd name="T46" fmla="*/ 446 w 450"/>
              <a:gd name="T47" fmla="*/ 302 h 488"/>
              <a:gd name="T48" fmla="*/ 450 w 450"/>
              <a:gd name="T49" fmla="*/ 284 h 488"/>
              <a:gd name="T50" fmla="*/ 444 w 450"/>
              <a:gd name="T51" fmla="*/ 254 h 488"/>
              <a:gd name="T52" fmla="*/ 428 w 450"/>
              <a:gd name="T53" fmla="*/ 226 h 488"/>
              <a:gd name="T54" fmla="*/ 418 w 450"/>
              <a:gd name="T55" fmla="*/ 214 h 488"/>
              <a:gd name="T56" fmla="*/ 400 w 450"/>
              <a:gd name="T57" fmla="*/ 208 h 488"/>
              <a:gd name="T58" fmla="*/ 380 w 450"/>
              <a:gd name="T59" fmla="*/ 212 h 488"/>
              <a:gd name="T60" fmla="*/ 362 w 450"/>
              <a:gd name="T61" fmla="*/ 222 h 488"/>
              <a:gd name="T62" fmla="*/ 350 w 450"/>
              <a:gd name="T63" fmla="*/ 234 h 488"/>
              <a:gd name="T64" fmla="*/ 368 w 450"/>
              <a:gd name="T65" fmla="*/ 66 h 488"/>
              <a:gd name="T66" fmla="*/ 294 w 450"/>
              <a:gd name="T67" fmla="*/ 78 h 488"/>
              <a:gd name="T68" fmla="*/ 224 w 450"/>
              <a:gd name="T69" fmla="*/ 88 h 488"/>
              <a:gd name="T70" fmla="*/ 226 w 450"/>
              <a:gd name="T71" fmla="*/ 44 h 488"/>
              <a:gd name="T72" fmla="*/ 226 w 450"/>
              <a:gd name="T73" fmla="*/ 36 h 488"/>
              <a:gd name="T74" fmla="*/ 222 w 450"/>
              <a:gd name="T75" fmla="*/ 22 h 488"/>
              <a:gd name="T76" fmla="*/ 212 w 450"/>
              <a:gd name="T77" fmla="*/ 12 h 488"/>
              <a:gd name="T78" fmla="*/ 194 w 450"/>
              <a:gd name="T79" fmla="*/ 4 h 488"/>
              <a:gd name="T80" fmla="*/ 182 w 450"/>
              <a:gd name="T81" fmla="*/ 2 h 488"/>
              <a:gd name="T82" fmla="*/ 160 w 450"/>
              <a:gd name="T83" fmla="*/ 2 h 488"/>
              <a:gd name="T84" fmla="*/ 146 w 450"/>
              <a:gd name="T85" fmla="*/ 14 h 488"/>
              <a:gd name="T86" fmla="*/ 142 w 450"/>
              <a:gd name="T87" fmla="*/ 34 h 488"/>
              <a:gd name="T88" fmla="*/ 152 w 450"/>
              <a:gd name="T89" fmla="*/ 58 h 488"/>
              <a:gd name="T90" fmla="*/ 160 w 450"/>
              <a:gd name="T91" fmla="*/ 68 h 488"/>
              <a:gd name="T92" fmla="*/ 166 w 450"/>
              <a:gd name="T93" fmla="*/ 86 h 488"/>
              <a:gd name="T94" fmla="*/ 166 w 450"/>
              <a:gd name="T95" fmla="*/ 92 h 488"/>
              <a:gd name="T96" fmla="*/ 140 w 450"/>
              <a:gd name="T97" fmla="*/ 92 h 488"/>
              <a:gd name="T98" fmla="*/ 92 w 450"/>
              <a:gd name="T99" fmla="*/ 86 h 488"/>
              <a:gd name="T100" fmla="*/ 30 w 450"/>
              <a:gd name="T101" fmla="*/ 70 h 488"/>
              <a:gd name="T102" fmla="*/ 0 w 450"/>
              <a:gd name="T103" fmla="*/ 446 h 488"/>
              <a:gd name="T104" fmla="*/ 20 w 450"/>
              <a:gd name="T105" fmla="*/ 432 h 488"/>
              <a:gd name="T106" fmla="*/ 58 w 450"/>
              <a:gd name="T107" fmla="*/ 414 h 488"/>
              <a:gd name="T108" fmla="*/ 70 w 450"/>
              <a:gd name="T109" fmla="*/ 414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0" h="488">
                <a:moveTo>
                  <a:pt x="70" y="414"/>
                </a:moveTo>
                <a:lnTo>
                  <a:pt x="70" y="414"/>
                </a:lnTo>
                <a:lnTo>
                  <a:pt x="72" y="416"/>
                </a:lnTo>
                <a:lnTo>
                  <a:pt x="74" y="418"/>
                </a:lnTo>
                <a:lnTo>
                  <a:pt x="76" y="424"/>
                </a:lnTo>
                <a:lnTo>
                  <a:pt x="74" y="442"/>
                </a:lnTo>
                <a:lnTo>
                  <a:pt x="72" y="452"/>
                </a:lnTo>
                <a:lnTo>
                  <a:pt x="72" y="460"/>
                </a:lnTo>
                <a:lnTo>
                  <a:pt x="78" y="468"/>
                </a:lnTo>
                <a:lnTo>
                  <a:pt x="82" y="472"/>
                </a:lnTo>
                <a:lnTo>
                  <a:pt x="88" y="476"/>
                </a:lnTo>
                <a:lnTo>
                  <a:pt x="88" y="476"/>
                </a:lnTo>
                <a:lnTo>
                  <a:pt x="108" y="484"/>
                </a:lnTo>
                <a:lnTo>
                  <a:pt x="124" y="488"/>
                </a:lnTo>
                <a:lnTo>
                  <a:pt x="136" y="488"/>
                </a:lnTo>
                <a:lnTo>
                  <a:pt x="144" y="484"/>
                </a:lnTo>
                <a:lnTo>
                  <a:pt x="150" y="478"/>
                </a:lnTo>
                <a:lnTo>
                  <a:pt x="154" y="468"/>
                </a:lnTo>
                <a:lnTo>
                  <a:pt x="156" y="458"/>
                </a:lnTo>
                <a:lnTo>
                  <a:pt x="156" y="444"/>
                </a:lnTo>
                <a:lnTo>
                  <a:pt x="156" y="444"/>
                </a:lnTo>
                <a:lnTo>
                  <a:pt x="156" y="430"/>
                </a:lnTo>
                <a:lnTo>
                  <a:pt x="152" y="418"/>
                </a:lnTo>
                <a:lnTo>
                  <a:pt x="154" y="410"/>
                </a:lnTo>
                <a:lnTo>
                  <a:pt x="156" y="404"/>
                </a:lnTo>
                <a:lnTo>
                  <a:pt x="160" y="398"/>
                </a:lnTo>
                <a:lnTo>
                  <a:pt x="166" y="392"/>
                </a:lnTo>
                <a:lnTo>
                  <a:pt x="166" y="392"/>
                </a:lnTo>
                <a:lnTo>
                  <a:pt x="176" y="390"/>
                </a:lnTo>
                <a:lnTo>
                  <a:pt x="192" y="390"/>
                </a:lnTo>
                <a:lnTo>
                  <a:pt x="214" y="394"/>
                </a:lnTo>
                <a:lnTo>
                  <a:pt x="240" y="400"/>
                </a:lnTo>
                <a:lnTo>
                  <a:pt x="366" y="428"/>
                </a:lnTo>
                <a:lnTo>
                  <a:pt x="366" y="428"/>
                </a:lnTo>
                <a:lnTo>
                  <a:pt x="354" y="344"/>
                </a:lnTo>
                <a:lnTo>
                  <a:pt x="350" y="308"/>
                </a:lnTo>
                <a:lnTo>
                  <a:pt x="348" y="280"/>
                </a:lnTo>
                <a:lnTo>
                  <a:pt x="348" y="280"/>
                </a:lnTo>
                <a:lnTo>
                  <a:pt x="362" y="286"/>
                </a:lnTo>
                <a:lnTo>
                  <a:pt x="384" y="294"/>
                </a:lnTo>
                <a:lnTo>
                  <a:pt x="416" y="310"/>
                </a:lnTo>
                <a:lnTo>
                  <a:pt x="416" y="310"/>
                </a:lnTo>
                <a:lnTo>
                  <a:pt x="422" y="310"/>
                </a:lnTo>
                <a:lnTo>
                  <a:pt x="436" y="310"/>
                </a:lnTo>
                <a:lnTo>
                  <a:pt x="436" y="310"/>
                </a:lnTo>
                <a:lnTo>
                  <a:pt x="440" y="308"/>
                </a:lnTo>
                <a:lnTo>
                  <a:pt x="444" y="306"/>
                </a:lnTo>
                <a:lnTo>
                  <a:pt x="446" y="302"/>
                </a:lnTo>
                <a:lnTo>
                  <a:pt x="448" y="298"/>
                </a:lnTo>
                <a:lnTo>
                  <a:pt x="450" y="284"/>
                </a:lnTo>
                <a:lnTo>
                  <a:pt x="448" y="270"/>
                </a:lnTo>
                <a:lnTo>
                  <a:pt x="444" y="254"/>
                </a:lnTo>
                <a:lnTo>
                  <a:pt x="436" y="238"/>
                </a:lnTo>
                <a:lnTo>
                  <a:pt x="428" y="226"/>
                </a:lnTo>
                <a:lnTo>
                  <a:pt x="418" y="214"/>
                </a:lnTo>
                <a:lnTo>
                  <a:pt x="418" y="214"/>
                </a:lnTo>
                <a:lnTo>
                  <a:pt x="408" y="210"/>
                </a:lnTo>
                <a:lnTo>
                  <a:pt x="400" y="208"/>
                </a:lnTo>
                <a:lnTo>
                  <a:pt x="390" y="208"/>
                </a:lnTo>
                <a:lnTo>
                  <a:pt x="380" y="212"/>
                </a:lnTo>
                <a:lnTo>
                  <a:pt x="372" y="218"/>
                </a:lnTo>
                <a:lnTo>
                  <a:pt x="362" y="222"/>
                </a:lnTo>
                <a:lnTo>
                  <a:pt x="350" y="234"/>
                </a:lnTo>
                <a:lnTo>
                  <a:pt x="350" y="234"/>
                </a:lnTo>
                <a:lnTo>
                  <a:pt x="358" y="156"/>
                </a:lnTo>
                <a:lnTo>
                  <a:pt x="368" y="66"/>
                </a:lnTo>
                <a:lnTo>
                  <a:pt x="368" y="66"/>
                </a:lnTo>
                <a:lnTo>
                  <a:pt x="294" y="78"/>
                </a:lnTo>
                <a:lnTo>
                  <a:pt x="224" y="88"/>
                </a:lnTo>
                <a:lnTo>
                  <a:pt x="224" y="88"/>
                </a:lnTo>
                <a:lnTo>
                  <a:pt x="224" y="64"/>
                </a:lnTo>
                <a:lnTo>
                  <a:pt x="226" y="44"/>
                </a:lnTo>
                <a:lnTo>
                  <a:pt x="226" y="44"/>
                </a:lnTo>
                <a:lnTo>
                  <a:pt x="226" y="36"/>
                </a:lnTo>
                <a:lnTo>
                  <a:pt x="226" y="30"/>
                </a:lnTo>
                <a:lnTo>
                  <a:pt x="222" y="22"/>
                </a:lnTo>
                <a:lnTo>
                  <a:pt x="218" y="18"/>
                </a:lnTo>
                <a:lnTo>
                  <a:pt x="212" y="12"/>
                </a:lnTo>
                <a:lnTo>
                  <a:pt x="204" y="8"/>
                </a:lnTo>
                <a:lnTo>
                  <a:pt x="194" y="4"/>
                </a:lnTo>
                <a:lnTo>
                  <a:pt x="182" y="2"/>
                </a:lnTo>
                <a:lnTo>
                  <a:pt x="182" y="2"/>
                </a:lnTo>
                <a:lnTo>
                  <a:pt x="172" y="0"/>
                </a:lnTo>
                <a:lnTo>
                  <a:pt x="160" y="2"/>
                </a:lnTo>
                <a:lnTo>
                  <a:pt x="152" y="8"/>
                </a:lnTo>
                <a:lnTo>
                  <a:pt x="146" y="14"/>
                </a:lnTo>
                <a:lnTo>
                  <a:pt x="142" y="24"/>
                </a:lnTo>
                <a:lnTo>
                  <a:pt x="142" y="34"/>
                </a:lnTo>
                <a:lnTo>
                  <a:pt x="146" y="46"/>
                </a:lnTo>
                <a:lnTo>
                  <a:pt x="152" y="58"/>
                </a:lnTo>
                <a:lnTo>
                  <a:pt x="152" y="58"/>
                </a:lnTo>
                <a:lnTo>
                  <a:pt x="160" y="68"/>
                </a:lnTo>
                <a:lnTo>
                  <a:pt x="164" y="78"/>
                </a:lnTo>
                <a:lnTo>
                  <a:pt x="166" y="86"/>
                </a:lnTo>
                <a:lnTo>
                  <a:pt x="166" y="92"/>
                </a:lnTo>
                <a:lnTo>
                  <a:pt x="166" y="92"/>
                </a:lnTo>
                <a:lnTo>
                  <a:pt x="166" y="92"/>
                </a:lnTo>
                <a:lnTo>
                  <a:pt x="140" y="92"/>
                </a:lnTo>
                <a:lnTo>
                  <a:pt x="114" y="90"/>
                </a:lnTo>
                <a:lnTo>
                  <a:pt x="92" y="86"/>
                </a:lnTo>
                <a:lnTo>
                  <a:pt x="70" y="82"/>
                </a:lnTo>
                <a:lnTo>
                  <a:pt x="30" y="70"/>
                </a:lnTo>
                <a:lnTo>
                  <a:pt x="0" y="56"/>
                </a:lnTo>
                <a:lnTo>
                  <a:pt x="0" y="446"/>
                </a:lnTo>
                <a:lnTo>
                  <a:pt x="0" y="446"/>
                </a:lnTo>
                <a:lnTo>
                  <a:pt x="20" y="432"/>
                </a:lnTo>
                <a:lnTo>
                  <a:pt x="40" y="420"/>
                </a:lnTo>
                <a:lnTo>
                  <a:pt x="58" y="414"/>
                </a:lnTo>
                <a:lnTo>
                  <a:pt x="64" y="412"/>
                </a:lnTo>
                <a:lnTo>
                  <a:pt x="70" y="414"/>
                </a:lnTo>
                <a:lnTo>
                  <a:pt x="70" y="4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6" name="Freeform 13"/>
          <p:cNvSpPr>
            <a:spLocks/>
          </p:cNvSpPr>
          <p:nvPr/>
        </p:nvSpPr>
        <p:spPr bwMode="auto">
          <a:xfrm>
            <a:off x="2205038" y="1885950"/>
            <a:ext cx="600075" cy="628650"/>
          </a:xfrm>
          <a:custGeom>
            <a:avLst/>
            <a:gdLst>
              <a:gd name="T0" fmla="*/ 146 w 378"/>
              <a:gd name="T1" fmla="*/ 384 h 396"/>
              <a:gd name="T2" fmla="*/ 136 w 378"/>
              <a:gd name="T3" fmla="*/ 344 h 396"/>
              <a:gd name="T4" fmla="*/ 136 w 378"/>
              <a:gd name="T5" fmla="*/ 328 h 396"/>
              <a:gd name="T6" fmla="*/ 144 w 378"/>
              <a:gd name="T7" fmla="*/ 320 h 396"/>
              <a:gd name="T8" fmla="*/ 160 w 378"/>
              <a:gd name="T9" fmla="*/ 316 h 396"/>
              <a:gd name="T10" fmla="*/ 184 w 378"/>
              <a:gd name="T11" fmla="*/ 312 h 396"/>
              <a:gd name="T12" fmla="*/ 202 w 378"/>
              <a:gd name="T13" fmla="*/ 314 h 396"/>
              <a:gd name="T14" fmla="*/ 208 w 378"/>
              <a:gd name="T15" fmla="*/ 320 h 396"/>
              <a:gd name="T16" fmla="*/ 214 w 378"/>
              <a:gd name="T17" fmla="*/ 334 h 396"/>
              <a:gd name="T18" fmla="*/ 210 w 378"/>
              <a:gd name="T19" fmla="*/ 350 h 396"/>
              <a:gd name="T20" fmla="*/ 202 w 378"/>
              <a:gd name="T21" fmla="*/ 368 h 396"/>
              <a:gd name="T22" fmla="*/ 204 w 378"/>
              <a:gd name="T23" fmla="*/ 372 h 396"/>
              <a:gd name="T24" fmla="*/ 212 w 378"/>
              <a:gd name="T25" fmla="*/ 382 h 396"/>
              <a:gd name="T26" fmla="*/ 216 w 378"/>
              <a:gd name="T27" fmla="*/ 394 h 396"/>
              <a:gd name="T28" fmla="*/ 284 w 378"/>
              <a:gd name="T29" fmla="*/ 396 h 396"/>
              <a:gd name="T30" fmla="*/ 354 w 378"/>
              <a:gd name="T31" fmla="*/ 394 h 396"/>
              <a:gd name="T32" fmla="*/ 356 w 378"/>
              <a:gd name="T33" fmla="*/ 326 h 396"/>
              <a:gd name="T34" fmla="*/ 366 w 378"/>
              <a:gd name="T35" fmla="*/ 264 h 396"/>
              <a:gd name="T36" fmla="*/ 340 w 378"/>
              <a:gd name="T37" fmla="*/ 254 h 396"/>
              <a:gd name="T38" fmla="*/ 330 w 378"/>
              <a:gd name="T39" fmla="*/ 254 h 396"/>
              <a:gd name="T40" fmla="*/ 316 w 378"/>
              <a:gd name="T41" fmla="*/ 260 h 396"/>
              <a:gd name="T42" fmla="*/ 306 w 378"/>
              <a:gd name="T43" fmla="*/ 274 h 396"/>
              <a:gd name="T44" fmla="*/ 292 w 378"/>
              <a:gd name="T45" fmla="*/ 284 h 396"/>
              <a:gd name="T46" fmla="*/ 282 w 378"/>
              <a:gd name="T47" fmla="*/ 286 h 396"/>
              <a:gd name="T48" fmla="*/ 274 w 378"/>
              <a:gd name="T49" fmla="*/ 282 h 396"/>
              <a:gd name="T50" fmla="*/ 270 w 378"/>
              <a:gd name="T51" fmla="*/ 272 h 396"/>
              <a:gd name="T52" fmla="*/ 272 w 378"/>
              <a:gd name="T53" fmla="*/ 246 h 396"/>
              <a:gd name="T54" fmla="*/ 284 w 378"/>
              <a:gd name="T55" fmla="*/ 220 h 396"/>
              <a:gd name="T56" fmla="*/ 296 w 378"/>
              <a:gd name="T57" fmla="*/ 208 h 396"/>
              <a:gd name="T58" fmla="*/ 300 w 378"/>
              <a:gd name="T59" fmla="*/ 206 h 396"/>
              <a:gd name="T60" fmla="*/ 378 w 378"/>
              <a:gd name="T61" fmla="*/ 196 h 396"/>
              <a:gd name="T62" fmla="*/ 378 w 378"/>
              <a:gd name="T63" fmla="*/ 158 h 396"/>
              <a:gd name="T64" fmla="*/ 372 w 378"/>
              <a:gd name="T65" fmla="*/ 78 h 396"/>
              <a:gd name="T66" fmla="*/ 366 w 378"/>
              <a:gd name="T67" fmla="*/ 38 h 396"/>
              <a:gd name="T68" fmla="*/ 214 w 378"/>
              <a:gd name="T69" fmla="*/ 4 h 396"/>
              <a:gd name="T70" fmla="*/ 176 w 378"/>
              <a:gd name="T71" fmla="*/ 0 h 396"/>
              <a:gd name="T72" fmla="*/ 166 w 378"/>
              <a:gd name="T73" fmla="*/ 2 h 396"/>
              <a:gd name="T74" fmla="*/ 156 w 378"/>
              <a:gd name="T75" fmla="*/ 14 h 396"/>
              <a:gd name="T76" fmla="*/ 152 w 378"/>
              <a:gd name="T77" fmla="*/ 28 h 396"/>
              <a:gd name="T78" fmla="*/ 156 w 378"/>
              <a:gd name="T79" fmla="*/ 54 h 396"/>
              <a:gd name="T80" fmla="*/ 156 w 378"/>
              <a:gd name="T81" fmla="*/ 68 h 396"/>
              <a:gd name="T82" fmla="*/ 150 w 378"/>
              <a:gd name="T83" fmla="*/ 88 h 396"/>
              <a:gd name="T84" fmla="*/ 136 w 378"/>
              <a:gd name="T85" fmla="*/ 98 h 396"/>
              <a:gd name="T86" fmla="*/ 108 w 378"/>
              <a:gd name="T87" fmla="*/ 94 h 396"/>
              <a:gd name="T88" fmla="*/ 88 w 378"/>
              <a:gd name="T89" fmla="*/ 86 h 396"/>
              <a:gd name="T90" fmla="*/ 78 w 378"/>
              <a:gd name="T91" fmla="*/ 78 h 396"/>
              <a:gd name="T92" fmla="*/ 72 w 378"/>
              <a:gd name="T93" fmla="*/ 62 h 396"/>
              <a:gd name="T94" fmla="*/ 76 w 378"/>
              <a:gd name="T95" fmla="*/ 34 h 396"/>
              <a:gd name="T96" fmla="*/ 72 w 378"/>
              <a:gd name="T97" fmla="*/ 26 h 396"/>
              <a:gd name="T98" fmla="*/ 70 w 378"/>
              <a:gd name="T99" fmla="*/ 24 h 396"/>
              <a:gd name="T100" fmla="*/ 58 w 378"/>
              <a:gd name="T101" fmla="*/ 24 h 396"/>
              <a:gd name="T102" fmla="*/ 20 w 378"/>
              <a:gd name="T103" fmla="*/ 42 h 396"/>
              <a:gd name="T104" fmla="*/ 0 w 378"/>
              <a:gd name="T105" fmla="*/ 356 h 396"/>
              <a:gd name="T106" fmla="*/ 26 w 378"/>
              <a:gd name="T107" fmla="*/ 358 h 396"/>
              <a:gd name="T108" fmla="*/ 94 w 378"/>
              <a:gd name="T109" fmla="*/ 370 h 396"/>
              <a:gd name="T110" fmla="*/ 134 w 378"/>
              <a:gd name="T111" fmla="*/ 380 h 396"/>
              <a:gd name="T112" fmla="*/ 146 w 378"/>
              <a:gd name="T113" fmla="*/ 38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78" h="396">
                <a:moveTo>
                  <a:pt x="146" y="384"/>
                </a:moveTo>
                <a:lnTo>
                  <a:pt x="146" y="384"/>
                </a:lnTo>
                <a:lnTo>
                  <a:pt x="140" y="366"/>
                </a:lnTo>
                <a:lnTo>
                  <a:pt x="136" y="344"/>
                </a:lnTo>
                <a:lnTo>
                  <a:pt x="136" y="336"/>
                </a:lnTo>
                <a:lnTo>
                  <a:pt x="136" y="328"/>
                </a:lnTo>
                <a:lnTo>
                  <a:pt x="140" y="322"/>
                </a:lnTo>
                <a:lnTo>
                  <a:pt x="144" y="320"/>
                </a:lnTo>
                <a:lnTo>
                  <a:pt x="144" y="320"/>
                </a:lnTo>
                <a:lnTo>
                  <a:pt x="160" y="316"/>
                </a:lnTo>
                <a:lnTo>
                  <a:pt x="176" y="312"/>
                </a:lnTo>
                <a:lnTo>
                  <a:pt x="184" y="312"/>
                </a:lnTo>
                <a:lnTo>
                  <a:pt x="194" y="312"/>
                </a:lnTo>
                <a:lnTo>
                  <a:pt x="202" y="314"/>
                </a:lnTo>
                <a:lnTo>
                  <a:pt x="208" y="320"/>
                </a:lnTo>
                <a:lnTo>
                  <a:pt x="208" y="320"/>
                </a:lnTo>
                <a:lnTo>
                  <a:pt x="214" y="326"/>
                </a:lnTo>
                <a:lnTo>
                  <a:pt x="214" y="334"/>
                </a:lnTo>
                <a:lnTo>
                  <a:pt x="214" y="342"/>
                </a:lnTo>
                <a:lnTo>
                  <a:pt x="210" y="350"/>
                </a:lnTo>
                <a:lnTo>
                  <a:pt x="204" y="362"/>
                </a:lnTo>
                <a:lnTo>
                  <a:pt x="202" y="368"/>
                </a:lnTo>
                <a:lnTo>
                  <a:pt x="204" y="372"/>
                </a:lnTo>
                <a:lnTo>
                  <a:pt x="204" y="372"/>
                </a:lnTo>
                <a:lnTo>
                  <a:pt x="208" y="376"/>
                </a:lnTo>
                <a:lnTo>
                  <a:pt x="212" y="382"/>
                </a:lnTo>
                <a:lnTo>
                  <a:pt x="216" y="394"/>
                </a:lnTo>
                <a:lnTo>
                  <a:pt x="216" y="394"/>
                </a:lnTo>
                <a:lnTo>
                  <a:pt x="250" y="396"/>
                </a:lnTo>
                <a:lnTo>
                  <a:pt x="284" y="396"/>
                </a:lnTo>
                <a:lnTo>
                  <a:pt x="354" y="394"/>
                </a:lnTo>
                <a:lnTo>
                  <a:pt x="354" y="394"/>
                </a:lnTo>
                <a:lnTo>
                  <a:pt x="354" y="360"/>
                </a:lnTo>
                <a:lnTo>
                  <a:pt x="356" y="326"/>
                </a:lnTo>
                <a:lnTo>
                  <a:pt x="360" y="294"/>
                </a:lnTo>
                <a:lnTo>
                  <a:pt x="366" y="264"/>
                </a:lnTo>
                <a:lnTo>
                  <a:pt x="366" y="264"/>
                </a:lnTo>
                <a:lnTo>
                  <a:pt x="340" y="254"/>
                </a:lnTo>
                <a:lnTo>
                  <a:pt x="340" y="254"/>
                </a:lnTo>
                <a:lnTo>
                  <a:pt x="330" y="254"/>
                </a:lnTo>
                <a:lnTo>
                  <a:pt x="322" y="256"/>
                </a:lnTo>
                <a:lnTo>
                  <a:pt x="316" y="260"/>
                </a:lnTo>
                <a:lnTo>
                  <a:pt x="312" y="266"/>
                </a:lnTo>
                <a:lnTo>
                  <a:pt x="306" y="274"/>
                </a:lnTo>
                <a:lnTo>
                  <a:pt x="300" y="280"/>
                </a:lnTo>
                <a:lnTo>
                  <a:pt x="292" y="284"/>
                </a:lnTo>
                <a:lnTo>
                  <a:pt x="282" y="286"/>
                </a:lnTo>
                <a:lnTo>
                  <a:pt x="282" y="286"/>
                </a:lnTo>
                <a:lnTo>
                  <a:pt x="278" y="284"/>
                </a:lnTo>
                <a:lnTo>
                  <a:pt x="274" y="282"/>
                </a:lnTo>
                <a:lnTo>
                  <a:pt x="270" y="278"/>
                </a:lnTo>
                <a:lnTo>
                  <a:pt x="270" y="272"/>
                </a:lnTo>
                <a:lnTo>
                  <a:pt x="268" y="260"/>
                </a:lnTo>
                <a:lnTo>
                  <a:pt x="272" y="246"/>
                </a:lnTo>
                <a:lnTo>
                  <a:pt x="276" y="232"/>
                </a:lnTo>
                <a:lnTo>
                  <a:pt x="284" y="220"/>
                </a:lnTo>
                <a:lnTo>
                  <a:pt x="292" y="210"/>
                </a:lnTo>
                <a:lnTo>
                  <a:pt x="296" y="208"/>
                </a:lnTo>
                <a:lnTo>
                  <a:pt x="300" y="206"/>
                </a:lnTo>
                <a:lnTo>
                  <a:pt x="300" y="206"/>
                </a:lnTo>
                <a:lnTo>
                  <a:pt x="338" y="202"/>
                </a:lnTo>
                <a:lnTo>
                  <a:pt x="378" y="196"/>
                </a:lnTo>
                <a:lnTo>
                  <a:pt x="378" y="196"/>
                </a:lnTo>
                <a:lnTo>
                  <a:pt x="378" y="158"/>
                </a:lnTo>
                <a:lnTo>
                  <a:pt x="376" y="120"/>
                </a:lnTo>
                <a:lnTo>
                  <a:pt x="372" y="78"/>
                </a:lnTo>
                <a:lnTo>
                  <a:pt x="366" y="38"/>
                </a:lnTo>
                <a:lnTo>
                  <a:pt x="366" y="38"/>
                </a:lnTo>
                <a:lnTo>
                  <a:pt x="240" y="10"/>
                </a:lnTo>
                <a:lnTo>
                  <a:pt x="214" y="4"/>
                </a:lnTo>
                <a:lnTo>
                  <a:pt x="192" y="0"/>
                </a:lnTo>
                <a:lnTo>
                  <a:pt x="176" y="0"/>
                </a:lnTo>
                <a:lnTo>
                  <a:pt x="166" y="2"/>
                </a:lnTo>
                <a:lnTo>
                  <a:pt x="166" y="2"/>
                </a:lnTo>
                <a:lnTo>
                  <a:pt x="160" y="8"/>
                </a:lnTo>
                <a:lnTo>
                  <a:pt x="156" y="14"/>
                </a:lnTo>
                <a:lnTo>
                  <a:pt x="154" y="20"/>
                </a:lnTo>
                <a:lnTo>
                  <a:pt x="152" y="28"/>
                </a:lnTo>
                <a:lnTo>
                  <a:pt x="156" y="40"/>
                </a:lnTo>
                <a:lnTo>
                  <a:pt x="156" y="54"/>
                </a:lnTo>
                <a:lnTo>
                  <a:pt x="156" y="54"/>
                </a:lnTo>
                <a:lnTo>
                  <a:pt x="156" y="68"/>
                </a:lnTo>
                <a:lnTo>
                  <a:pt x="154" y="78"/>
                </a:lnTo>
                <a:lnTo>
                  <a:pt x="150" y="88"/>
                </a:lnTo>
                <a:lnTo>
                  <a:pt x="144" y="94"/>
                </a:lnTo>
                <a:lnTo>
                  <a:pt x="136" y="98"/>
                </a:lnTo>
                <a:lnTo>
                  <a:pt x="124" y="98"/>
                </a:lnTo>
                <a:lnTo>
                  <a:pt x="108" y="94"/>
                </a:lnTo>
                <a:lnTo>
                  <a:pt x="88" y="86"/>
                </a:lnTo>
                <a:lnTo>
                  <a:pt x="88" y="86"/>
                </a:lnTo>
                <a:lnTo>
                  <a:pt x="82" y="82"/>
                </a:lnTo>
                <a:lnTo>
                  <a:pt x="78" y="78"/>
                </a:lnTo>
                <a:lnTo>
                  <a:pt x="72" y="70"/>
                </a:lnTo>
                <a:lnTo>
                  <a:pt x="72" y="62"/>
                </a:lnTo>
                <a:lnTo>
                  <a:pt x="74" y="52"/>
                </a:lnTo>
                <a:lnTo>
                  <a:pt x="76" y="34"/>
                </a:lnTo>
                <a:lnTo>
                  <a:pt x="74" y="28"/>
                </a:lnTo>
                <a:lnTo>
                  <a:pt x="72" y="26"/>
                </a:lnTo>
                <a:lnTo>
                  <a:pt x="70" y="24"/>
                </a:lnTo>
                <a:lnTo>
                  <a:pt x="70" y="24"/>
                </a:lnTo>
                <a:lnTo>
                  <a:pt x="64" y="22"/>
                </a:lnTo>
                <a:lnTo>
                  <a:pt x="58" y="24"/>
                </a:lnTo>
                <a:lnTo>
                  <a:pt x="40" y="30"/>
                </a:lnTo>
                <a:lnTo>
                  <a:pt x="20" y="42"/>
                </a:lnTo>
                <a:lnTo>
                  <a:pt x="0" y="56"/>
                </a:lnTo>
                <a:lnTo>
                  <a:pt x="0" y="356"/>
                </a:lnTo>
                <a:lnTo>
                  <a:pt x="0" y="356"/>
                </a:lnTo>
                <a:lnTo>
                  <a:pt x="26" y="358"/>
                </a:lnTo>
                <a:lnTo>
                  <a:pt x="58" y="364"/>
                </a:lnTo>
                <a:lnTo>
                  <a:pt x="94" y="370"/>
                </a:lnTo>
                <a:lnTo>
                  <a:pt x="134" y="380"/>
                </a:lnTo>
                <a:lnTo>
                  <a:pt x="134" y="380"/>
                </a:lnTo>
                <a:lnTo>
                  <a:pt x="146" y="384"/>
                </a:lnTo>
                <a:lnTo>
                  <a:pt x="146" y="3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9" name="Freeform 14"/>
          <p:cNvSpPr>
            <a:spLocks/>
          </p:cNvSpPr>
          <p:nvPr/>
        </p:nvSpPr>
        <p:spPr bwMode="auto">
          <a:xfrm>
            <a:off x="2205038" y="2381250"/>
            <a:ext cx="673100" cy="822325"/>
          </a:xfrm>
          <a:custGeom>
            <a:avLst/>
            <a:gdLst>
              <a:gd name="T0" fmla="*/ 78 w 424"/>
              <a:gd name="T1" fmla="*/ 434 h 518"/>
              <a:gd name="T2" fmla="*/ 74 w 424"/>
              <a:gd name="T3" fmla="*/ 462 h 518"/>
              <a:gd name="T4" fmla="*/ 78 w 424"/>
              <a:gd name="T5" fmla="*/ 480 h 518"/>
              <a:gd name="T6" fmla="*/ 90 w 424"/>
              <a:gd name="T7" fmla="*/ 500 h 518"/>
              <a:gd name="T8" fmla="*/ 100 w 424"/>
              <a:gd name="T9" fmla="*/ 508 h 518"/>
              <a:gd name="T10" fmla="*/ 120 w 424"/>
              <a:gd name="T11" fmla="*/ 518 h 518"/>
              <a:gd name="T12" fmla="*/ 132 w 424"/>
              <a:gd name="T13" fmla="*/ 512 h 518"/>
              <a:gd name="T14" fmla="*/ 150 w 424"/>
              <a:gd name="T15" fmla="*/ 494 h 518"/>
              <a:gd name="T16" fmla="*/ 160 w 424"/>
              <a:gd name="T17" fmla="*/ 486 h 518"/>
              <a:gd name="T18" fmla="*/ 170 w 424"/>
              <a:gd name="T19" fmla="*/ 474 h 518"/>
              <a:gd name="T20" fmla="*/ 172 w 424"/>
              <a:gd name="T21" fmla="*/ 460 h 518"/>
              <a:gd name="T22" fmla="*/ 158 w 424"/>
              <a:gd name="T23" fmla="*/ 428 h 518"/>
              <a:gd name="T24" fmla="*/ 192 w 424"/>
              <a:gd name="T25" fmla="*/ 430 h 518"/>
              <a:gd name="T26" fmla="*/ 336 w 424"/>
              <a:gd name="T27" fmla="*/ 450 h 518"/>
              <a:gd name="T28" fmla="*/ 340 w 424"/>
              <a:gd name="T29" fmla="*/ 406 h 518"/>
              <a:gd name="T30" fmla="*/ 358 w 424"/>
              <a:gd name="T31" fmla="*/ 308 h 518"/>
              <a:gd name="T32" fmla="*/ 372 w 424"/>
              <a:gd name="T33" fmla="*/ 308 h 518"/>
              <a:gd name="T34" fmla="*/ 382 w 424"/>
              <a:gd name="T35" fmla="*/ 308 h 518"/>
              <a:gd name="T36" fmla="*/ 388 w 424"/>
              <a:gd name="T37" fmla="*/ 314 h 518"/>
              <a:gd name="T38" fmla="*/ 392 w 424"/>
              <a:gd name="T39" fmla="*/ 330 h 518"/>
              <a:gd name="T40" fmla="*/ 398 w 424"/>
              <a:gd name="T41" fmla="*/ 336 h 518"/>
              <a:gd name="T42" fmla="*/ 404 w 424"/>
              <a:gd name="T43" fmla="*/ 334 h 518"/>
              <a:gd name="T44" fmla="*/ 416 w 424"/>
              <a:gd name="T45" fmla="*/ 324 h 518"/>
              <a:gd name="T46" fmla="*/ 422 w 424"/>
              <a:gd name="T47" fmla="*/ 304 h 518"/>
              <a:gd name="T48" fmla="*/ 422 w 424"/>
              <a:gd name="T49" fmla="*/ 278 h 518"/>
              <a:gd name="T50" fmla="*/ 418 w 424"/>
              <a:gd name="T51" fmla="*/ 252 h 518"/>
              <a:gd name="T52" fmla="*/ 414 w 424"/>
              <a:gd name="T53" fmla="*/ 244 h 518"/>
              <a:gd name="T54" fmla="*/ 402 w 424"/>
              <a:gd name="T55" fmla="*/ 236 h 518"/>
              <a:gd name="T56" fmla="*/ 376 w 424"/>
              <a:gd name="T57" fmla="*/ 240 h 518"/>
              <a:gd name="T58" fmla="*/ 362 w 424"/>
              <a:gd name="T59" fmla="*/ 242 h 518"/>
              <a:gd name="T60" fmla="*/ 356 w 424"/>
              <a:gd name="T61" fmla="*/ 170 h 518"/>
              <a:gd name="T62" fmla="*/ 354 w 424"/>
              <a:gd name="T63" fmla="*/ 82 h 518"/>
              <a:gd name="T64" fmla="*/ 284 w 424"/>
              <a:gd name="T65" fmla="*/ 84 h 518"/>
              <a:gd name="T66" fmla="*/ 216 w 424"/>
              <a:gd name="T67" fmla="*/ 82 h 518"/>
              <a:gd name="T68" fmla="*/ 212 w 424"/>
              <a:gd name="T69" fmla="*/ 70 h 518"/>
              <a:gd name="T70" fmla="*/ 204 w 424"/>
              <a:gd name="T71" fmla="*/ 60 h 518"/>
              <a:gd name="T72" fmla="*/ 202 w 424"/>
              <a:gd name="T73" fmla="*/ 56 h 518"/>
              <a:gd name="T74" fmla="*/ 210 w 424"/>
              <a:gd name="T75" fmla="*/ 38 h 518"/>
              <a:gd name="T76" fmla="*/ 214 w 424"/>
              <a:gd name="T77" fmla="*/ 22 h 518"/>
              <a:gd name="T78" fmla="*/ 208 w 424"/>
              <a:gd name="T79" fmla="*/ 8 h 518"/>
              <a:gd name="T80" fmla="*/ 202 w 424"/>
              <a:gd name="T81" fmla="*/ 2 h 518"/>
              <a:gd name="T82" fmla="*/ 184 w 424"/>
              <a:gd name="T83" fmla="*/ 0 h 518"/>
              <a:gd name="T84" fmla="*/ 160 w 424"/>
              <a:gd name="T85" fmla="*/ 4 h 518"/>
              <a:gd name="T86" fmla="*/ 144 w 424"/>
              <a:gd name="T87" fmla="*/ 8 h 518"/>
              <a:gd name="T88" fmla="*/ 136 w 424"/>
              <a:gd name="T89" fmla="*/ 16 h 518"/>
              <a:gd name="T90" fmla="*/ 136 w 424"/>
              <a:gd name="T91" fmla="*/ 32 h 518"/>
              <a:gd name="T92" fmla="*/ 146 w 424"/>
              <a:gd name="T93" fmla="*/ 72 h 518"/>
              <a:gd name="T94" fmla="*/ 134 w 424"/>
              <a:gd name="T95" fmla="*/ 68 h 518"/>
              <a:gd name="T96" fmla="*/ 94 w 424"/>
              <a:gd name="T97" fmla="*/ 58 h 518"/>
              <a:gd name="T98" fmla="*/ 26 w 424"/>
              <a:gd name="T99" fmla="*/ 46 h 518"/>
              <a:gd name="T100" fmla="*/ 0 w 424"/>
              <a:gd name="T101" fmla="*/ 452 h 518"/>
              <a:gd name="T102" fmla="*/ 36 w 424"/>
              <a:gd name="T103" fmla="*/ 442 h 518"/>
              <a:gd name="T104" fmla="*/ 78 w 424"/>
              <a:gd name="T105" fmla="*/ 432 h 518"/>
              <a:gd name="T106" fmla="*/ 78 w 424"/>
              <a:gd name="T107" fmla="*/ 434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24" h="518">
                <a:moveTo>
                  <a:pt x="78" y="434"/>
                </a:moveTo>
                <a:lnTo>
                  <a:pt x="78" y="434"/>
                </a:lnTo>
                <a:lnTo>
                  <a:pt x="76" y="452"/>
                </a:lnTo>
                <a:lnTo>
                  <a:pt x="74" y="462"/>
                </a:lnTo>
                <a:lnTo>
                  <a:pt x="76" y="472"/>
                </a:lnTo>
                <a:lnTo>
                  <a:pt x="78" y="480"/>
                </a:lnTo>
                <a:lnTo>
                  <a:pt x="82" y="490"/>
                </a:lnTo>
                <a:lnTo>
                  <a:pt x="90" y="500"/>
                </a:lnTo>
                <a:lnTo>
                  <a:pt x="100" y="508"/>
                </a:lnTo>
                <a:lnTo>
                  <a:pt x="100" y="508"/>
                </a:lnTo>
                <a:lnTo>
                  <a:pt x="110" y="514"/>
                </a:lnTo>
                <a:lnTo>
                  <a:pt x="120" y="518"/>
                </a:lnTo>
                <a:lnTo>
                  <a:pt x="126" y="516"/>
                </a:lnTo>
                <a:lnTo>
                  <a:pt x="132" y="512"/>
                </a:lnTo>
                <a:lnTo>
                  <a:pt x="144" y="500"/>
                </a:lnTo>
                <a:lnTo>
                  <a:pt x="150" y="494"/>
                </a:lnTo>
                <a:lnTo>
                  <a:pt x="160" y="486"/>
                </a:lnTo>
                <a:lnTo>
                  <a:pt x="160" y="486"/>
                </a:lnTo>
                <a:lnTo>
                  <a:pt x="168" y="482"/>
                </a:lnTo>
                <a:lnTo>
                  <a:pt x="170" y="474"/>
                </a:lnTo>
                <a:lnTo>
                  <a:pt x="172" y="468"/>
                </a:lnTo>
                <a:lnTo>
                  <a:pt x="172" y="460"/>
                </a:lnTo>
                <a:lnTo>
                  <a:pt x="166" y="442"/>
                </a:lnTo>
                <a:lnTo>
                  <a:pt x="158" y="428"/>
                </a:lnTo>
                <a:lnTo>
                  <a:pt x="158" y="428"/>
                </a:lnTo>
                <a:lnTo>
                  <a:pt x="192" y="430"/>
                </a:lnTo>
                <a:lnTo>
                  <a:pt x="192" y="430"/>
                </a:lnTo>
                <a:lnTo>
                  <a:pt x="336" y="450"/>
                </a:lnTo>
                <a:lnTo>
                  <a:pt x="336" y="450"/>
                </a:lnTo>
                <a:lnTo>
                  <a:pt x="340" y="406"/>
                </a:lnTo>
                <a:lnTo>
                  <a:pt x="346" y="370"/>
                </a:lnTo>
                <a:lnTo>
                  <a:pt x="358" y="308"/>
                </a:lnTo>
                <a:lnTo>
                  <a:pt x="358" y="308"/>
                </a:lnTo>
                <a:lnTo>
                  <a:pt x="372" y="308"/>
                </a:lnTo>
                <a:lnTo>
                  <a:pt x="382" y="308"/>
                </a:lnTo>
                <a:lnTo>
                  <a:pt x="382" y="308"/>
                </a:lnTo>
                <a:lnTo>
                  <a:pt x="386" y="310"/>
                </a:lnTo>
                <a:lnTo>
                  <a:pt x="388" y="314"/>
                </a:lnTo>
                <a:lnTo>
                  <a:pt x="390" y="324"/>
                </a:lnTo>
                <a:lnTo>
                  <a:pt x="392" y="330"/>
                </a:lnTo>
                <a:lnTo>
                  <a:pt x="394" y="334"/>
                </a:lnTo>
                <a:lnTo>
                  <a:pt x="398" y="336"/>
                </a:lnTo>
                <a:lnTo>
                  <a:pt x="404" y="334"/>
                </a:lnTo>
                <a:lnTo>
                  <a:pt x="404" y="334"/>
                </a:lnTo>
                <a:lnTo>
                  <a:pt x="412" y="330"/>
                </a:lnTo>
                <a:lnTo>
                  <a:pt x="416" y="324"/>
                </a:lnTo>
                <a:lnTo>
                  <a:pt x="420" y="314"/>
                </a:lnTo>
                <a:lnTo>
                  <a:pt x="422" y="304"/>
                </a:lnTo>
                <a:lnTo>
                  <a:pt x="424" y="292"/>
                </a:lnTo>
                <a:lnTo>
                  <a:pt x="422" y="278"/>
                </a:lnTo>
                <a:lnTo>
                  <a:pt x="420" y="264"/>
                </a:lnTo>
                <a:lnTo>
                  <a:pt x="418" y="252"/>
                </a:lnTo>
                <a:lnTo>
                  <a:pt x="418" y="252"/>
                </a:lnTo>
                <a:lnTo>
                  <a:pt x="414" y="244"/>
                </a:lnTo>
                <a:lnTo>
                  <a:pt x="408" y="240"/>
                </a:lnTo>
                <a:lnTo>
                  <a:pt x="402" y="236"/>
                </a:lnTo>
                <a:lnTo>
                  <a:pt x="394" y="236"/>
                </a:lnTo>
                <a:lnTo>
                  <a:pt x="376" y="240"/>
                </a:lnTo>
                <a:lnTo>
                  <a:pt x="362" y="244"/>
                </a:lnTo>
                <a:lnTo>
                  <a:pt x="362" y="242"/>
                </a:lnTo>
                <a:lnTo>
                  <a:pt x="362" y="242"/>
                </a:lnTo>
                <a:lnTo>
                  <a:pt x="356" y="170"/>
                </a:lnTo>
                <a:lnTo>
                  <a:pt x="354" y="128"/>
                </a:lnTo>
                <a:lnTo>
                  <a:pt x="354" y="82"/>
                </a:lnTo>
                <a:lnTo>
                  <a:pt x="354" y="82"/>
                </a:lnTo>
                <a:lnTo>
                  <a:pt x="284" y="84"/>
                </a:lnTo>
                <a:lnTo>
                  <a:pt x="250" y="84"/>
                </a:lnTo>
                <a:lnTo>
                  <a:pt x="216" y="82"/>
                </a:lnTo>
                <a:lnTo>
                  <a:pt x="216" y="82"/>
                </a:lnTo>
                <a:lnTo>
                  <a:pt x="212" y="70"/>
                </a:lnTo>
                <a:lnTo>
                  <a:pt x="208" y="64"/>
                </a:lnTo>
                <a:lnTo>
                  <a:pt x="204" y="60"/>
                </a:lnTo>
                <a:lnTo>
                  <a:pt x="204" y="60"/>
                </a:lnTo>
                <a:lnTo>
                  <a:pt x="202" y="56"/>
                </a:lnTo>
                <a:lnTo>
                  <a:pt x="204" y="50"/>
                </a:lnTo>
                <a:lnTo>
                  <a:pt x="210" y="38"/>
                </a:lnTo>
                <a:lnTo>
                  <a:pt x="214" y="30"/>
                </a:lnTo>
                <a:lnTo>
                  <a:pt x="214" y="22"/>
                </a:lnTo>
                <a:lnTo>
                  <a:pt x="214" y="14"/>
                </a:lnTo>
                <a:lnTo>
                  <a:pt x="208" y="8"/>
                </a:lnTo>
                <a:lnTo>
                  <a:pt x="208" y="8"/>
                </a:lnTo>
                <a:lnTo>
                  <a:pt x="202" y="2"/>
                </a:lnTo>
                <a:lnTo>
                  <a:pt x="194" y="0"/>
                </a:lnTo>
                <a:lnTo>
                  <a:pt x="184" y="0"/>
                </a:lnTo>
                <a:lnTo>
                  <a:pt x="176" y="0"/>
                </a:lnTo>
                <a:lnTo>
                  <a:pt x="160" y="4"/>
                </a:lnTo>
                <a:lnTo>
                  <a:pt x="144" y="8"/>
                </a:lnTo>
                <a:lnTo>
                  <a:pt x="144" y="8"/>
                </a:lnTo>
                <a:lnTo>
                  <a:pt x="140" y="10"/>
                </a:lnTo>
                <a:lnTo>
                  <a:pt x="136" y="16"/>
                </a:lnTo>
                <a:lnTo>
                  <a:pt x="136" y="24"/>
                </a:lnTo>
                <a:lnTo>
                  <a:pt x="136" y="32"/>
                </a:lnTo>
                <a:lnTo>
                  <a:pt x="140" y="54"/>
                </a:lnTo>
                <a:lnTo>
                  <a:pt x="146" y="72"/>
                </a:lnTo>
                <a:lnTo>
                  <a:pt x="146" y="72"/>
                </a:lnTo>
                <a:lnTo>
                  <a:pt x="134" y="68"/>
                </a:lnTo>
                <a:lnTo>
                  <a:pt x="134" y="68"/>
                </a:lnTo>
                <a:lnTo>
                  <a:pt x="94" y="58"/>
                </a:lnTo>
                <a:lnTo>
                  <a:pt x="58" y="52"/>
                </a:lnTo>
                <a:lnTo>
                  <a:pt x="26" y="46"/>
                </a:lnTo>
                <a:lnTo>
                  <a:pt x="0" y="44"/>
                </a:lnTo>
                <a:lnTo>
                  <a:pt x="0" y="452"/>
                </a:lnTo>
                <a:lnTo>
                  <a:pt x="0" y="452"/>
                </a:lnTo>
                <a:lnTo>
                  <a:pt x="36" y="442"/>
                </a:lnTo>
                <a:lnTo>
                  <a:pt x="78" y="432"/>
                </a:lnTo>
                <a:lnTo>
                  <a:pt x="78" y="432"/>
                </a:lnTo>
                <a:lnTo>
                  <a:pt x="78" y="434"/>
                </a:lnTo>
                <a:lnTo>
                  <a:pt x="78" y="4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4" name="Freeform 15"/>
          <p:cNvSpPr>
            <a:spLocks/>
          </p:cNvSpPr>
          <p:nvPr/>
        </p:nvSpPr>
        <p:spPr bwMode="auto">
          <a:xfrm>
            <a:off x="2205038" y="3060700"/>
            <a:ext cx="581025" cy="581025"/>
          </a:xfrm>
          <a:custGeom>
            <a:avLst/>
            <a:gdLst>
              <a:gd name="T0" fmla="*/ 132 w 366"/>
              <a:gd name="T1" fmla="*/ 316 h 366"/>
              <a:gd name="T2" fmla="*/ 112 w 366"/>
              <a:gd name="T3" fmla="*/ 286 h 366"/>
              <a:gd name="T4" fmla="*/ 108 w 366"/>
              <a:gd name="T5" fmla="*/ 272 h 366"/>
              <a:gd name="T6" fmla="*/ 114 w 366"/>
              <a:gd name="T7" fmla="*/ 258 h 366"/>
              <a:gd name="T8" fmla="*/ 130 w 366"/>
              <a:gd name="T9" fmla="*/ 240 h 366"/>
              <a:gd name="T10" fmla="*/ 152 w 366"/>
              <a:gd name="T11" fmla="*/ 226 h 366"/>
              <a:gd name="T12" fmla="*/ 178 w 366"/>
              <a:gd name="T13" fmla="*/ 224 h 366"/>
              <a:gd name="T14" fmla="*/ 208 w 366"/>
              <a:gd name="T15" fmla="*/ 242 h 366"/>
              <a:gd name="T16" fmla="*/ 216 w 366"/>
              <a:gd name="T17" fmla="*/ 250 h 366"/>
              <a:gd name="T18" fmla="*/ 224 w 366"/>
              <a:gd name="T19" fmla="*/ 272 h 366"/>
              <a:gd name="T20" fmla="*/ 222 w 366"/>
              <a:gd name="T21" fmla="*/ 296 h 366"/>
              <a:gd name="T22" fmla="*/ 208 w 366"/>
              <a:gd name="T23" fmla="*/ 332 h 366"/>
              <a:gd name="T24" fmla="*/ 208 w 366"/>
              <a:gd name="T25" fmla="*/ 332 h 366"/>
              <a:gd name="T26" fmla="*/ 294 w 366"/>
              <a:gd name="T27" fmla="*/ 356 h 366"/>
              <a:gd name="T28" fmla="*/ 366 w 366"/>
              <a:gd name="T29" fmla="*/ 366 h 366"/>
              <a:gd name="T30" fmla="*/ 354 w 366"/>
              <a:gd name="T31" fmla="*/ 276 h 366"/>
              <a:gd name="T32" fmla="*/ 322 w 366"/>
              <a:gd name="T33" fmla="*/ 288 h 366"/>
              <a:gd name="T34" fmla="*/ 292 w 366"/>
              <a:gd name="T35" fmla="*/ 294 h 366"/>
              <a:gd name="T36" fmla="*/ 286 w 366"/>
              <a:gd name="T37" fmla="*/ 292 h 366"/>
              <a:gd name="T38" fmla="*/ 278 w 366"/>
              <a:gd name="T39" fmla="*/ 286 h 366"/>
              <a:gd name="T40" fmla="*/ 272 w 366"/>
              <a:gd name="T41" fmla="*/ 264 h 366"/>
              <a:gd name="T42" fmla="*/ 278 w 366"/>
              <a:gd name="T43" fmla="*/ 226 h 366"/>
              <a:gd name="T44" fmla="*/ 290 w 366"/>
              <a:gd name="T45" fmla="*/ 194 h 366"/>
              <a:gd name="T46" fmla="*/ 300 w 366"/>
              <a:gd name="T47" fmla="*/ 184 h 366"/>
              <a:gd name="T48" fmla="*/ 306 w 366"/>
              <a:gd name="T49" fmla="*/ 182 h 366"/>
              <a:gd name="T50" fmla="*/ 322 w 366"/>
              <a:gd name="T51" fmla="*/ 182 h 366"/>
              <a:gd name="T52" fmla="*/ 344 w 366"/>
              <a:gd name="T53" fmla="*/ 190 h 366"/>
              <a:gd name="T54" fmla="*/ 336 w 366"/>
              <a:gd name="T55" fmla="*/ 104 h 366"/>
              <a:gd name="T56" fmla="*/ 334 w 366"/>
              <a:gd name="T57" fmla="*/ 32 h 366"/>
              <a:gd name="T58" fmla="*/ 336 w 366"/>
              <a:gd name="T59" fmla="*/ 22 h 366"/>
              <a:gd name="T60" fmla="*/ 192 w 366"/>
              <a:gd name="T61" fmla="*/ 2 h 366"/>
              <a:gd name="T62" fmla="*/ 158 w 366"/>
              <a:gd name="T63" fmla="*/ 0 h 366"/>
              <a:gd name="T64" fmla="*/ 172 w 366"/>
              <a:gd name="T65" fmla="*/ 32 h 366"/>
              <a:gd name="T66" fmla="*/ 170 w 366"/>
              <a:gd name="T67" fmla="*/ 46 h 366"/>
              <a:gd name="T68" fmla="*/ 160 w 366"/>
              <a:gd name="T69" fmla="*/ 58 h 366"/>
              <a:gd name="T70" fmla="*/ 150 w 366"/>
              <a:gd name="T71" fmla="*/ 66 h 366"/>
              <a:gd name="T72" fmla="*/ 132 w 366"/>
              <a:gd name="T73" fmla="*/ 84 h 366"/>
              <a:gd name="T74" fmla="*/ 120 w 366"/>
              <a:gd name="T75" fmla="*/ 90 h 366"/>
              <a:gd name="T76" fmla="*/ 100 w 366"/>
              <a:gd name="T77" fmla="*/ 80 h 366"/>
              <a:gd name="T78" fmla="*/ 90 w 366"/>
              <a:gd name="T79" fmla="*/ 72 h 366"/>
              <a:gd name="T80" fmla="*/ 78 w 366"/>
              <a:gd name="T81" fmla="*/ 52 h 366"/>
              <a:gd name="T82" fmla="*/ 74 w 366"/>
              <a:gd name="T83" fmla="*/ 34 h 366"/>
              <a:gd name="T84" fmla="*/ 78 w 366"/>
              <a:gd name="T85" fmla="*/ 6 h 366"/>
              <a:gd name="T86" fmla="*/ 78 w 366"/>
              <a:gd name="T87" fmla="*/ 4 h 366"/>
              <a:gd name="T88" fmla="*/ 36 w 366"/>
              <a:gd name="T89" fmla="*/ 14 h 366"/>
              <a:gd name="T90" fmla="*/ 0 w 366"/>
              <a:gd name="T91" fmla="*/ 326 h 366"/>
              <a:gd name="T92" fmla="*/ 30 w 366"/>
              <a:gd name="T93" fmla="*/ 320 h 366"/>
              <a:gd name="T94" fmla="*/ 96 w 366"/>
              <a:gd name="T95" fmla="*/ 316 h 366"/>
              <a:gd name="T96" fmla="*/ 132 w 366"/>
              <a:gd name="T97" fmla="*/ 316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6" h="366">
                <a:moveTo>
                  <a:pt x="132" y="316"/>
                </a:moveTo>
                <a:lnTo>
                  <a:pt x="132" y="316"/>
                </a:lnTo>
                <a:lnTo>
                  <a:pt x="120" y="302"/>
                </a:lnTo>
                <a:lnTo>
                  <a:pt x="112" y="286"/>
                </a:lnTo>
                <a:lnTo>
                  <a:pt x="110" y="278"/>
                </a:lnTo>
                <a:lnTo>
                  <a:pt x="108" y="272"/>
                </a:lnTo>
                <a:lnTo>
                  <a:pt x="110" y="264"/>
                </a:lnTo>
                <a:lnTo>
                  <a:pt x="114" y="258"/>
                </a:lnTo>
                <a:lnTo>
                  <a:pt x="114" y="258"/>
                </a:lnTo>
                <a:lnTo>
                  <a:pt x="130" y="240"/>
                </a:lnTo>
                <a:lnTo>
                  <a:pt x="140" y="232"/>
                </a:lnTo>
                <a:lnTo>
                  <a:pt x="152" y="226"/>
                </a:lnTo>
                <a:lnTo>
                  <a:pt x="164" y="224"/>
                </a:lnTo>
                <a:lnTo>
                  <a:pt x="178" y="224"/>
                </a:lnTo>
                <a:lnTo>
                  <a:pt x="192" y="230"/>
                </a:lnTo>
                <a:lnTo>
                  <a:pt x="208" y="242"/>
                </a:lnTo>
                <a:lnTo>
                  <a:pt x="208" y="242"/>
                </a:lnTo>
                <a:lnTo>
                  <a:pt x="216" y="250"/>
                </a:lnTo>
                <a:lnTo>
                  <a:pt x="222" y="260"/>
                </a:lnTo>
                <a:lnTo>
                  <a:pt x="224" y="272"/>
                </a:lnTo>
                <a:lnTo>
                  <a:pt x="224" y="284"/>
                </a:lnTo>
                <a:lnTo>
                  <a:pt x="222" y="296"/>
                </a:lnTo>
                <a:lnTo>
                  <a:pt x="218" y="308"/>
                </a:lnTo>
                <a:lnTo>
                  <a:pt x="208" y="332"/>
                </a:lnTo>
                <a:lnTo>
                  <a:pt x="208" y="332"/>
                </a:lnTo>
                <a:lnTo>
                  <a:pt x="208" y="332"/>
                </a:lnTo>
                <a:lnTo>
                  <a:pt x="254" y="346"/>
                </a:lnTo>
                <a:lnTo>
                  <a:pt x="294" y="356"/>
                </a:lnTo>
                <a:lnTo>
                  <a:pt x="332" y="364"/>
                </a:lnTo>
                <a:lnTo>
                  <a:pt x="366" y="366"/>
                </a:lnTo>
                <a:lnTo>
                  <a:pt x="366" y="366"/>
                </a:lnTo>
                <a:lnTo>
                  <a:pt x="354" y="276"/>
                </a:lnTo>
                <a:lnTo>
                  <a:pt x="354" y="276"/>
                </a:lnTo>
                <a:lnTo>
                  <a:pt x="322" y="288"/>
                </a:lnTo>
                <a:lnTo>
                  <a:pt x="306" y="292"/>
                </a:lnTo>
                <a:lnTo>
                  <a:pt x="292" y="294"/>
                </a:lnTo>
                <a:lnTo>
                  <a:pt x="292" y="294"/>
                </a:lnTo>
                <a:lnTo>
                  <a:pt x="286" y="292"/>
                </a:lnTo>
                <a:lnTo>
                  <a:pt x="282" y="290"/>
                </a:lnTo>
                <a:lnTo>
                  <a:pt x="278" y="286"/>
                </a:lnTo>
                <a:lnTo>
                  <a:pt x="276" y="280"/>
                </a:lnTo>
                <a:lnTo>
                  <a:pt x="272" y="264"/>
                </a:lnTo>
                <a:lnTo>
                  <a:pt x="274" y="246"/>
                </a:lnTo>
                <a:lnTo>
                  <a:pt x="278" y="226"/>
                </a:lnTo>
                <a:lnTo>
                  <a:pt x="284" y="208"/>
                </a:lnTo>
                <a:lnTo>
                  <a:pt x="290" y="194"/>
                </a:lnTo>
                <a:lnTo>
                  <a:pt x="296" y="188"/>
                </a:lnTo>
                <a:lnTo>
                  <a:pt x="300" y="184"/>
                </a:lnTo>
                <a:lnTo>
                  <a:pt x="300" y="184"/>
                </a:lnTo>
                <a:lnTo>
                  <a:pt x="306" y="182"/>
                </a:lnTo>
                <a:lnTo>
                  <a:pt x="312" y="180"/>
                </a:lnTo>
                <a:lnTo>
                  <a:pt x="322" y="182"/>
                </a:lnTo>
                <a:lnTo>
                  <a:pt x="334" y="184"/>
                </a:lnTo>
                <a:lnTo>
                  <a:pt x="344" y="190"/>
                </a:lnTo>
                <a:lnTo>
                  <a:pt x="344" y="190"/>
                </a:lnTo>
                <a:lnTo>
                  <a:pt x="336" y="104"/>
                </a:lnTo>
                <a:lnTo>
                  <a:pt x="334" y="66"/>
                </a:lnTo>
                <a:lnTo>
                  <a:pt x="334" y="32"/>
                </a:lnTo>
                <a:lnTo>
                  <a:pt x="336" y="22"/>
                </a:lnTo>
                <a:lnTo>
                  <a:pt x="336" y="22"/>
                </a:lnTo>
                <a:lnTo>
                  <a:pt x="192" y="2"/>
                </a:lnTo>
                <a:lnTo>
                  <a:pt x="192" y="2"/>
                </a:lnTo>
                <a:lnTo>
                  <a:pt x="158" y="0"/>
                </a:lnTo>
                <a:lnTo>
                  <a:pt x="158" y="0"/>
                </a:lnTo>
                <a:lnTo>
                  <a:pt x="166" y="14"/>
                </a:lnTo>
                <a:lnTo>
                  <a:pt x="172" y="32"/>
                </a:lnTo>
                <a:lnTo>
                  <a:pt x="172" y="40"/>
                </a:lnTo>
                <a:lnTo>
                  <a:pt x="170" y="46"/>
                </a:lnTo>
                <a:lnTo>
                  <a:pt x="168" y="54"/>
                </a:lnTo>
                <a:lnTo>
                  <a:pt x="160" y="58"/>
                </a:lnTo>
                <a:lnTo>
                  <a:pt x="160" y="58"/>
                </a:lnTo>
                <a:lnTo>
                  <a:pt x="150" y="66"/>
                </a:lnTo>
                <a:lnTo>
                  <a:pt x="144" y="72"/>
                </a:lnTo>
                <a:lnTo>
                  <a:pt x="132" y="84"/>
                </a:lnTo>
                <a:lnTo>
                  <a:pt x="126" y="88"/>
                </a:lnTo>
                <a:lnTo>
                  <a:pt x="120" y="90"/>
                </a:lnTo>
                <a:lnTo>
                  <a:pt x="110" y="86"/>
                </a:lnTo>
                <a:lnTo>
                  <a:pt x="100" y="80"/>
                </a:lnTo>
                <a:lnTo>
                  <a:pt x="100" y="80"/>
                </a:lnTo>
                <a:lnTo>
                  <a:pt x="90" y="72"/>
                </a:lnTo>
                <a:lnTo>
                  <a:pt x="82" y="62"/>
                </a:lnTo>
                <a:lnTo>
                  <a:pt x="78" y="52"/>
                </a:lnTo>
                <a:lnTo>
                  <a:pt x="76" y="44"/>
                </a:lnTo>
                <a:lnTo>
                  <a:pt x="74" y="34"/>
                </a:lnTo>
                <a:lnTo>
                  <a:pt x="76" y="24"/>
                </a:lnTo>
                <a:lnTo>
                  <a:pt x="78" y="6"/>
                </a:lnTo>
                <a:lnTo>
                  <a:pt x="78" y="6"/>
                </a:lnTo>
                <a:lnTo>
                  <a:pt x="78" y="4"/>
                </a:lnTo>
                <a:lnTo>
                  <a:pt x="78" y="4"/>
                </a:lnTo>
                <a:lnTo>
                  <a:pt x="36" y="14"/>
                </a:lnTo>
                <a:lnTo>
                  <a:pt x="0" y="24"/>
                </a:lnTo>
                <a:lnTo>
                  <a:pt x="0" y="326"/>
                </a:lnTo>
                <a:lnTo>
                  <a:pt x="0" y="326"/>
                </a:lnTo>
                <a:lnTo>
                  <a:pt x="30" y="320"/>
                </a:lnTo>
                <a:lnTo>
                  <a:pt x="62" y="316"/>
                </a:lnTo>
                <a:lnTo>
                  <a:pt x="96" y="316"/>
                </a:lnTo>
                <a:lnTo>
                  <a:pt x="132" y="316"/>
                </a:lnTo>
                <a:lnTo>
                  <a:pt x="132" y="3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5" name="Freeform 16"/>
          <p:cNvSpPr>
            <a:spLocks/>
          </p:cNvSpPr>
          <p:nvPr/>
        </p:nvSpPr>
        <p:spPr bwMode="auto">
          <a:xfrm>
            <a:off x="2205038" y="3416300"/>
            <a:ext cx="606425" cy="746125"/>
          </a:xfrm>
          <a:custGeom>
            <a:avLst/>
            <a:gdLst>
              <a:gd name="T0" fmla="*/ 174 w 382"/>
              <a:gd name="T1" fmla="*/ 434 h 470"/>
              <a:gd name="T2" fmla="*/ 164 w 382"/>
              <a:gd name="T3" fmla="*/ 412 h 470"/>
              <a:gd name="T4" fmla="*/ 166 w 382"/>
              <a:gd name="T5" fmla="*/ 398 h 470"/>
              <a:gd name="T6" fmla="*/ 182 w 382"/>
              <a:gd name="T7" fmla="*/ 390 h 470"/>
              <a:gd name="T8" fmla="*/ 200 w 382"/>
              <a:gd name="T9" fmla="*/ 386 h 470"/>
              <a:gd name="T10" fmla="*/ 230 w 382"/>
              <a:gd name="T11" fmla="*/ 388 h 470"/>
              <a:gd name="T12" fmla="*/ 240 w 382"/>
              <a:gd name="T13" fmla="*/ 398 h 470"/>
              <a:gd name="T14" fmla="*/ 238 w 382"/>
              <a:gd name="T15" fmla="*/ 412 h 470"/>
              <a:gd name="T16" fmla="*/ 230 w 382"/>
              <a:gd name="T17" fmla="*/ 426 h 470"/>
              <a:gd name="T18" fmla="*/ 216 w 382"/>
              <a:gd name="T19" fmla="*/ 458 h 470"/>
              <a:gd name="T20" fmla="*/ 218 w 382"/>
              <a:gd name="T21" fmla="*/ 468 h 470"/>
              <a:gd name="T22" fmla="*/ 290 w 382"/>
              <a:gd name="T23" fmla="*/ 464 h 470"/>
              <a:gd name="T24" fmla="*/ 372 w 382"/>
              <a:gd name="T25" fmla="*/ 458 h 470"/>
              <a:gd name="T26" fmla="*/ 382 w 382"/>
              <a:gd name="T27" fmla="*/ 340 h 470"/>
              <a:gd name="T28" fmla="*/ 360 w 382"/>
              <a:gd name="T29" fmla="*/ 344 h 470"/>
              <a:gd name="T30" fmla="*/ 326 w 382"/>
              <a:gd name="T31" fmla="*/ 344 h 470"/>
              <a:gd name="T32" fmla="*/ 302 w 382"/>
              <a:gd name="T33" fmla="*/ 336 h 470"/>
              <a:gd name="T34" fmla="*/ 292 w 382"/>
              <a:gd name="T35" fmla="*/ 330 h 470"/>
              <a:gd name="T36" fmla="*/ 272 w 382"/>
              <a:gd name="T37" fmla="*/ 312 h 470"/>
              <a:gd name="T38" fmla="*/ 268 w 382"/>
              <a:gd name="T39" fmla="*/ 300 h 470"/>
              <a:gd name="T40" fmla="*/ 274 w 382"/>
              <a:gd name="T41" fmla="*/ 284 h 470"/>
              <a:gd name="T42" fmla="*/ 294 w 382"/>
              <a:gd name="T43" fmla="*/ 260 h 470"/>
              <a:gd name="T44" fmla="*/ 322 w 382"/>
              <a:gd name="T45" fmla="*/ 234 h 470"/>
              <a:gd name="T46" fmla="*/ 338 w 382"/>
              <a:gd name="T47" fmla="*/ 226 h 470"/>
              <a:gd name="T48" fmla="*/ 354 w 382"/>
              <a:gd name="T49" fmla="*/ 226 h 470"/>
              <a:gd name="T50" fmla="*/ 370 w 382"/>
              <a:gd name="T51" fmla="*/ 232 h 470"/>
              <a:gd name="T52" fmla="*/ 382 w 382"/>
              <a:gd name="T53" fmla="*/ 244 h 470"/>
              <a:gd name="T54" fmla="*/ 378 w 382"/>
              <a:gd name="T55" fmla="*/ 218 h 470"/>
              <a:gd name="T56" fmla="*/ 366 w 382"/>
              <a:gd name="T57" fmla="*/ 142 h 470"/>
              <a:gd name="T58" fmla="*/ 294 w 382"/>
              <a:gd name="T59" fmla="*/ 132 h 470"/>
              <a:gd name="T60" fmla="*/ 208 w 382"/>
              <a:gd name="T61" fmla="*/ 108 h 470"/>
              <a:gd name="T62" fmla="*/ 208 w 382"/>
              <a:gd name="T63" fmla="*/ 108 h 470"/>
              <a:gd name="T64" fmla="*/ 222 w 382"/>
              <a:gd name="T65" fmla="*/ 72 h 470"/>
              <a:gd name="T66" fmla="*/ 224 w 382"/>
              <a:gd name="T67" fmla="*/ 48 h 470"/>
              <a:gd name="T68" fmla="*/ 216 w 382"/>
              <a:gd name="T69" fmla="*/ 26 h 470"/>
              <a:gd name="T70" fmla="*/ 208 w 382"/>
              <a:gd name="T71" fmla="*/ 18 h 470"/>
              <a:gd name="T72" fmla="*/ 178 w 382"/>
              <a:gd name="T73" fmla="*/ 0 h 470"/>
              <a:gd name="T74" fmla="*/ 152 w 382"/>
              <a:gd name="T75" fmla="*/ 2 h 470"/>
              <a:gd name="T76" fmla="*/ 130 w 382"/>
              <a:gd name="T77" fmla="*/ 16 h 470"/>
              <a:gd name="T78" fmla="*/ 114 w 382"/>
              <a:gd name="T79" fmla="*/ 34 h 470"/>
              <a:gd name="T80" fmla="*/ 108 w 382"/>
              <a:gd name="T81" fmla="*/ 48 h 470"/>
              <a:gd name="T82" fmla="*/ 112 w 382"/>
              <a:gd name="T83" fmla="*/ 62 h 470"/>
              <a:gd name="T84" fmla="*/ 132 w 382"/>
              <a:gd name="T85" fmla="*/ 92 h 470"/>
              <a:gd name="T86" fmla="*/ 96 w 382"/>
              <a:gd name="T87" fmla="*/ 92 h 470"/>
              <a:gd name="T88" fmla="*/ 30 w 382"/>
              <a:gd name="T89" fmla="*/ 96 h 470"/>
              <a:gd name="T90" fmla="*/ 0 w 382"/>
              <a:gd name="T91" fmla="*/ 436 h 470"/>
              <a:gd name="T92" fmla="*/ 84 w 382"/>
              <a:gd name="T93" fmla="*/ 458 h 470"/>
              <a:gd name="T94" fmla="*/ 164 w 382"/>
              <a:gd name="T95" fmla="*/ 470 h 470"/>
              <a:gd name="T96" fmla="*/ 172 w 382"/>
              <a:gd name="T97" fmla="*/ 452 h 470"/>
              <a:gd name="T98" fmla="*/ 174 w 382"/>
              <a:gd name="T99" fmla="*/ 434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470">
                <a:moveTo>
                  <a:pt x="174" y="434"/>
                </a:moveTo>
                <a:lnTo>
                  <a:pt x="174" y="434"/>
                </a:lnTo>
                <a:lnTo>
                  <a:pt x="168" y="420"/>
                </a:lnTo>
                <a:lnTo>
                  <a:pt x="164" y="412"/>
                </a:lnTo>
                <a:lnTo>
                  <a:pt x="164" y="406"/>
                </a:lnTo>
                <a:lnTo>
                  <a:pt x="166" y="398"/>
                </a:lnTo>
                <a:lnTo>
                  <a:pt x="172" y="394"/>
                </a:lnTo>
                <a:lnTo>
                  <a:pt x="182" y="390"/>
                </a:lnTo>
                <a:lnTo>
                  <a:pt x="200" y="386"/>
                </a:lnTo>
                <a:lnTo>
                  <a:pt x="200" y="386"/>
                </a:lnTo>
                <a:lnTo>
                  <a:pt x="218" y="386"/>
                </a:lnTo>
                <a:lnTo>
                  <a:pt x="230" y="388"/>
                </a:lnTo>
                <a:lnTo>
                  <a:pt x="236" y="392"/>
                </a:lnTo>
                <a:lnTo>
                  <a:pt x="240" y="398"/>
                </a:lnTo>
                <a:lnTo>
                  <a:pt x="240" y="404"/>
                </a:lnTo>
                <a:lnTo>
                  <a:pt x="238" y="412"/>
                </a:lnTo>
                <a:lnTo>
                  <a:pt x="230" y="426"/>
                </a:lnTo>
                <a:lnTo>
                  <a:pt x="230" y="426"/>
                </a:lnTo>
                <a:lnTo>
                  <a:pt x="218" y="448"/>
                </a:lnTo>
                <a:lnTo>
                  <a:pt x="216" y="458"/>
                </a:lnTo>
                <a:lnTo>
                  <a:pt x="216" y="464"/>
                </a:lnTo>
                <a:lnTo>
                  <a:pt x="218" y="468"/>
                </a:lnTo>
                <a:lnTo>
                  <a:pt x="218" y="468"/>
                </a:lnTo>
                <a:lnTo>
                  <a:pt x="290" y="464"/>
                </a:lnTo>
                <a:lnTo>
                  <a:pt x="372" y="458"/>
                </a:lnTo>
                <a:lnTo>
                  <a:pt x="372" y="458"/>
                </a:lnTo>
                <a:lnTo>
                  <a:pt x="378" y="398"/>
                </a:lnTo>
                <a:lnTo>
                  <a:pt x="382" y="340"/>
                </a:lnTo>
                <a:lnTo>
                  <a:pt x="382" y="340"/>
                </a:lnTo>
                <a:lnTo>
                  <a:pt x="360" y="344"/>
                </a:lnTo>
                <a:lnTo>
                  <a:pt x="338" y="346"/>
                </a:lnTo>
                <a:lnTo>
                  <a:pt x="326" y="344"/>
                </a:lnTo>
                <a:lnTo>
                  <a:pt x="314" y="342"/>
                </a:lnTo>
                <a:lnTo>
                  <a:pt x="302" y="336"/>
                </a:lnTo>
                <a:lnTo>
                  <a:pt x="292" y="330"/>
                </a:lnTo>
                <a:lnTo>
                  <a:pt x="292" y="330"/>
                </a:lnTo>
                <a:lnTo>
                  <a:pt x="276" y="318"/>
                </a:lnTo>
                <a:lnTo>
                  <a:pt x="272" y="312"/>
                </a:lnTo>
                <a:lnTo>
                  <a:pt x="270" y="306"/>
                </a:lnTo>
                <a:lnTo>
                  <a:pt x="268" y="300"/>
                </a:lnTo>
                <a:lnTo>
                  <a:pt x="268" y="294"/>
                </a:lnTo>
                <a:lnTo>
                  <a:pt x="274" y="284"/>
                </a:lnTo>
                <a:lnTo>
                  <a:pt x="282" y="272"/>
                </a:lnTo>
                <a:lnTo>
                  <a:pt x="294" y="260"/>
                </a:lnTo>
                <a:lnTo>
                  <a:pt x="322" y="234"/>
                </a:lnTo>
                <a:lnTo>
                  <a:pt x="322" y="234"/>
                </a:lnTo>
                <a:lnTo>
                  <a:pt x="330" y="228"/>
                </a:lnTo>
                <a:lnTo>
                  <a:pt x="338" y="226"/>
                </a:lnTo>
                <a:lnTo>
                  <a:pt x="346" y="224"/>
                </a:lnTo>
                <a:lnTo>
                  <a:pt x="354" y="226"/>
                </a:lnTo>
                <a:lnTo>
                  <a:pt x="362" y="228"/>
                </a:lnTo>
                <a:lnTo>
                  <a:pt x="370" y="232"/>
                </a:lnTo>
                <a:lnTo>
                  <a:pt x="382" y="244"/>
                </a:lnTo>
                <a:lnTo>
                  <a:pt x="382" y="244"/>
                </a:lnTo>
                <a:lnTo>
                  <a:pt x="378" y="218"/>
                </a:lnTo>
                <a:lnTo>
                  <a:pt x="378" y="218"/>
                </a:lnTo>
                <a:lnTo>
                  <a:pt x="366" y="142"/>
                </a:lnTo>
                <a:lnTo>
                  <a:pt x="366" y="142"/>
                </a:lnTo>
                <a:lnTo>
                  <a:pt x="332" y="140"/>
                </a:lnTo>
                <a:lnTo>
                  <a:pt x="294" y="132"/>
                </a:lnTo>
                <a:lnTo>
                  <a:pt x="254" y="122"/>
                </a:lnTo>
                <a:lnTo>
                  <a:pt x="208" y="108"/>
                </a:lnTo>
                <a:lnTo>
                  <a:pt x="208" y="108"/>
                </a:lnTo>
                <a:lnTo>
                  <a:pt x="208" y="108"/>
                </a:lnTo>
                <a:lnTo>
                  <a:pt x="218" y="84"/>
                </a:lnTo>
                <a:lnTo>
                  <a:pt x="222" y="72"/>
                </a:lnTo>
                <a:lnTo>
                  <a:pt x="224" y="60"/>
                </a:lnTo>
                <a:lnTo>
                  <a:pt x="224" y="48"/>
                </a:lnTo>
                <a:lnTo>
                  <a:pt x="222" y="36"/>
                </a:lnTo>
                <a:lnTo>
                  <a:pt x="216" y="26"/>
                </a:lnTo>
                <a:lnTo>
                  <a:pt x="208" y="18"/>
                </a:lnTo>
                <a:lnTo>
                  <a:pt x="208" y="18"/>
                </a:lnTo>
                <a:lnTo>
                  <a:pt x="192" y="6"/>
                </a:lnTo>
                <a:lnTo>
                  <a:pt x="178" y="0"/>
                </a:lnTo>
                <a:lnTo>
                  <a:pt x="164" y="0"/>
                </a:lnTo>
                <a:lnTo>
                  <a:pt x="152" y="2"/>
                </a:lnTo>
                <a:lnTo>
                  <a:pt x="140" y="8"/>
                </a:lnTo>
                <a:lnTo>
                  <a:pt x="130" y="16"/>
                </a:lnTo>
                <a:lnTo>
                  <a:pt x="114" y="34"/>
                </a:lnTo>
                <a:lnTo>
                  <a:pt x="114" y="34"/>
                </a:lnTo>
                <a:lnTo>
                  <a:pt x="110" y="40"/>
                </a:lnTo>
                <a:lnTo>
                  <a:pt x="108" y="48"/>
                </a:lnTo>
                <a:lnTo>
                  <a:pt x="110" y="54"/>
                </a:lnTo>
                <a:lnTo>
                  <a:pt x="112" y="62"/>
                </a:lnTo>
                <a:lnTo>
                  <a:pt x="120" y="78"/>
                </a:lnTo>
                <a:lnTo>
                  <a:pt x="132" y="92"/>
                </a:lnTo>
                <a:lnTo>
                  <a:pt x="132" y="92"/>
                </a:lnTo>
                <a:lnTo>
                  <a:pt x="96" y="92"/>
                </a:lnTo>
                <a:lnTo>
                  <a:pt x="62" y="92"/>
                </a:lnTo>
                <a:lnTo>
                  <a:pt x="30" y="96"/>
                </a:lnTo>
                <a:lnTo>
                  <a:pt x="0" y="102"/>
                </a:lnTo>
                <a:lnTo>
                  <a:pt x="0" y="436"/>
                </a:lnTo>
                <a:lnTo>
                  <a:pt x="0" y="436"/>
                </a:lnTo>
                <a:lnTo>
                  <a:pt x="84" y="458"/>
                </a:lnTo>
                <a:lnTo>
                  <a:pt x="126" y="464"/>
                </a:lnTo>
                <a:lnTo>
                  <a:pt x="164" y="470"/>
                </a:lnTo>
                <a:lnTo>
                  <a:pt x="164" y="470"/>
                </a:lnTo>
                <a:lnTo>
                  <a:pt x="172" y="452"/>
                </a:lnTo>
                <a:lnTo>
                  <a:pt x="174" y="442"/>
                </a:lnTo>
                <a:lnTo>
                  <a:pt x="174" y="434"/>
                </a:lnTo>
                <a:lnTo>
                  <a:pt x="174" y="4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" name="Freeform 17"/>
          <p:cNvSpPr>
            <a:spLocks/>
          </p:cNvSpPr>
          <p:nvPr/>
        </p:nvSpPr>
        <p:spPr bwMode="auto">
          <a:xfrm>
            <a:off x="2205038" y="4029075"/>
            <a:ext cx="739775" cy="774700"/>
          </a:xfrm>
          <a:custGeom>
            <a:avLst/>
            <a:gdLst>
              <a:gd name="T0" fmla="*/ 104 w 466"/>
              <a:gd name="T1" fmla="*/ 488 h 488"/>
              <a:gd name="T2" fmla="*/ 158 w 466"/>
              <a:gd name="T3" fmla="*/ 484 h 488"/>
              <a:gd name="T4" fmla="*/ 182 w 466"/>
              <a:gd name="T5" fmla="*/ 476 h 488"/>
              <a:gd name="T6" fmla="*/ 192 w 466"/>
              <a:gd name="T7" fmla="*/ 462 h 488"/>
              <a:gd name="T8" fmla="*/ 192 w 466"/>
              <a:gd name="T9" fmla="*/ 454 h 488"/>
              <a:gd name="T10" fmla="*/ 184 w 466"/>
              <a:gd name="T11" fmla="*/ 434 h 488"/>
              <a:gd name="T12" fmla="*/ 172 w 466"/>
              <a:gd name="T13" fmla="*/ 414 h 488"/>
              <a:gd name="T14" fmla="*/ 178 w 466"/>
              <a:gd name="T15" fmla="*/ 414 h 488"/>
              <a:gd name="T16" fmla="*/ 222 w 466"/>
              <a:gd name="T17" fmla="*/ 414 h 488"/>
              <a:gd name="T18" fmla="*/ 318 w 466"/>
              <a:gd name="T19" fmla="*/ 428 h 488"/>
              <a:gd name="T20" fmla="*/ 368 w 466"/>
              <a:gd name="T21" fmla="*/ 438 h 488"/>
              <a:gd name="T22" fmla="*/ 356 w 466"/>
              <a:gd name="T23" fmla="*/ 328 h 488"/>
              <a:gd name="T24" fmla="*/ 352 w 466"/>
              <a:gd name="T25" fmla="*/ 294 h 488"/>
              <a:gd name="T26" fmla="*/ 394 w 466"/>
              <a:gd name="T27" fmla="*/ 294 h 488"/>
              <a:gd name="T28" fmla="*/ 428 w 466"/>
              <a:gd name="T29" fmla="*/ 286 h 488"/>
              <a:gd name="T30" fmla="*/ 440 w 466"/>
              <a:gd name="T31" fmla="*/ 280 h 488"/>
              <a:gd name="T32" fmla="*/ 462 w 466"/>
              <a:gd name="T33" fmla="*/ 260 h 488"/>
              <a:gd name="T34" fmla="*/ 466 w 466"/>
              <a:gd name="T35" fmla="*/ 242 h 488"/>
              <a:gd name="T36" fmla="*/ 452 w 466"/>
              <a:gd name="T37" fmla="*/ 228 h 488"/>
              <a:gd name="T38" fmla="*/ 422 w 466"/>
              <a:gd name="T39" fmla="*/ 218 h 488"/>
              <a:gd name="T40" fmla="*/ 410 w 466"/>
              <a:gd name="T41" fmla="*/ 218 h 488"/>
              <a:gd name="T42" fmla="*/ 382 w 466"/>
              <a:gd name="T43" fmla="*/ 220 h 488"/>
              <a:gd name="T44" fmla="*/ 354 w 466"/>
              <a:gd name="T45" fmla="*/ 236 h 488"/>
              <a:gd name="T46" fmla="*/ 360 w 466"/>
              <a:gd name="T47" fmla="*/ 160 h 488"/>
              <a:gd name="T48" fmla="*/ 372 w 466"/>
              <a:gd name="T49" fmla="*/ 72 h 488"/>
              <a:gd name="T50" fmla="*/ 218 w 466"/>
              <a:gd name="T51" fmla="*/ 82 h 488"/>
              <a:gd name="T52" fmla="*/ 216 w 466"/>
              <a:gd name="T53" fmla="*/ 78 h 488"/>
              <a:gd name="T54" fmla="*/ 218 w 466"/>
              <a:gd name="T55" fmla="*/ 62 h 488"/>
              <a:gd name="T56" fmla="*/ 230 w 466"/>
              <a:gd name="T57" fmla="*/ 40 h 488"/>
              <a:gd name="T58" fmla="*/ 240 w 466"/>
              <a:gd name="T59" fmla="*/ 18 h 488"/>
              <a:gd name="T60" fmla="*/ 236 w 466"/>
              <a:gd name="T61" fmla="*/ 6 h 488"/>
              <a:gd name="T62" fmla="*/ 218 w 466"/>
              <a:gd name="T63" fmla="*/ 0 h 488"/>
              <a:gd name="T64" fmla="*/ 200 w 466"/>
              <a:gd name="T65" fmla="*/ 0 h 488"/>
              <a:gd name="T66" fmla="*/ 172 w 466"/>
              <a:gd name="T67" fmla="*/ 8 h 488"/>
              <a:gd name="T68" fmla="*/ 164 w 466"/>
              <a:gd name="T69" fmla="*/ 20 h 488"/>
              <a:gd name="T70" fmla="*/ 168 w 466"/>
              <a:gd name="T71" fmla="*/ 34 h 488"/>
              <a:gd name="T72" fmla="*/ 174 w 466"/>
              <a:gd name="T73" fmla="*/ 48 h 488"/>
              <a:gd name="T74" fmla="*/ 172 w 466"/>
              <a:gd name="T75" fmla="*/ 66 h 488"/>
              <a:gd name="T76" fmla="*/ 164 w 466"/>
              <a:gd name="T77" fmla="*/ 84 h 488"/>
              <a:gd name="T78" fmla="*/ 84 w 466"/>
              <a:gd name="T79" fmla="*/ 72 h 488"/>
              <a:gd name="T80" fmla="*/ 0 w 466"/>
              <a:gd name="T81" fmla="*/ 464 h 488"/>
              <a:gd name="T82" fmla="*/ 44 w 466"/>
              <a:gd name="T83" fmla="*/ 448 h 488"/>
              <a:gd name="T84" fmla="*/ 94 w 466"/>
              <a:gd name="T85" fmla="*/ 430 h 488"/>
              <a:gd name="T86" fmla="*/ 80 w 466"/>
              <a:gd name="T87" fmla="*/ 458 h 488"/>
              <a:gd name="T88" fmla="*/ 80 w 466"/>
              <a:gd name="T89" fmla="*/ 476 h 488"/>
              <a:gd name="T90" fmla="*/ 92 w 466"/>
              <a:gd name="T91" fmla="*/ 486 h 488"/>
              <a:gd name="T92" fmla="*/ 104 w 466"/>
              <a:gd name="T93" fmla="*/ 488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66" h="488">
                <a:moveTo>
                  <a:pt x="104" y="488"/>
                </a:moveTo>
                <a:lnTo>
                  <a:pt x="104" y="488"/>
                </a:lnTo>
                <a:lnTo>
                  <a:pt x="142" y="486"/>
                </a:lnTo>
                <a:lnTo>
                  <a:pt x="158" y="484"/>
                </a:lnTo>
                <a:lnTo>
                  <a:pt x="172" y="482"/>
                </a:lnTo>
                <a:lnTo>
                  <a:pt x="182" y="476"/>
                </a:lnTo>
                <a:lnTo>
                  <a:pt x="188" y="470"/>
                </a:lnTo>
                <a:lnTo>
                  <a:pt x="192" y="462"/>
                </a:lnTo>
                <a:lnTo>
                  <a:pt x="192" y="454"/>
                </a:lnTo>
                <a:lnTo>
                  <a:pt x="192" y="454"/>
                </a:lnTo>
                <a:lnTo>
                  <a:pt x="188" y="444"/>
                </a:lnTo>
                <a:lnTo>
                  <a:pt x="184" y="434"/>
                </a:lnTo>
                <a:lnTo>
                  <a:pt x="172" y="414"/>
                </a:lnTo>
                <a:lnTo>
                  <a:pt x="172" y="414"/>
                </a:lnTo>
                <a:lnTo>
                  <a:pt x="178" y="414"/>
                </a:lnTo>
                <a:lnTo>
                  <a:pt x="178" y="414"/>
                </a:lnTo>
                <a:lnTo>
                  <a:pt x="200" y="414"/>
                </a:lnTo>
                <a:lnTo>
                  <a:pt x="222" y="414"/>
                </a:lnTo>
                <a:lnTo>
                  <a:pt x="268" y="420"/>
                </a:lnTo>
                <a:lnTo>
                  <a:pt x="318" y="428"/>
                </a:lnTo>
                <a:lnTo>
                  <a:pt x="368" y="438"/>
                </a:lnTo>
                <a:lnTo>
                  <a:pt x="368" y="438"/>
                </a:lnTo>
                <a:lnTo>
                  <a:pt x="358" y="364"/>
                </a:lnTo>
                <a:lnTo>
                  <a:pt x="356" y="328"/>
                </a:lnTo>
                <a:lnTo>
                  <a:pt x="352" y="294"/>
                </a:lnTo>
                <a:lnTo>
                  <a:pt x="352" y="294"/>
                </a:lnTo>
                <a:lnTo>
                  <a:pt x="372" y="294"/>
                </a:lnTo>
                <a:lnTo>
                  <a:pt x="394" y="294"/>
                </a:lnTo>
                <a:lnTo>
                  <a:pt x="418" y="290"/>
                </a:lnTo>
                <a:lnTo>
                  <a:pt x="428" y="286"/>
                </a:lnTo>
                <a:lnTo>
                  <a:pt x="440" y="280"/>
                </a:lnTo>
                <a:lnTo>
                  <a:pt x="440" y="280"/>
                </a:lnTo>
                <a:lnTo>
                  <a:pt x="454" y="270"/>
                </a:lnTo>
                <a:lnTo>
                  <a:pt x="462" y="260"/>
                </a:lnTo>
                <a:lnTo>
                  <a:pt x="466" y="250"/>
                </a:lnTo>
                <a:lnTo>
                  <a:pt x="466" y="242"/>
                </a:lnTo>
                <a:lnTo>
                  <a:pt x="460" y="234"/>
                </a:lnTo>
                <a:lnTo>
                  <a:pt x="452" y="228"/>
                </a:lnTo>
                <a:lnTo>
                  <a:pt x="438" y="222"/>
                </a:lnTo>
                <a:lnTo>
                  <a:pt x="422" y="218"/>
                </a:lnTo>
                <a:lnTo>
                  <a:pt x="422" y="218"/>
                </a:lnTo>
                <a:lnTo>
                  <a:pt x="410" y="218"/>
                </a:lnTo>
                <a:lnTo>
                  <a:pt x="400" y="218"/>
                </a:lnTo>
                <a:lnTo>
                  <a:pt x="382" y="220"/>
                </a:lnTo>
                <a:lnTo>
                  <a:pt x="366" y="228"/>
                </a:lnTo>
                <a:lnTo>
                  <a:pt x="354" y="236"/>
                </a:lnTo>
                <a:lnTo>
                  <a:pt x="354" y="236"/>
                </a:lnTo>
                <a:lnTo>
                  <a:pt x="360" y="160"/>
                </a:lnTo>
                <a:lnTo>
                  <a:pt x="372" y="72"/>
                </a:lnTo>
                <a:lnTo>
                  <a:pt x="372" y="72"/>
                </a:lnTo>
                <a:lnTo>
                  <a:pt x="290" y="78"/>
                </a:lnTo>
                <a:lnTo>
                  <a:pt x="218" y="82"/>
                </a:lnTo>
                <a:lnTo>
                  <a:pt x="218" y="82"/>
                </a:lnTo>
                <a:lnTo>
                  <a:pt x="216" y="78"/>
                </a:lnTo>
                <a:lnTo>
                  <a:pt x="216" y="72"/>
                </a:lnTo>
                <a:lnTo>
                  <a:pt x="218" y="62"/>
                </a:lnTo>
                <a:lnTo>
                  <a:pt x="230" y="40"/>
                </a:lnTo>
                <a:lnTo>
                  <a:pt x="230" y="40"/>
                </a:lnTo>
                <a:lnTo>
                  <a:pt x="238" y="26"/>
                </a:lnTo>
                <a:lnTo>
                  <a:pt x="240" y="18"/>
                </a:lnTo>
                <a:lnTo>
                  <a:pt x="240" y="12"/>
                </a:lnTo>
                <a:lnTo>
                  <a:pt x="236" y="6"/>
                </a:lnTo>
                <a:lnTo>
                  <a:pt x="230" y="2"/>
                </a:lnTo>
                <a:lnTo>
                  <a:pt x="218" y="0"/>
                </a:lnTo>
                <a:lnTo>
                  <a:pt x="200" y="0"/>
                </a:lnTo>
                <a:lnTo>
                  <a:pt x="200" y="0"/>
                </a:lnTo>
                <a:lnTo>
                  <a:pt x="182" y="4"/>
                </a:lnTo>
                <a:lnTo>
                  <a:pt x="172" y="8"/>
                </a:lnTo>
                <a:lnTo>
                  <a:pt x="166" y="12"/>
                </a:lnTo>
                <a:lnTo>
                  <a:pt x="164" y="20"/>
                </a:lnTo>
                <a:lnTo>
                  <a:pt x="164" y="26"/>
                </a:lnTo>
                <a:lnTo>
                  <a:pt x="168" y="34"/>
                </a:lnTo>
                <a:lnTo>
                  <a:pt x="174" y="48"/>
                </a:lnTo>
                <a:lnTo>
                  <a:pt x="174" y="48"/>
                </a:lnTo>
                <a:lnTo>
                  <a:pt x="174" y="56"/>
                </a:lnTo>
                <a:lnTo>
                  <a:pt x="172" y="66"/>
                </a:lnTo>
                <a:lnTo>
                  <a:pt x="164" y="84"/>
                </a:lnTo>
                <a:lnTo>
                  <a:pt x="164" y="84"/>
                </a:lnTo>
                <a:lnTo>
                  <a:pt x="126" y="78"/>
                </a:lnTo>
                <a:lnTo>
                  <a:pt x="84" y="72"/>
                </a:lnTo>
                <a:lnTo>
                  <a:pt x="0" y="50"/>
                </a:lnTo>
                <a:lnTo>
                  <a:pt x="0" y="464"/>
                </a:lnTo>
                <a:lnTo>
                  <a:pt x="0" y="464"/>
                </a:lnTo>
                <a:lnTo>
                  <a:pt x="44" y="448"/>
                </a:lnTo>
                <a:lnTo>
                  <a:pt x="94" y="430"/>
                </a:lnTo>
                <a:lnTo>
                  <a:pt x="94" y="430"/>
                </a:lnTo>
                <a:lnTo>
                  <a:pt x="84" y="448"/>
                </a:lnTo>
                <a:lnTo>
                  <a:pt x="80" y="458"/>
                </a:lnTo>
                <a:lnTo>
                  <a:pt x="80" y="468"/>
                </a:lnTo>
                <a:lnTo>
                  <a:pt x="80" y="476"/>
                </a:lnTo>
                <a:lnTo>
                  <a:pt x="84" y="482"/>
                </a:lnTo>
                <a:lnTo>
                  <a:pt x="92" y="486"/>
                </a:lnTo>
                <a:lnTo>
                  <a:pt x="104" y="488"/>
                </a:lnTo>
                <a:lnTo>
                  <a:pt x="104" y="4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7" name="Freeform 18"/>
          <p:cNvSpPr>
            <a:spLocks/>
          </p:cNvSpPr>
          <p:nvPr/>
        </p:nvSpPr>
        <p:spPr bwMode="auto">
          <a:xfrm>
            <a:off x="2205038" y="4686300"/>
            <a:ext cx="600075" cy="590550"/>
          </a:xfrm>
          <a:custGeom>
            <a:avLst/>
            <a:gdLst>
              <a:gd name="T0" fmla="*/ 140 w 378"/>
              <a:gd name="T1" fmla="*/ 344 h 372"/>
              <a:gd name="T2" fmla="*/ 138 w 378"/>
              <a:gd name="T3" fmla="*/ 324 h 372"/>
              <a:gd name="T4" fmla="*/ 136 w 378"/>
              <a:gd name="T5" fmla="*/ 306 h 372"/>
              <a:gd name="T6" fmla="*/ 144 w 378"/>
              <a:gd name="T7" fmla="*/ 294 h 372"/>
              <a:gd name="T8" fmla="*/ 174 w 378"/>
              <a:gd name="T9" fmla="*/ 288 h 372"/>
              <a:gd name="T10" fmla="*/ 192 w 378"/>
              <a:gd name="T11" fmla="*/ 288 h 372"/>
              <a:gd name="T12" fmla="*/ 206 w 378"/>
              <a:gd name="T13" fmla="*/ 292 h 372"/>
              <a:gd name="T14" fmla="*/ 208 w 378"/>
              <a:gd name="T15" fmla="*/ 302 h 372"/>
              <a:gd name="T16" fmla="*/ 200 w 378"/>
              <a:gd name="T17" fmla="*/ 326 h 372"/>
              <a:gd name="T18" fmla="*/ 200 w 378"/>
              <a:gd name="T19" fmla="*/ 336 h 372"/>
              <a:gd name="T20" fmla="*/ 210 w 378"/>
              <a:gd name="T21" fmla="*/ 352 h 372"/>
              <a:gd name="T22" fmla="*/ 222 w 378"/>
              <a:gd name="T23" fmla="*/ 368 h 372"/>
              <a:gd name="T24" fmla="*/ 344 w 378"/>
              <a:gd name="T25" fmla="*/ 352 h 372"/>
              <a:gd name="T26" fmla="*/ 348 w 378"/>
              <a:gd name="T27" fmla="*/ 320 h 372"/>
              <a:gd name="T28" fmla="*/ 368 w 378"/>
              <a:gd name="T29" fmla="*/ 240 h 372"/>
              <a:gd name="T30" fmla="*/ 360 w 378"/>
              <a:gd name="T31" fmla="*/ 240 h 372"/>
              <a:gd name="T32" fmla="*/ 338 w 378"/>
              <a:gd name="T33" fmla="*/ 248 h 372"/>
              <a:gd name="T34" fmla="*/ 322 w 378"/>
              <a:gd name="T35" fmla="*/ 262 h 372"/>
              <a:gd name="T36" fmla="*/ 312 w 378"/>
              <a:gd name="T37" fmla="*/ 268 h 372"/>
              <a:gd name="T38" fmla="*/ 302 w 378"/>
              <a:gd name="T39" fmla="*/ 268 h 372"/>
              <a:gd name="T40" fmla="*/ 294 w 378"/>
              <a:gd name="T41" fmla="*/ 264 h 372"/>
              <a:gd name="T42" fmla="*/ 284 w 378"/>
              <a:gd name="T43" fmla="*/ 242 h 372"/>
              <a:gd name="T44" fmla="*/ 280 w 378"/>
              <a:gd name="T45" fmla="*/ 208 h 372"/>
              <a:gd name="T46" fmla="*/ 278 w 378"/>
              <a:gd name="T47" fmla="*/ 192 h 372"/>
              <a:gd name="T48" fmla="*/ 284 w 378"/>
              <a:gd name="T49" fmla="*/ 170 h 372"/>
              <a:gd name="T50" fmla="*/ 296 w 378"/>
              <a:gd name="T51" fmla="*/ 166 h 372"/>
              <a:gd name="T52" fmla="*/ 314 w 378"/>
              <a:gd name="T53" fmla="*/ 176 h 372"/>
              <a:gd name="T54" fmla="*/ 334 w 378"/>
              <a:gd name="T55" fmla="*/ 188 h 372"/>
              <a:gd name="T56" fmla="*/ 348 w 378"/>
              <a:gd name="T57" fmla="*/ 190 h 372"/>
              <a:gd name="T58" fmla="*/ 360 w 378"/>
              <a:gd name="T59" fmla="*/ 184 h 372"/>
              <a:gd name="T60" fmla="*/ 378 w 378"/>
              <a:gd name="T61" fmla="*/ 162 h 372"/>
              <a:gd name="T62" fmla="*/ 378 w 378"/>
              <a:gd name="T63" fmla="*/ 132 h 372"/>
              <a:gd name="T64" fmla="*/ 368 w 378"/>
              <a:gd name="T65" fmla="*/ 24 h 372"/>
              <a:gd name="T66" fmla="*/ 318 w 378"/>
              <a:gd name="T67" fmla="*/ 14 h 372"/>
              <a:gd name="T68" fmla="*/ 222 w 378"/>
              <a:gd name="T69" fmla="*/ 0 h 372"/>
              <a:gd name="T70" fmla="*/ 178 w 378"/>
              <a:gd name="T71" fmla="*/ 0 h 372"/>
              <a:gd name="T72" fmla="*/ 172 w 378"/>
              <a:gd name="T73" fmla="*/ 0 h 372"/>
              <a:gd name="T74" fmla="*/ 184 w 378"/>
              <a:gd name="T75" fmla="*/ 20 h 372"/>
              <a:gd name="T76" fmla="*/ 192 w 378"/>
              <a:gd name="T77" fmla="*/ 40 h 372"/>
              <a:gd name="T78" fmla="*/ 192 w 378"/>
              <a:gd name="T79" fmla="*/ 48 h 372"/>
              <a:gd name="T80" fmla="*/ 182 w 378"/>
              <a:gd name="T81" fmla="*/ 62 h 372"/>
              <a:gd name="T82" fmla="*/ 158 w 378"/>
              <a:gd name="T83" fmla="*/ 70 h 372"/>
              <a:gd name="T84" fmla="*/ 104 w 378"/>
              <a:gd name="T85" fmla="*/ 74 h 372"/>
              <a:gd name="T86" fmla="*/ 92 w 378"/>
              <a:gd name="T87" fmla="*/ 72 h 372"/>
              <a:gd name="T88" fmla="*/ 80 w 378"/>
              <a:gd name="T89" fmla="*/ 62 h 372"/>
              <a:gd name="T90" fmla="*/ 80 w 378"/>
              <a:gd name="T91" fmla="*/ 44 h 372"/>
              <a:gd name="T92" fmla="*/ 94 w 378"/>
              <a:gd name="T93" fmla="*/ 16 h 372"/>
              <a:gd name="T94" fmla="*/ 44 w 378"/>
              <a:gd name="T95" fmla="*/ 34 h 372"/>
              <a:gd name="T96" fmla="*/ 0 w 378"/>
              <a:gd name="T97" fmla="*/ 342 h 372"/>
              <a:gd name="T98" fmla="*/ 52 w 378"/>
              <a:gd name="T99" fmla="*/ 358 h 372"/>
              <a:gd name="T100" fmla="*/ 106 w 378"/>
              <a:gd name="T101" fmla="*/ 372 h 372"/>
              <a:gd name="T102" fmla="*/ 116 w 378"/>
              <a:gd name="T103" fmla="*/ 368 h 372"/>
              <a:gd name="T104" fmla="*/ 134 w 378"/>
              <a:gd name="T105" fmla="*/ 354 h 372"/>
              <a:gd name="T106" fmla="*/ 140 w 378"/>
              <a:gd name="T107" fmla="*/ 34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8" h="372">
                <a:moveTo>
                  <a:pt x="140" y="344"/>
                </a:moveTo>
                <a:lnTo>
                  <a:pt x="140" y="344"/>
                </a:lnTo>
                <a:lnTo>
                  <a:pt x="140" y="334"/>
                </a:lnTo>
                <a:lnTo>
                  <a:pt x="138" y="324"/>
                </a:lnTo>
                <a:lnTo>
                  <a:pt x="138" y="314"/>
                </a:lnTo>
                <a:lnTo>
                  <a:pt x="136" y="306"/>
                </a:lnTo>
                <a:lnTo>
                  <a:pt x="138" y="300"/>
                </a:lnTo>
                <a:lnTo>
                  <a:pt x="144" y="294"/>
                </a:lnTo>
                <a:lnTo>
                  <a:pt x="156" y="290"/>
                </a:lnTo>
                <a:lnTo>
                  <a:pt x="174" y="288"/>
                </a:lnTo>
                <a:lnTo>
                  <a:pt x="174" y="288"/>
                </a:lnTo>
                <a:lnTo>
                  <a:pt x="192" y="288"/>
                </a:lnTo>
                <a:lnTo>
                  <a:pt x="202" y="290"/>
                </a:lnTo>
                <a:lnTo>
                  <a:pt x="206" y="292"/>
                </a:lnTo>
                <a:lnTo>
                  <a:pt x="208" y="294"/>
                </a:lnTo>
                <a:lnTo>
                  <a:pt x="208" y="302"/>
                </a:lnTo>
                <a:lnTo>
                  <a:pt x="202" y="318"/>
                </a:lnTo>
                <a:lnTo>
                  <a:pt x="200" y="326"/>
                </a:lnTo>
                <a:lnTo>
                  <a:pt x="200" y="336"/>
                </a:lnTo>
                <a:lnTo>
                  <a:pt x="200" y="336"/>
                </a:lnTo>
                <a:lnTo>
                  <a:pt x="204" y="344"/>
                </a:lnTo>
                <a:lnTo>
                  <a:pt x="210" y="352"/>
                </a:lnTo>
                <a:lnTo>
                  <a:pt x="222" y="368"/>
                </a:lnTo>
                <a:lnTo>
                  <a:pt x="222" y="368"/>
                </a:lnTo>
                <a:lnTo>
                  <a:pt x="280" y="360"/>
                </a:lnTo>
                <a:lnTo>
                  <a:pt x="344" y="352"/>
                </a:lnTo>
                <a:lnTo>
                  <a:pt x="344" y="352"/>
                </a:lnTo>
                <a:lnTo>
                  <a:pt x="348" y="320"/>
                </a:lnTo>
                <a:lnTo>
                  <a:pt x="354" y="294"/>
                </a:lnTo>
                <a:lnTo>
                  <a:pt x="368" y="240"/>
                </a:lnTo>
                <a:lnTo>
                  <a:pt x="368" y="240"/>
                </a:lnTo>
                <a:lnTo>
                  <a:pt x="360" y="240"/>
                </a:lnTo>
                <a:lnTo>
                  <a:pt x="350" y="242"/>
                </a:lnTo>
                <a:lnTo>
                  <a:pt x="338" y="248"/>
                </a:lnTo>
                <a:lnTo>
                  <a:pt x="322" y="262"/>
                </a:lnTo>
                <a:lnTo>
                  <a:pt x="322" y="262"/>
                </a:lnTo>
                <a:lnTo>
                  <a:pt x="316" y="266"/>
                </a:lnTo>
                <a:lnTo>
                  <a:pt x="312" y="268"/>
                </a:lnTo>
                <a:lnTo>
                  <a:pt x="306" y="270"/>
                </a:lnTo>
                <a:lnTo>
                  <a:pt x="302" y="268"/>
                </a:lnTo>
                <a:lnTo>
                  <a:pt x="298" y="266"/>
                </a:lnTo>
                <a:lnTo>
                  <a:pt x="294" y="264"/>
                </a:lnTo>
                <a:lnTo>
                  <a:pt x="288" y="254"/>
                </a:lnTo>
                <a:lnTo>
                  <a:pt x="284" y="242"/>
                </a:lnTo>
                <a:lnTo>
                  <a:pt x="280" y="226"/>
                </a:lnTo>
                <a:lnTo>
                  <a:pt x="280" y="208"/>
                </a:lnTo>
                <a:lnTo>
                  <a:pt x="278" y="192"/>
                </a:lnTo>
                <a:lnTo>
                  <a:pt x="278" y="192"/>
                </a:lnTo>
                <a:lnTo>
                  <a:pt x="280" y="178"/>
                </a:lnTo>
                <a:lnTo>
                  <a:pt x="284" y="170"/>
                </a:lnTo>
                <a:lnTo>
                  <a:pt x="288" y="166"/>
                </a:lnTo>
                <a:lnTo>
                  <a:pt x="296" y="166"/>
                </a:lnTo>
                <a:lnTo>
                  <a:pt x="304" y="170"/>
                </a:lnTo>
                <a:lnTo>
                  <a:pt x="314" y="176"/>
                </a:lnTo>
                <a:lnTo>
                  <a:pt x="334" y="188"/>
                </a:lnTo>
                <a:lnTo>
                  <a:pt x="334" y="188"/>
                </a:lnTo>
                <a:lnTo>
                  <a:pt x="342" y="190"/>
                </a:lnTo>
                <a:lnTo>
                  <a:pt x="348" y="190"/>
                </a:lnTo>
                <a:lnTo>
                  <a:pt x="354" y="188"/>
                </a:lnTo>
                <a:lnTo>
                  <a:pt x="360" y="184"/>
                </a:lnTo>
                <a:lnTo>
                  <a:pt x="370" y="174"/>
                </a:lnTo>
                <a:lnTo>
                  <a:pt x="378" y="162"/>
                </a:lnTo>
                <a:lnTo>
                  <a:pt x="378" y="162"/>
                </a:lnTo>
                <a:lnTo>
                  <a:pt x="378" y="132"/>
                </a:lnTo>
                <a:lnTo>
                  <a:pt x="376" y="98"/>
                </a:lnTo>
                <a:lnTo>
                  <a:pt x="368" y="24"/>
                </a:lnTo>
                <a:lnTo>
                  <a:pt x="368" y="24"/>
                </a:lnTo>
                <a:lnTo>
                  <a:pt x="318" y="14"/>
                </a:lnTo>
                <a:lnTo>
                  <a:pt x="268" y="6"/>
                </a:lnTo>
                <a:lnTo>
                  <a:pt x="222" y="0"/>
                </a:lnTo>
                <a:lnTo>
                  <a:pt x="200" y="0"/>
                </a:lnTo>
                <a:lnTo>
                  <a:pt x="178" y="0"/>
                </a:lnTo>
                <a:lnTo>
                  <a:pt x="178" y="0"/>
                </a:lnTo>
                <a:lnTo>
                  <a:pt x="172" y="0"/>
                </a:lnTo>
                <a:lnTo>
                  <a:pt x="172" y="0"/>
                </a:lnTo>
                <a:lnTo>
                  <a:pt x="184" y="20"/>
                </a:lnTo>
                <a:lnTo>
                  <a:pt x="188" y="30"/>
                </a:lnTo>
                <a:lnTo>
                  <a:pt x="192" y="40"/>
                </a:lnTo>
                <a:lnTo>
                  <a:pt x="192" y="40"/>
                </a:lnTo>
                <a:lnTo>
                  <a:pt x="192" y="48"/>
                </a:lnTo>
                <a:lnTo>
                  <a:pt x="188" y="56"/>
                </a:lnTo>
                <a:lnTo>
                  <a:pt x="182" y="62"/>
                </a:lnTo>
                <a:lnTo>
                  <a:pt x="172" y="68"/>
                </a:lnTo>
                <a:lnTo>
                  <a:pt x="158" y="70"/>
                </a:lnTo>
                <a:lnTo>
                  <a:pt x="142" y="72"/>
                </a:lnTo>
                <a:lnTo>
                  <a:pt x="104" y="74"/>
                </a:lnTo>
                <a:lnTo>
                  <a:pt x="104" y="74"/>
                </a:lnTo>
                <a:lnTo>
                  <a:pt x="92" y="72"/>
                </a:lnTo>
                <a:lnTo>
                  <a:pt x="84" y="68"/>
                </a:lnTo>
                <a:lnTo>
                  <a:pt x="80" y="62"/>
                </a:lnTo>
                <a:lnTo>
                  <a:pt x="80" y="54"/>
                </a:lnTo>
                <a:lnTo>
                  <a:pt x="80" y="44"/>
                </a:lnTo>
                <a:lnTo>
                  <a:pt x="84" y="34"/>
                </a:lnTo>
                <a:lnTo>
                  <a:pt x="94" y="16"/>
                </a:lnTo>
                <a:lnTo>
                  <a:pt x="94" y="16"/>
                </a:lnTo>
                <a:lnTo>
                  <a:pt x="44" y="34"/>
                </a:lnTo>
                <a:lnTo>
                  <a:pt x="0" y="50"/>
                </a:lnTo>
                <a:lnTo>
                  <a:pt x="0" y="342"/>
                </a:lnTo>
                <a:lnTo>
                  <a:pt x="0" y="342"/>
                </a:lnTo>
                <a:lnTo>
                  <a:pt x="52" y="358"/>
                </a:lnTo>
                <a:lnTo>
                  <a:pt x="80" y="366"/>
                </a:lnTo>
                <a:lnTo>
                  <a:pt x="106" y="372"/>
                </a:lnTo>
                <a:lnTo>
                  <a:pt x="106" y="372"/>
                </a:lnTo>
                <a:lnTo>
                  <a:pt x="116" y="368"/>
                </a:lnTo>
                <a:lnTo>
                  <a:pt x="126" y="362"/>
                </a:lnTo>
                <a:lnTo>
                  <a:pt x="134" y="354"/>
                </a:lnTo>
                <a:lnTo>
                  <a:pt x="138" y="350"/>
                </a:lnTo>
                <a:lnTo>
                  <a:pt x="140" y="344"/>
                </a:lnTo>
                <a:lnTo>
                  <a:pt x="140" y="3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8" name="Freeform 19"/>
          <p:cNvSpPr>
            <a:spLocks/>
          </p:cNvSpPr>
          <p:nvPr/>
        </p:nvSpPr>
        <p:spPr bwMode="auto">
          <a:xfrm>
            <a:off x="2205038" y="5143500"/>
            <a:ext cx="704850" cy="847725"/>
          </a:xfrm>
          <a:custGeom>
            <a:avLst/>
            <a:gdLst>
              <a:gd name="T0" fmla="*/ 70 w 444"/>
              <a:gd name="T1" fmla="*/ 438 h 534"/>
              <a:gd name="T2" fmla="*/ 74 w 444"/>
              <a:gd name="T3" fmla="*/ 448 h 534"/>
              <a:gd name="T4" fmla="*/ 74 w 444"/>
              <a:gd name="T5" fmla="*/ 460 h 534"/>
              <a:gd name="T6" fmla="*/ 66 w 444"/>
              <a:gd name="T7" fmla="*/ 500 h 534"/>
              <a:gd name="T8" fmla="*/ 68 w 444"/>
              <a:gd name="T9" fmla="*/ 514 h 534"/>
              <a:gd name="T10" fmla="*/ 78 w 444"/>
              <a:gd name="T11" fmla="*/ 526 h 534"/>
              <a:gd name="T12" fmla="*/ 98 w 444"/>
              <a:gd name="T13" fmla="*/ 532 h 534"/>
              <a:gd name="T14" fmla="*/ 114 w 444"/>
              <a:gd name="T15" fmla="*/ 534 h 534"/>
              <a:gd name="T16" fmla="*/ 140 w 444"/>
              <a:gd name="T17" fmla="*/ 532 h 534"/>
              <a:gd name="T18" fmla="*/ 154 w 444"/>
              <a:gd name="T19" fmla="*/ 524 h 534"/>
              <a:gd name="T20" fmla="*/ 160 w 444"/>
              <a:gd name="T21" fmla="*/ 512 h 534"/>
              <a:gd name="T22" fmla="*/ 160 w 444"/>
              <a:gd name="T23" fmla="*/ 498 h 534"/>
              <a:gd name="T24" fmla="*/ 152 w 444"/>
              <a:gd name="T25" fmla="*/ 466 h 534"/>
              <a:gd name="T26" fmla="*/ 152 w 444"/>
              <a:gd name="T27" fmla="*/ 444 h 534"/>
              <a:gd name="T28" fmla="*/ 156 w 444"/>
              <a:gd name="T29" fmla="*/ 440 h 534"/>
              <a:gd name="T30" fmla="*/ 164 w 444"/>
              <a:gd name="T31" fmla="*/ 434 h 534"/>
              <a:gd name="T32" fmla="*/ 198 w 444"/>
              <a:gd name="T33" fmla="*/ 432 h 534"/>
              <a:gd name="T34" fmla="*/ 280 w 444"/>
              <a:gd name="T35" fmla="*/ 442 h 534"/>
              <a:gd name="T36" fmla="*/ 342 w 444"/>
              <a:gd name="T37" fmla="*/ 452 h 534"/>
              <a:gd name="T38" fmla="*/ 326 w 444"/>
              <a:gd name="T39" fmla="*/ 360 h 534"/>
              <a:gd name="T40" fmla="*/ 324 w 444"/>
              <a:gd name="T41" fmla="*/ 334 h 534"/>
              <a:gd name="T42" fmla="*/ 324 w 444"/>
              <a:gd name="T43" fmla="*/ 308 h 534"/>
              <a:gd name="T44" fmla="*/ 356 w 444"/>
              <a:gd name="T45" fmla="*/ 322 h 534"/>
              <a:gd name="T46" fmla="*/ 382 w 444"/>
              <a:gd name="T47" fmla="*/ 328 h 534"/>
              <a:gd name="T48" fmla="*/ 414 w 444"/>
              <a:gd name="T49" fmla="*/ 322 h 534"/>
              <a:gd name="T50" fmla="*/ 428 w 444"/>
              <a:gd name="T51" fmla="*/ 312 h 534"/>
              <a:gd name="T52" fmla="*/ 444 w 444"/>
              <a:gd name="T53" fmla="*/ 290 h 534"/>
              <a:gd name="T54" fmla="*/ 442 w 444"/>
              <a:gd name="T55" fmla="*/ 262 h 534"/>
              <a:gd name="T56" fmla="*/ 424 w 444"/>
              <a:gd name="T57" fmla="*/ 234 h 534"/>
              <a:gd name="T58" fmla="*/ 408 w 444"/>
              <a:gd name="T59" fmla="*/ 224 h 534"/>
              <a:gd name="T60" fmla="*/ 394 w 444"/>
              <a:gd name="T61" fmla="*/ 220 h 534"/>
              <a:gd name="T62" fmla="*/ 354 w 444"/>
              <a:gd name="T63" fmla="*/ 226 h 534"/>
              <a:gd name="T64" fmla="*/ 330 w 444"/>
              <a:gd name="T65" fmla="*/ 228 h 534"/>
              <a:gd name="T66" fmla="*/ 342 w 444"/>
              <a:gd name="T67" fmla="*/ 120 h 534"/>
              <a:gd name="T68" fmla="*/ 344 w 444"/>
              <a:gd name="T69" fmla="*/ 86 h 534"/>
              <a:gd name="T70" fmla="*/ 344 w 444"/>
              <a:gd name="T71" fmla="*/ 64 h 534"/>
              <a:gd name="T72" fmla="*/ 222 w 444"/>
              <a:gd name="T73" fmla="*/ 80 h 534"/>
              <a:gd name="T74" fmla="*/ 210 w 444"/>
              <a:gd name="T75" fmla="*/ 64 h 534"/>
              <a:gd name="T76" fmla="*/ 200 w 444"/>
              <a:gd name="T77" fmla="*/ 48 h 534"/>
              <a:gd name="T78" fmla="*/ 200 w 444"/>
              <a:gd name="T79" fmla="*/ 38 h 534"/>
              <a:gd name="T80" fmla="*/ 208 w 444"/>
              <a:gd name="T81" fmla="*/ 14 h 534"/>
              <a:gd name="T82" fmla="*/ 206 w 444"/>
              <a:gd name="T83" fmla="*/ 4 h 534"/>
              <a:gd name="T84" fmla="*/ 192 w 444"/>
              <a:gd name="T85" fmla="*/ 0 h 534"/>
              <a:gd name="T86" fmla="*/ 174 w 444"/>
              <a:gd name="T87" fmla="*/ 0 h 534"/>
              <a:gd name="T88" fmla="*/ 144 w 444"/>
              <a:gd name="T89" fmla="*/ 6 h 534"/>
              <a:gd name="T90" fmla="*/ 136 w 444"/>
              <a:gd name="T91" fmla="*/ 18 h 534"/>
              <a:gd name="T92" fmla="*/ 138 w 444"/>
              <a:gd name="T93" fmla="*/ 36 h 534"/>
              <a:gd name="T94" fmla="*/ 140 w 444"/>
              <a:gd name="T95" fmla="*/ 56 h 534"/>
              <a:gd name="T96" fmla="*/ 138 w 444"/>
              <a:gd name="T97" fmla="*/ 62 h 534"/>
              <a:gd name="T98" fmla="*/ 126 w 444"/>
              <a:gd name="T99" fmla="*/ 74 h 534"/>
              <a:gd name="T100" fmla="*/ 106 w 444"/>
              <a:gd name="T101" fmla="*/ 84 h 534"/>
              <a:gd name="T102" fmla="*/ 80 w 444"/>
              <a:gd name="T103" fmla="*/ 78 h 534"/>
              <a:gd name="T104" fmla="*/ 0 w 444"/>
              <a:gd name="T105" fmla="*/ 54 h 534"/>
              <a:gd name="T106" fmla="*/ 0 w 444"/>
              <a:gd name="T107" fmla="*/ 442 h 534"/>
              <a:gd name="T108" fmla="*/ 38 w 444"/>
              <a:gd name="T109" fmla="*/ 434 h 534"/>
              <a:gd name="T110" fmla="*/ 62 w 444"/>
              <a:gd name="T111" fmla="*/ 436 h 534"/>
              <a:gd name="T112" fmla="*/ 70 w 444"/>
              <a:gd name="T113" fmla="*/ 438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44" h="534">
                <a:moveTo>
                  <a:pt x="70" y="438"/>
                </a:moveTo>
                <a:lnTo>
                  <a:pt x="70" y="438"/>
                </a:lnTo>
                <a:lnTo>
                  <a:pt x="72" y="442"/>
                </a:lnTo>
                <a:lnTo>
                  <a:pt x="74" y="448"/>
                </a:lnTo>
                <a:lnTo>
                  <a:pt x="74" y="454"/>
                </a:lnTo>
                <a:lnTo>
                  <a:pt x="74" y="460"/>
                </a:lnTo>
                <a:lnTo>
                  <a:pt x="68" y="492"/>
                </a:lnTo>
                <a:lnTo>
                  <a:pt x="66" y="500"/>
                </a:lnTo>
                <a:lnTo>
                  <a:pt x="66" y="506"/>
                </a:lnTo>
                <a:lnTo>
                  <a:pt x="68" y="514"/>
                </a:lnTo>
                <a:lnTo>
                  <a:pt x="72" y="520"/>
                </a:lnTo>
                <a:lnTo>
                  <a:pt x="78" y="526"/>
                </a:lnTo>
                <a:lnTo>
                  <a:pt x="86" y="530"/>
                </a:lnTo>
                <a:lnTo>
                  <a:pt x="98" y="532"/>
                </a:lnTo>
                <a:lnTo>
                  <a:pt x="114" y="534"/>
                </a:lnTo>
                <a:lnTo>
                  <a:pt x="114" y="534"/>
                </a:lnTo>
                <a:lnTo>
                  <a:pt x="128" y="534"/>
                </a:lnTo>
                <a:lnTo>
                  <a:pt x="140" y="532"/>
                </a:lnTo>
                <a:lnTo>
                  <a:pt x="148" y="530"/>
                </a:lnTo>
                <a:lnTo>
                  <a:pt x="154" y="524"/>
                </a:lnTo>
                <a:lnTo>
                  <a:pt x="158" y="520"/>
                </a:lnTo>
                <a:lnTo>
                  <a:pt x="160" y="512"/>
                </a:lnTo>
                <a:lnTo>
                  <a:pt x="160" y="506"/>
                </a:lnTo>
                <a:lnTo>
                  <a:pt x="160" y="498"/>
                </a:lnTo>
                <a:lnTo>
                  <a:pt x="156" y="482"/>
                </a:lnTo>
                <a:lnTo>
                  <a:pt x="152" y="466"/>
                </a:lnTo>
                <a:lnTo>
                  <a:pt x="152" y="450"/>
                </a:lnTo>
                <a:lnTo>
                  <a:pt x="152" y="444"/>
                </a:lnTo>
                <a:lnTo>
                  <a:pt x="156" y="440"/>
                </a:lnTo>
                <a:lnTo>
                  <a:pt x="156" y="440"/>
                </a:lnTo>
                <a:lnTo>
                  <a:pt x="158" y="436"/>
                </a:lnTo>
                <a:lnTo>
                  <a:pt x="164" y="434"/>
                </a:lnTo>
                <a:lnTo>
                  <a:pt x="178" y="432"/>
                </a:lnTo>
                <a:lnTo>
                  <a:pt x="198" y="432"/>
                </a:lnTo>
                <a:lnTo>
                  <a:pt x="222" y="434"/>
                </a:lnTo>
                <a:lnTo>
                  <a:pt x="280" y="442"/>
                </a:lnTo>
                <a:lnTo>
                  <a:pt x="342" y="452"/>
                </a:lnTo>
                <a:lnTo>
                  <a:pt x="342" y="452"/>
                </a:lnTo>
                <a:lnTo>
                  <a:pt x="332" y="406"/>
                </a:lnTo>
                <a:lnTo>
                  <a:pt x="326" y="360"/>
                </a:lnTo>
                <a:lnTo>
                  <a:pt x="326" y="360"/>
                </a:lnTo>
                <a:lnTo>
                  <a:pt x="324" y="334"/>
                </a:lnTo>
                <a:lnTo>
                  <a:pt x="324" y="308"/>
                </a:lnTo>
                <a:lnTo>
                  <a:pt x="324" y="308"/>
                </a:lnTo>
                <a:lnTo>
                  <a:pt x="336" y="314"/>
                </a:lnTo>
                <a:lnTo>
                  <a:pt x="356" y="322"/>
                </a:lnTo>
                <a:lnTo>
                  <a:pt x="368" y="326"/>
                </a:lnTo>
                <a:lnTo>
                  <a:pt x="382" y="328"/>
                </a:lnTo>
                <a:lnTo>
                  <a:pt x="398" y="326"/>
                </a:lnTo>
                <a:lnTo>
                  <a:pt x="414" y="322"/>
                </a:lnTo>
                <a:lnTo>
                  <a:pt x="414" y="322"/>
                </a:lnTo>
                <a:lnTo>
                  <a:pt x="428" y="312"/>
                </a:lnTo>
                <a:lnTo>
                  <a:pt x="438" y="302"/>
                </a:lnTo>
                <a:lnTo>
                  <a:pt x="444" y="290"/>
                </a:lnTo>
                <a:lnTo>
                  <a:pt x="444" y="276"/>
                </a:lnTo>
                <a:lnTo>
                  <a:pt x="442" y="262"/>
                </a:lnTo>
                <a:lnTo>
                  <a:pt x="434" y="248"/>
                </a:lnTo>
                <a:lnTo>
                  <a:pt x="424" y="234"/>
                </a:lnTo>
                <a:lnTo>
                  <a:pt x="408" y="224"/>
                </a:lnTo>
                <a:lnTo>
                  <a:pt x="408" y="224"/>
                </a:lnTo>
                <a:lnTo>
                  <a:pt x="402" y="220"/>
                </a:lnTo>
                <a:lnTo>
                  <a:pt x="394" y="220"/>
                </a:lnTo>
                <a:lnTo>
                  <a:pt x="374" y="222"/>
                </a:lnTo>
                <a:lnTo>
                  <a:pt x="354" y="226"/>
                </a:lnTo>
                <a:lnTo>
                  <a:pt x="330" y="228"/>
                </a:lnTo>
                <a:lnTo>
                  <a:pt x="330" y="228"/>
                </a:lnTo>
                <a:lnTo>
                  <a:pt x="340" y="154"/>
                </a:lnTo>
                <a:lnTo>
                  <a:pt x="342" y="120"/>
                </a:lnTo>
                <a:lnTo>
                  <a:pt x="344" y="86"/>
                </a:lnTo>
                <a:lnTo>
                  <a:pt x="344" y="86"/>
                </a:lnTo>
                <a:lnTo>
                  <a:pt x="344" y="64"/>
                </a:lnTo>
                <a:lnTo>
                  <a:pt x="344" y="64"/>
                </a:lnTo>
                <a:lnTo>
                  <a:pt x="280" y="72"/>
                </a:lnTo>
                <a:lnTo>
                  <a:pt x="222" y="80"/>
                </a:lnTo>
                <a:lnTo>
                  <a:pt x="222" y="80"/>
                </a:lnTo>
                <a:lnTo>
                  <a:pt x="210" y="64"/>
                </a:lnTo>
                <a:lnTo>
                  <a:pt x="204" y="56"/>
                </a:lnTo>
                <a:lnTo>
                  <a:pt x="200" y="48"/>
                </a:lnTo>
                <a:lnTo>
                  <a:pt x="200" y="48"/>
                </a:lnTo>
                <a:lnTo>
                  <a:pt x="200" y="38"/>
                </a:lnTo>
                <a:lnTo>
                  <a:pt x="202" y="30"/>
                </a:lnTo>
                <a:lnTo>
                  <a:pt x="208" y="14"/>
                </a:lnTo>
                <a:lnTo>
                  <a:pt x="208" y="6"/>
                </a:lnTo>
                <a:lnTo>
                  <a:pt x="206" y="4"/>
                </a:lnTo>
                <a:lnTo>
                  <a:pt x="202" y="2"/>
                </a:lnTo>
                <a:lnTo>
                  <a:pt x="192" y="0"/>
                </a:lnTo>
                <a:lnTo>
                  <a:pt x="174" y="0"/>
                </a:lnTo>
                <a:lnTo>
                  <a:pt x="174" y="0"/>
                </a:lnTo>
                <a:lnTo>
                  <a:pt x="156" y="2"/>
                </a:lnTo>
                <a:lnTo>
                  <a:pt x="144" y="6"/>
                </a:lnTo>
                <a:lnTo>
                  <a:pt x="138" y="12"/>
                </a:lnTo>
                <a:lnTo>
                  <a:pt x="136" y="18"/>
                </a:lnTo>
                <a:lnTo>
                  <a:pt x="138" y="26"/>
                </a:lnTo>
                <a:lnTo>
                  <a:pt x="138" y="36"/>
                </a:lnTo>
                <a:lnTo>
                  <a:pt x="140" y="46"/>
                </a:lnTo>
                <a:lnTo>
                  <a:pt x="140" y="56"/>
                </a:lnTo>
                <a:lnTo>
                  <a:pt x="140" y="56"/>
                </a:lnTo>
                <a:lnTo>
                  <a:pt x="138" y="62"/>
                </a:lnTo>
                <a:lnTo>
                  <a:pt x="134" y="66"/>
                </a:lnTo>
                <a:lnTo>
                  <a:pt x="126" y="74"/>
                </a:lnTo>
                <a:lnTo>
                  <a:pt x="116" y="80"/>
                </a:lnTo>
                <a:lnTo>
                  <a:pt x="106" y="84"/>
                </a:lnTo>
                <a:lnTo>
                  <a:pt x="106" y="84"/>
                </a:lnTo>
                <a:lnTo>
                  <a:pt x="80" y="78"/>
                </a:lnTo>
                <a:lnTo>
                  <a:pt x="52" y="70"/>
                </a:lnTo>
                <a:lnTo>
                  <a:pt x="0" y="54"/>
                </a:lnTo>
                <a:lnTo>
                  <a:pt x="0" y="442"/>
                </a:lnTo>
                <a:lnTo>
                  <a:pt x="0" y="442"/>
                </a:lnTo>
                <a:lnTo>
                  <a:pt x="18" y="438"/>
                </a:lnTo>
                <a:lnTo>
                  <a:pt x="38" y="434"/>
                </a:lnTo>
                <a:lnTo>
                  <a:pt x="54" y="434"/>
                </a:lnTo>
                <a:lnTo>
                  <a:pt x="62" y="436"/>
                </a:lnTo>
                <a:lnTo>
                  <a:pt x="70" y="438"/>
                </a:lnTo>
                <a:lnTo>
                  <a:pt x="70" y="4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9" name="Freeform 20"/>
          <p:cNvSpPr>
            <a:spLocks/>
          </p:cNvSpPr>
          <p:nvPr/>
        </p:nvSpPr>
        <p:spPr bwMode="auto">
          <a:xfrm>
            <a:off x="2684463" y="854075"/>
            <a:ext cx="628650" cy="657225"/>
          </a:xfrm>
          <a:custGeom>
            <a:avLst/>
            <a:gdLst>
              <a:gd name="T0" fmla="*/ 154 w 396"/>
              <a:gd name="T1" fmla="*/ 374 h 414"/>
              <a:gd name="T2" fmla="*/ 152 w 396"/>
              <a:gd name="T3" fmla="*/ 398 h 414"/>
              <a:gd name="T4" fmla="*/ 160 w 396"/>
              <a:gd name="T5" fmla="*/ 412 h 414"/>
              <a:gd name="T6" fmla="*/ 176 w 396"/>
              <a:gd name="T7" fmla="*/ 412 h 414"/>
              <a:gd name="T8" fmla="*/ 198 w 396"/>
              <a:gd name="T9" fmla="*/ 400 h 414"/>
              <a:gd name="T10" fmla="*/ 210 w 396"/>
              <a:gd name="T11" fmla="*/ 390 h 414"/>
              <a:gd name="T12" fmla="*/ 222 w 396"/>
              <a:gd name="T13" fmla="*/ 364 h 414"/>
              <a:gd name="T14" fmla="*/ 226 w 396"/>
              <a:gd name="T15" fmla="*/ 330 h 414"/>
              <a:gd name="T16" fmla="*/ 228 w 396"/>
              <a:gd name="T17" fmla="*/ 318 h 414"/>
              <a:gd name="T18" fmla="*/ 246 w 396"/>
              <a:gd name="T19" fmla="*/ 322 h 414"/>
              <a:gd name="T20" fmla="*/ 310 w 396"/>
              <a:gd name="T21" fmla="*/ 336 h 414"/>
              <a:gd name="T22" fmla="*/ 374 w 396"/>
              <a:gd name="T23" fmla="*/ 346 h 414"/>
              <a:gd name="T24" fmla="*/ 388 w 396"/>
              <a:gd name="T25" fmla="*/ 230 h 414"/>
              <a:gd name="T26" fmla="*/ 390 w 396"/>
              <a:gd name="T27" fmla="*/ 200 h 414"/>
              <a:gd name="T28" fmla="*/ 376 w 396"/>
              <a:gd name="T29" fmla="*/ 204 h 414"/>
              <a:gd name="T30" fmla="*/ 364 w 396"/>
              <a:gd name="T31" fmla="*/ 212 h 414"/>
              <a:gd name="T32" fmla="*/ 344 w 396"/>
              <a:gd name="T33" fmla="*/ 224 h 414"/>
              <a:gd name="T34" fmla="*/ 326 w 396"/>
              <a:gd name="T35" fmla="*/ 224 h 414"/>
              <a:gd name="T36" fmla="*/ 316 w 396"/>
              <a:gd name="T37" fmla="*/ 218 h 414"/>
              <a:gd name="T38" fmla="*/ 306 w 396"/>
              <a:gd name="T39" fmla="*/ 208 h 414"/>
              <a:gd name="T40" fmla="*/ 296 w 396"/>
              <a:gd name="T41" fmla="*/ 178 h 414"/>
              <a:gd name="T42" fmla="*/ 300 w 396"/>
              <a:gd name="T43" fmla="*/ 144 h 414"/>
              <a:gd name="T44" fmla="*/ 316 w 396"/>
              <a:gd name="T45" fmla="*/ 116 h 414"/>
              <a:gd name="T46" fmla="*/ 328 w 396"/>
              <a:gd name="T47" fmla="*/ 108 h 414"/>
              <a:gd name="T48" fmla="*/ 338 w 396"/>
              <a:gd name="T49" fmla="*/ 106 h 414"/>
              <a:gd name="T50" fmla="*/ 356 w 396"/>
              <a:gd name="T51" fmla="*/ 108 h 414"/>
              <a:gd name="T52" fmla="*/ 380 w 396"/>
              <a:gd name="T53" fmla="*/ 122 h 414"/>
              <a:gd name="T54" fmla="*/ 392 w 396"/>
              <a:gd name="T55" fmla="*/ 132 h 414"/>
              <a:gd name="T56" fmla="*/ 396 w 396"/>
              <a:gd name="T57" fmla="*/ 0 h 414"/>
              <a:gd name="T58" fmla="*/ 82 w 396"/>
              <a:gd name="T59" fmla="*/ 0 h 414"/>
              <a:gd name="T60" fmla="*/ 88 w 396"/>
              <a:gd name="T61" fmla="*/ 68 h 414"/>
              <a:gd name="T62" fmla="*/ 88 w 396"/>
              <a:gd name="T63" fmla="*/ 158 h 414"/>
              <a:gd name="T64" fmla="*/ 76 w 396"/>
              <a:gd name="T65" fmla="*/ 152 h 414"/>
              <a:gd name="T66" fmla="*/ 64 w 396"/>
              <a:gd name="T67" fmla="*/ 140 h 414"/>
              <a:gd name="T68" fmla="*/ 34 w 396"/>
              <a:gd name="T69" fmla="*/ 114 h 414"/>
              <a:gd name="T70" fmla="*/ 16 w 396"/>
              <a:gd name="T71" fmla="*/ 108 h 414"/>
              <a:gd name="T72" fmla="*/ 10 w 396"/>
              <a:gd name="T73" fmla="*/ 114 h 414"/>
              <a:gd name="T74" fmla="*/ 2 w 396"/>
              <a:gd name="T75" fmla="*/ 140 h 414"/>
              <a:gd name="T76" fmla="*/ 0 w 396"/>
              <a:gd name="T77" fmla="*/ 174 h 414"/>
              <a:gd name="T78" fmla="*/ 0 w 396"/>
              <a:gd name="T79" fmla="*/ 198 h 414"/>
              <a:gd name="T80" fmla="*/ 6 w 396"/>
              <a:gd name="T81" fmla="*/ 216 h 414"/>
              <a:gd name="T82" fmla="*/ 24 w 396"/>
              <a:gd name="T83" fmla="*/ 226 h 414"/>
              <a:gd name="T84" fmla="*/ 38 w 396"/>
              <a:gd name="T85" fmla="*/ 230 h 414"/>
              <a:gd name="T86" fmla="*/ 66 w 396"/>
              <a:gd name="T87" fmla="*/ 230 h 414"/>
              <a:gd name="T88" fmla="*/ 78 w 396"/>
              <a:gd name="T89" fmla="*/ 228 h 414"/>
              <a:gd name="T90" fmla="*/ 66 w 396"/>
              <a:gd name="T91" fmla="*/ 326 h 414"/>
              <a:gd name="T92" fmla="*/ 166 w 396"/>
              <a:gd name="T93" fmla="*/ 316 h 414"/>
              <a:gd name="T94" fmla="*/ 162 w 396"/>
              <a:gd name="T95" fmla="*/ 344 h 414"/>
              <a:gd name="T96" fmla="*/ 154 w 396"/>
              <a:gd name="T97" fmla="*/ 37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6" h="414">
                <a:moveTo>
                  <a:pt x="154" y="374"/>
                </a:moveTo>
                <a:lnTo>
                  <a:pt x="154" y="374"/>
                </a:lnTo>
                <a:lnTo>
                  <a:pt x="152" y="388"/>
                </a:lnTo>
                <a:lnTo>
                  <a:pt x="152" y="398"/>
                </a:lnTo>
                <a:lnTo>
                  <a:pt x="154" y="406"/>
                </a:lnTo>
                <a:lnTo>
                  <a:pt x="160" y="412"/>
                </a:lnTo>
                <a:lnTo>
                  <a:pt x="166" y="414"/>
                </a:lnTo>
                <a:lnTo>
                  <a:pt x="176" y="412"/>
                </a:lnTo>
                <a:lnTo>
                  <a:pt x="186" y="408"/>
                </a:lnTo>
                <a:lnTo>
                  <a:pt x="198" y="400"/>
                </a:lnTo>
                <a:lnTo>
                  <a:pt x="198" y="400"/>
                </a:lnTo>
                <a:lnTo>
                  <a:pt x="210" y="390"/>
                </a:lnTo>
                <a:lnTo>
                  <a:pt x="216" y="378"/>
                </a:lnTo>
                <a:lnTo>
                  <a:pt x="222" y="364"/>
                </a:lnTo>
                <a:lnTo>
                  <a:pt x="224" y="352"/>
                </a:lnTo>
                <a:lnTo>
                  <a:pt x="226" y="330"/>
                </a:lnTo>
                <a:lnTo>
                  <a:pt x="226" y="324"/>
                </a:lnTo>
                <a:lnTo>
                  <a:pt x="228" y="318"/>
                </a:lnTo>
                <a:lnTo>
                  <a:pt x="228" y="318"/>
                </a:lnTo>
                <a:lnTo>
                  <a:pt x="246" y="322"/>
                </a:lnTo>
                <a:lnTo>
                  <a:pt x="246" y="322"/>
                </a:lnTo>
                <a:lnTo>
                  <a:pt x="310" y="336"/>
                </a:lnTo>
                <a:lnTo>
                  <a:pt x="374" y="346"/>
                </a:lnTo>
                <a:lnTo>
                  <a:pt x="374" y="346"/>
                </a:lnTo>
                <a:lnTo>
                  <a:pt x="384" y="264"/>
                </a:lnTo>
                <a:lnTo>
                  <a:pt x="388" y="230"/>
                </a:lnTo>
                <a:lnTo>
                  <a:pt x="390" y="200"/>
                </a:lnTo>
                <a:lnTo>
                  <a:pt x="390" y="200"/>
                </a:lnTo>
                <a:lnTo>
                  <a:pt x="376" y="204"/>
                </a:lnTo>
                <a:lnTo>
                  <a:pt x="376" y="204"/>
                </a:lnTo>
                <a:lnTo>
                  <a:pt x="370" y="208"/>
                </a:lnTo>
                <a:lnTo>
                  <a:pt x="364" y="212"/>
                </a:lnTo>
                <a:lnTo>
                  <a:pt x="352" y="220"/>
                </a:lnTo>
                <a:lnTo>
                  <a:pt x="344" y="224"/>
                </a:lnTo>
                <a:lnTo>
                  <a:pt x="336" y="226"/>
                </a:lnTo>
                <a:lnTo>
                  <a:pt x="326" y="224"/>
                </a:lnTo>
                <a:lnTo>
                  <a:pt x="316" y="218"/>
                </a:lnTo>
                <a:lnTo>
                  <a:pt x="316" y="218"/>
                </a:lnTo>
                <a:lnTo>
                  <a:pt x="310" y="212"/>
                </a:lnTo>
                <a:lnTo>
                  <a:pt x="306" y="208"/>
                </a:lnTo>
                <a:lnTo>
                  <a:pt x="300" y="194"/>
                </a:lnTo>
                <a:lnTo>
                  <a:pt x="296" y="178"/>
                </a:lnTo>
                <a:lnTo>
                  <a:pt x="296" y="160"/>
                </a:lnTo>
                <a:lnTo>
                  <a:pt x="300" y="144"/>
                </a:lnTo>
                <a:lnTo>
                  <a:pt x="308" y="130"/>
                </a:lnTo>
                <a:lnTo>
                  <a:pt x="316" y="116"/>
                </a:lnTo>
                <a:lnTo>
                  <a:pt x="322" y="112"/>
                </a:lnTo>
                <a:lnTo>
                  <a:pt x="328" y="108"/>
                </a:lnTo>
                <a:lnTo>
                  <a:pt x="328" y="108"/>
                </a:lnTo>
                <a:lnTo>
                  <a:pt x="338" y="106"/>
                </a:lnTo>
                <a:lnTo>
                  <a:pt x="348" y="106"/>
                </a:lnTo>
                <a:lnTo>
                  <a:pt x="356" y="108"/>
                </a:lnTo>
                <a:lnTo>
                  <a:pt x="366" y="112"/>
                </a:lnTo>
                <a:lnTo>
                  <a:pt x="380" y="122"/>
                </a:lnTo>
                <a:lnTo>
                  <a:pt x="392" y="132"/>
                </a:lnTo>
                <a:lnTo>
                  <a:pt x="392" y="132"/>
                </a:lnTo>
                <a:lnTo>
                  <a:pt x="394" y="54"/>
                </a:lnTo>
                <a:lnTo>
                  <a:pt x="396" y="0"/>
                </a:lnTo>
                <a:lnTo>
                  <a:pt x="82" y="0"/>
                </a:lnTo>
                <a:lnTo>
                  <a:pt x="82" y="0"/>
                </a:lnTo>
                <a:lnTo>
                  <a:pt x="84" y="30"/>
                </a:lnTo>
                <a:lnTo>
                  <a:pt x="88" y="68"/>
                </a:lnTo>
                <a:lnTo>
                  <a:pt x="90" y="110"/>
                </a:lnTo>
                <a:lnTo>
                  <a:pt x="88" y="158"/>
                </a:lnTo>
                <a:lnTo>
                  <a:pt x="88" y="158"/>
                </a:lnTo>
                <a:lnTo>
                  <a:pt x="76" y="152"/>
                </a:lnTo>
                <a:lnTo>
                  <a:pt x="64" y="140"/>
                </a:lnTo>
                <a:lnTo>
                  <a:pt x="64" y="140"/>
                </a:lnTo>
                <a:lnTo>
                  <a:pt x="44" y="120"/>
                </a:lnTo>
                <a:lnTo>
                  <a:pt x="34" y="114"/>
                </a:lnTo>
                <a:lnTo>
                  <a:pt x="24" y="110"/>
                </a:lnTo>
                <a:lnTo>
                  <a:pt x="16" y="108"/>
                </a:lnTo>
                <a:lnTo>
                  <a:pt x="12" y="110"/>
                </a:lnTo>
                <a:lnTo>
                  <a:pt x="10" y="114"/>
                </a:lnTo>
                <a:lnTo>
                  <a:pt x="4" y="124"/>
                </a:lnTo>
                <a:lnTo>
                  <a:pt x="2" y="140"/>
                </a:lnTo>
                <a:lnTo>
                  <a:pt x="2" y="140"/>
                </a:lnTo>
                <a:lnTo>
                  <a:pt x="0" y="174"/>
                </a:lnTo>
                <a:lnTo>
                  <a:pt x="0" y="186"/>
                </a:lnTo>
                <a:lnTo>
                  <a:pt x="0" y="198"/>
                </a:lnTo>
                <a:lnTo>
                  <a:pt x="2" y="208"/>
                </a:lnTo>
                <a:lnTo>
                  <a:pt x="6" y="216"/>
                </a:lnTo>
                <a:lnTo>
                  <a:pt x="14" y="222"/>
                </a:lnTo>
                <a:lnTo>
                  <a:pt x="24" y="226"/>
                </a:lnTo>
                <a:lnTo>
                  <a:pt x="24" y="226"/>
                </a:lnTo>
                <a:lnTo>
                  <a:pt x="38" y="230"/>
                </a:lnTo>
                <a:lnTo>
                  <a:pt x="52" y="230"/>
                </a:lnTo>
                <a:lnTo>
                  <a:pt x="66" y="230"/>
                </a:lnTo>
                <a:lnTo>
                  <a:pt x="78" y="228"/>
                </a:lnTo>
                <a:lnTo>
                  <a:pt x="78" y="228"/>
                </a:lnTo>
                <a:lnTo>
                  <a:pt x="66" y="326"/>
                </a:lnTo>
                <a:lnTo>
                  <a:pt x="66" y="326"/>
                </a:lnTo>
                <a:lnTo>
                  <a:pt x="116" y="320"/>
                </a:lnTo>
                <a:lnTo>
                  <a:pt x="166" y="316"/>
                </a:lnTo>
                <a:lnTo>
                  <a:pt x="166" y="316"/>
                </a:lnTo>
                <a:lnTo>
                  <a:pt x="162" y="344"/>
                </a:lnTo>
                <a:lnTo>
                  <a:pt x="154" y="374"/>
                </a:lnTo>
                <a:lnTo>
                  <a:pt x="154" y="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0" name="Freeform 21"/>
          <p:cNvSpPr>
            <a:spLocks/>
          </p:cNvSpPr>
          <p:nvPr/>
        </p:nvSpPr>
        <p:spPr bwMode="auto">
          <a:xfrm>
            <a:off x="2757488" y="1355725"/>
            <a:ext cx="647700" cy="619125"/>
          </a:xfrm>
          <a:custGeom>
            <a:avLst/>
            <a:gdLst>
              <a:gd name="T0" fmla="*/ 134 w 408"/>
              <a:gd name="T1" fmla="*/ 350 h 390"/>
              <a:gd name="T2" fmla="*/ 120 w 408"/>
              <a:gd name="T3" fmla="*/ 324 h 390"/>
              <a:gd name="T4" fmla="*/ 118 w 408"/>
              <a:gd name="T5" fmla="*/ 308 h 390"/>
              <a:gd name="T6" fmla="*/ 130 w 408"/>
              <a:gd name="T7" fmla="*/ 298 h 390"/>
              <a:gd name="T8" fmla="*/ 144 w 408"/>
              <a:gd name="T9" fmla="*/ 294 h 390"/>
              <a:gd name="T10" fmla="*/ 160 w 408"/>
              <a:gd name="T11" fmla="*/ 294 h 390"/>
              <a:gd name="T12" fmla="*/ 176 w 408"/>
              <a:gd name="T13" fmla="*/ 300 h 390"/>
              <a:gd name="T14" fmla="*/ 206 w 408"/>
              <a:gd name="T15" fmla="*/ 328 h 390"/>
              <a:gd name="T16" fmla="*/ 228 w 408"/>
              <a:gd name="T17" fmla="*/ 360 h 390"/>
              <a:gd name="T18" fmla="*/ 238 w 408"/>
              <a:gd name="T19" fmla="*/ 378 h 390"/>
              <a:gd name="T20" fmla="*/ 278 w 408"/>
              <a:gd name="T21" fmla="*/ 370 h 390"/>
              <a:gd name="T22" fmla="*/ 322 w 408"/>
              <a:gd name="T23" fmla="*/ 360 h 390"/>
              <a:gd name="T24" fmla="*/ 314 w 408"/>
              <a:gd name="T25" fmla="*/ 210 h 390"/>
              <a:gd name="T26" fmla="*/ 320 w 408"/>
              <a:gd name="T27" fmla="*/ 210 h 390"/>
              <a:gd name="T28" fmla="*/ 350 w 408"/>
              <a:gd name="T29" fmla="*/ 218 h 390"/>
              <a:gd name="T30" fmla="*/ 386 w 408"/>
              <a:gd name="T31" fmla="*/ 226 h 390"/>
              <a:gd name="T32" fmla="*/ 396 w 408"/>
              <a:gd name="T33" fmla="*/ 228 h 390"/>
              <a:gd name="T34" fmla="*/ 404 w 408"/>
              <a:gd name="T35" fmla="*/ 224 h 390"/>
              <a:gd name="T36" fmla="*/ 406 w 408"/>
              <a:gd name="T37" fmla="*/ 214 h 390"/>
              <a:gd name="T38" fmla="*/ 406 w 408"/>
              <a:gd name="T39" fmla="*/ 184 h 390"/>
              <a:gd name="T40" fmla="*/ 396 w 408"/>
              <a:gd name="T41" fmla="*/ 154 h 390"/>
              <a:gd name="T42" fmla="*/ 384 w 408"/>
              <a:gd name="T43" fmla="*/ 142 h 390"/>
              <a:gd name="T44" fmla="*/ 378 w 408"/>
              <a:gd name="T45" fmla="*/ 140 h 390"/>
              <a:gd name="T46" fmla="*/ 344 w 408"/>
              <a:gd name="T47" fmla="*/ 146 h 390"/>
              <a:gd name="T48" fmla="*/ 314 w 408"/>
              <a:gd name="T49" fmla="*/ 154 h 390"/>
              <a:gd name="T50" fmla="*/ 328 w 408"/>
              <a:gd name="T51" fmla="*/ 30 h 390"/>
              <a:gd name="T52" fmla="*/ 264 w 408"/>
              <a:gd name="T53" fmla="*/ 20 h 390"/>
              <a:gd name="T54" fmla="*/ 200 w 408"/>
              <a:gd name="T55" fmla="*/ 6 h 390"/>
              <a:gd name="T56" fmla="*/ 182 w 408"/>
              <a:gd name="T57" fmla="*/ 2 h 390"/>
              <a:gd name="T58" fmla="*/ 180 w 408"/>
              <a:gd name="T59" fmla="*/ 14 h 390"/>
              <a:gd name="T60" fmla="*/ 176 w 408"/>
              <a:gd name="T61" fmla="*/ 48 h 390"/>
              <a:gd name="T62" fmla="*/ 164 w 408"/>
              <a:gd name="T63" fmla="*/ 74 h 390"/>
              <a:gd name="T64" fmla="*/ 152 w 408"/>
              <a:gd name="T65" fmla="*/ 84 h 390"/>
              <a:gd name="T66" fmla="*/ 130 w 408"/>
              <a:gd name="T67" fmla="*/ 96 h 390"/>
              <a:gd name="T68" fmla="*/ 114 w 408"/>
              <a:gd name="T69" fmla="*/ 96 h 390"/>
              <a:gd name="T70" fmla="*/ 106 w 408"/>
              <a:gd name="T71" fmla="*/ 82 h 390"/>
              <a:gd name="T72" fmla="*/ 108 w 408"/>
              <a:gd name="T73" fmla="*/ 58 h 390"/>
              <a:gd name="T74" fmla="*/ 116 w 408"/>
              <a:gd name="T75" fmla="*/ 28 h 390"/>
              <a:gd name="T76" fmla="*/ 120 w 408"/>
              <a:gd name="T77" fmla="*/ 0 h 390"/>
              <a:gd name="T78" fmla="*/ 20 w 408"/>
              <a:gd name="T79" fmla="*/ 10 h 390"/>
              <a:gd name="T80" fmla="*/ 10 w 408"/>
              <a:gd name="T81" fmla="*/ 100 h 390"/>
              <a:gd name="T82" fmla="*/ 2 w 408"/>
              <a:gd name="T83" fmla="*/ 178 h 390"/>
              <a:gd name="T84" fmla="*/ 24 w 408"/>
              <a:gd name="T85" fmla="*/ 162 h 390"/>
              <a:gd name="T86" fmla="*/ 42 w 408"/>
              <a:gd name="T87" fmla="*/ 152 h 390"/>
              <a:gd name="T88" fmla="*/ 60 w 408"/>
              <a:gd name="T89" fmla="*/ 154 h 390"/>
              <a:gd name="T90" fmla="*/ 70 w 408"/>
              <a:gd name="T91" fmla="*/ 158 h 390"/>
              <a:gd name="T92" fmla="*/ 88 w 408"/>
              <a:gd name="T93" fmla="*/ 182 h 390"/>
              <a:gd name="T94" fmla="*/ 100 w 408"/>
              <a:gd name="T95" fmla="*/ 214 h 390"/>
              <a:gd name="T96" fmla="*/ 100 w 408"/>
              <a:gd name="T97" fmla="*/ 242 h 390"/>
              <a:gd name="T98" fmla="*/ 96 w 408"/>
              <a:gd name="T99" fmla="*/ 250 h 390"/>
              <a:gd name="T100" fmla="*/ 88 w 408"/>
              <a:gd name="T101" fmla="*/ 254 h 390"/>
              <a:gd name="T102" fmla="*/ 74 w 408"/>
              <a:gd name="T103" fmla="*/ 254 h 390"/>
              <a:gd name="T104" fmla="*/ 68 w 408"/>
              <a:gd name="T105" fmla="*/ 254 h 390"/>
              <a:gd name="T106" fmla="*/ 14 w 408"/>
              <a:gd name="T107" fmla="*/ 230 h 390"/>
              <a:gd name="T108" fmla="*/ 0 w 408"/>
              <a:gd name="T109" fmla="*/ 224 h 390"/>
              <a:gd name="T110" fmla="*/ 6 w 408"/>
              <a:gd name="T111" fmla="*/ 288 h 390"/>
              <a:gd name="T112" fmla="*/ 18 w 408"/>
              <a:gd name="T113" fmla="*/ 372 h 390"/>
              <a:gd name="T114" fmla="*/ 108 w 408"/>
              <a:gd name="T115" fmla="*/ 388 h 390"/>
              <a:gd name="T116" fmla="*/ 134 w 408"/>
              <a:gd name="T117" fmla="*/ 390 h 390"/>
              <a:gd name="T118" fmla="*/ 138 w 408"/>
              <a:gd name="T119" fmla="*/ 372 h 390"/>
              <a:gd name="T120" fmla="*/ 134 w 408"/>
              <a:gd name="T121" fmla="*/ 35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08" h="390">
                <a:moveTo>
                  <a:pt x="134" y="350"/>
                </a:moveTo>
                <a:lnTo>
                  <a:pt x="134" y="350"/>
                </a:lnTo>
                <a:lnTo>
                  <a:pt x="124" y="332"/>
                </a:lnTo>
                <a:lnTo>
                  <a:pt x="120" y="324"/>
                </a:lnTo>
                <a:lnTo>
                  <a:pt x="118" y="316"/>
                </a:lnTo>
                <a:lnTo>
                  <a:pt x="118" y="308"/>
                </a:lnTo>
                <a:lnTo>
                  <a:pt x="122" y="302"/>
                </a:lnTo>
                <a:lnTo>
                  <a:pt x="130" y="298"/>
                </a:lnTo>
                <a:lnTo>
                  <a:pt x="144" y="294"/>
                </a:lnTo>
                <a:lnTo>
                  <a:pt x="144" y="294"/>
                </a:lnTo>
                <a:lnTo>
                  <a:pt x="152" y="292"/>
                </a:lnTo>
                <a:lnTo>
                  <a:pt x="160" y="294"/>
                </a:lnTo>
                <a:lnTo>
                  <a:pt x="168" y="296"/>
                </a:lnTo>
                <a:lnTo>
                  <a:pt x="176" y="300"/>
                </a:lnTo>
                <a:lnTo>
                  <a:pt x="192" y="312"/>
                </a:lnTo>
                <a:lnTo>
                  <a:pt x="206" y="328"/>
                </a:lnTo>
                <a:lnTo>
                  <a:pt x="218" y="344"/>
                </a:lnTo>
                <a:lnTo>
                  <a:pt x="228" y="360"/>
                </a:lnTo>
                <a:lnTo>
                  <a:pt x="234" y="372"/>
                </a:lnTo>
                <a:lnTo>
                  <a:pt x="238" y="378"/>
                </a:lnTo>
                <a:lnTo>
                  <a:pt x="238" y="378"/>
                </a:lnTo>
                <a:lnTo>
                  <a:pt x="278" y="370"/>
                </a:lnTo>
                <a:lnTo>
                  <a:pt x="322" y="360"/>
                </a:lnTo>
                <a:lnTo>
                  <a:pt x="322" y="360"/>
                </a:lnTo>
                <a:lnTo>
                  <a:pt x="316" y="274"/>
                </a:lnTo>
                <a:lnTo>
                  <a:pt x="314" y="210"/>
                </a:lnTo>
                <a:lnTo>
                  <a:pt x="314" y="210"/>
                </a:lnTo>
                <a:lnTo>
                  <a:pt x="320" y="210"/>
                </a:lnTo>
                <a:lnTo>
                  <a:pt x="328" y="212"/>
                </a:lnTo>
                <a:lnTo>
                  <a:pt x="350" y="218"/>
                </a:lnTo>
                <a:lnTo>
                  <a:pt x="374" y="224"/>
                </a:lnTo>
                <a:lnTo>
                  <a:pt x="386" y="226"/>
                </a:lnTo>
                <a:lnTo>
                  <a:pt x="396" y="228"/>
                </a:lnTo>
                <a:lnTo>
                  <a:pt x="396" y="228"/>
                </a:lnTo>
                <a:lnTo>
                  <a:pt x="400" y="226"/>
                </a:lnTo>
                <a:lnTo>
                  <a:pt x="404" y="224"/>
                </a:lnTo>
                <a:lnTo>
                  <a:pt x="406" y="220"/>
                </a:lnTo>
                <a:lnTo>
                  <a:pt x="406" y="214"/>
                </a:lnTo>
                <a:lnTo>
                  <a:pt x="408" y="200"/>
                </a:lnTo>
                <a:lnTo>
                  <a:pt x="406" y="184"/>
                </a:lnTo>
                <a:lnTo>
                  <a:pt x="402" y="168"/>
                </a:lnTo>
                <a:lnTo>
                  <a:pt x="396" y="154"/>
                </a:lnTo>
                <a:lnTo>
                  <a:pt x="388" y="144"/>
                </a:lnTo>
                <a:lnTo>
                  <a:pt x="384" y="142"/>
                </a:lnTo>
                <a:lnTo>
                  <a:pt x="378" y="140"/>
                </a:lnTo>
                <a:lnTo>
                  <a:pt x="378" y="140"/>
                </a:lnTo>
                <a:lnTo>
                  <a:pt x="362" y="142"/>
                </a:lnTo>
                <a:lnTo>
                  <a:pt x="344" y="146"/>
                </a:lnTo>
                <a:lnTo>
                  <a:pt x="314" y="154"/>
                </a:lnTo>
                <a:lnTo>
                  <a:pt x="314" y="154"/>
                </a:lnTo>
                <a:lnTo>
                  <a:pt x="320" y="98"/>
                </a:lnTo>
                <a:lnTo>
                  <a:pt x="328" y="30"/>
                </a:lnTo>
                <a:lnTo>
                  <a:pt x="328" y="30"/>
                </a:lnTo>
                <a:lnTo>
                  <a:pt x="264" y="20"/>
                </a:lnTo>
                <a:lnTo>
                  <a:pt x="200" y="6"/>
                </a:lnTo>
                <a:lnTo>
                  <a:pt x="200" y="6"/>
                </a:lnTo>
                <a:lnTo>
                  <a:pt x="182" y="2"/>
                </a:lnTo>
                <a:lnTo>
                  <a:pt x="182" y="2"/>
                </a:lnTo>
                <a:lnTo>
                  <a:pt x="180" y="8"/>
                </a:lnTo>
                <a:lnTo>
                  <a:pt x="180" y="14"/>
                </a:lnTo>
                <a:lnTo>
                  <a:pt x="178" y="36"/>
                </a:lnTo>
                <a:lnTo>
                  <a:pt x="176" y="48"/>
                </a:lnTo>
                <a:lnTo>
                  <a:pt x="170" y="62"/>
                </a:lnTo>
                <a:lnTo>
                  <a:pt x="164" y="74"/>
                </a:lnTo>
                <a:lnTo>
                  <a:pt x="152" y="84"/>
                </a:lnTo>
                <a:lnTo>
                  <a:pt x="152" y="84"/>
                </a:lnTo>
                <a:lnTo>
                  <a:pt x="140" y="92"/>
                </a:lnTo>
                <a:lnTo>
                  <a:pt x="130" y="96"/>
                </a:lnTo>
                <a:lnTo>
                  <a:pt x="120" y="98"/>
                </a:lnTo>
                <a:lnTo>
                  <a:pt x="114" y="96"/>
                </a:lnTo>
                <a:lnTo>
                  <a:pt x="108" y="90"/>
                </a:lnTo>
                <a:lnTo>
                  <a:pt x="106" y="82"/>
                </a:lnTo>
                <a:lnTo>
                  <a:pt x="106" y="72"/>
                </a:lnTo>
                <a:lnTo>
                  <a:pt x="108" y="58"/>
                </a:lnTo>
                <a:lnTo>
                  <a:pt x="108" y="58"/>
                </a:lnTo>
                <a:lnTo>
                  <a:pt x="116" y="28"/>
                </a:lnTo>
                <a:lnTo>
                  <a:pt x="120" y="0"/>
                </a:lnTo>
                <a:lnTo>
                  <a:pt x="120" y="0"/>
                </a:lnTo>
                <a:lnTo>
                  <a:pt x="70" y="4"/>
                </a:lnTo>
                <a:lnTo>
                  <a:pt x="20" y="10"/>
                </a:lnTo>
                <a:lnTo>
                  <a:pt x="20" y="10"/>
                </a:lnTo>
                <a:lnTo>
                  <a:pt x="10" y="100"/>
                </a:lnTo>
                <a:lnTo>
                  <a:pt x="2" y="178"/>
                </a:lnTo>
                <a:lnTo>
                  <a:pt x="2" y="178"/>
                </a:lnTo>
                <a:lnTo>
                  <a:pt x="14" y="166"/>
                </a:lnTo>
                <a:lnTo>
                  <a:pt x="24" y="162"/>
                </a:lnTo>
                <a:lnTo>
                  <a:pt x="32" y="156"/>
                </a:lnTo>
                <a:lnTo>
                  <a:pt x="42" y="152"/>
                </a:lnTo>
                <a:lnTo>
                  <a:pt x="52" y="152"/>
                </a:lnTo>
                <a:lnTo>
                  <a:pt x="60" y="154"/>
                </a:lnTo>
                <a:lnTo>
                  <a:pt x="70" y="158"/>
                </a:lnTo>
                <a:lnTo>
                  <a:pt x="70" y="158"/>
                </a:lnTo>
                <a:lnTo>
                  <a:pt x="80" y="170"/>
                </a:lnTo>
                <a:lnTo>
                  <a:pt x="88" y="182"/>
                </a:lnTo>
                <a:lnTo>
                  <a:pt x="96" y="198"/>
                </a:lnTo>
                <a:lnTo>
                  <a:pt x="100" y="214"/>
                </a:lnTo>
                <a:lnTo>
                  <a:pt x="102" y="228"/>
                </a:lnTo>
                <a:lnTo>
                  <a:pt x="100" y="242"/>
                </a:lnTo>
                <a:lnTo>
                  <a:pt x="98" y="246"/>
                </a:lnTo>
                <a:lnTo>
                  <a:pt x="96" y="250"/>
                </a:lnTo>
                <a:lnTo>
                  <a:pt x="92" y="252"/>
                </a:lnTo>
                <a:lnTo>
                  <a:pt x="88" y="254"/>
                </a:lnTo>
                <a:lnTo>
                  <a:pt x="88" y="254"/>
                </a:lnTo>
                <a:lnTo>
                  <a:pt x="74" y="254"/>
                </a:lnTo>
                <a:lnTo>
                  <a:pt x="68" y="254"/>
                </a:lnTo>
                <a:lnTo>
                  <a:pt x="68" y="254"/>
                </a:lnTo>
                <a:lnTo>
                  <a:pt x="36" y="238"/>
                </a:lnTo>
                <a:lnTo>
                  <a:pt x="14" y="230"/>
                </a:lnTo>
                <a:lnTo>
                  <a:pt x="0" y="224"/>
                </a:lnTo>
                <a:lnTo>
                  <a:pt x="0" y="224"/>
                </a:lnTo>
                <a:lnTo>
                  <a:pt x="2" y="252"/>
                </a:lnTo>
                <a:lnTo>
                  <a:pt x="6" y="288"/>
                </a:lnTo>
                <a:lnTo>
                  <a:pt x="18" y="372"/>
                </a:lnTo>
                <a:lnTo>
                  <a:pt x="18" y="372"/>
                </a:lnTo>
                <a:lnTo>
                  <a:pt x="80" y="384"/>
                </a:lnTo>
                <a:lnTo>
                  <a:pt x="108" y="388"/>
                </a:lnTo>
                <a:lnTo>
                  <a:pt x="134" y="390"/>
                </a:lnTo>
                <a:lnTo>
                  <a:pt x="134" y="390"/>
                </a:lnTo>
                <a:lnTo>
                  <a:pt x="136" y="382"/>
                </a:lnTo>
                <a:lnTo>
                  <a:pt x="138" y="372"/>
                </a:lnTo>
                <a:lnTo>
                  <a:pt x="138" y="360"/>
                </a:lnTo>
                <a:lnTo>
                  <a:pt x="134" y="350"/>
                </a:lnTo>
                <a:lnTo>
                  <a:pt x="134" y="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1" name="Freeform 22"/>
          <p:cNvSpPr>
            <a:spLocks/>
          </p:cNvSpPr>
          <p:nvPr/>
        </p:nvSpPr>
        <p:spPr bwMode="auto">
          <a:xfrm>
            <a:off x="2630488" y="1819275"/>
            <a:ext cx="663575" cy="803275"/>
          </a:xfrm>
          <a:custGeom>
            <a:avLst/>
            <a:gdLst>
              <a:gd name="T0" fmla="*/ 174 w 418"/>
              <a:gd name="T1" fmla="*/ 492 h 506"/>
              <a:gd name="T2" fmla="*/ 210 w 418"/>
              <a:gd name="T3" fmla="*/ 506 h 506"/>
              <a:gd name="T4" fmla="*/ 236 w 418"/>
              <a:gd name="T5" fmla="*/ 494 h 506"/>
              <a:gd name="T6" fmla="*/ 246 w 418"/>
              <a:gd name="T7" fmla="*/ 450 h 506"/>
              <a:gd name="T8" fmla="*/ 284 w 418"/>
              <a:gd name="T9" fmla="*/ 422 h 506"/>
              <a:gd name="T10" fmla="*/ 384 w 418"/>
              <a:gd name="T11" fmla="*/ 430 h 506"/>
              <a:gd name="T12" fmla="*/ 392 w 418"/>
              <a:gd name="T13" fmla="*/ 390 h 506"/>
              <a:gd name="T14" fmla="*/ 406 w 418"/>
              <a:gd name="T15" fmla="*/ 352 h 506"/>
              <a:gd name="T16" fmla="*/ 418 w 418"/>
              <a:gd name="T17" fmla="*/ 280 h 506"/>
              <a:gd name="T18" fmla="*/ 388 w 418"/>
              <a:gd name="T19" fmla="*/ 280 h 506"/>
              <a:gd name="T20" fmla="*/ 372 w 418"/>
              <a:gd name="T21" fmla="*/ 292 h 506"/>
              <a:gd name="T22" fmla="*/ 346 w 418"/>
              <a:gd name="T23" fmla="*/ 316 h 506"/>
              <a:gd name="T24" fmla="*/ 336 w 418"/>
              <a:gd name="T25" fmla="*/ 306 h 506"/>
              <a:gd name="T26" fmla="*/ 324 w 418"/>
              <a:gd name="T27" fmla="*/ 240 h 506"/>
              <a:gd name="T28" fmla="*/ 328 w 418"/>
              <a:gd name="T29" fmla="*/ 224 h 506"/>
              <a:gd name="T30" fmla="*/ 358 w 418"/>
              <a:gd name="T31" fmla="*/ 222 h 506"/>
              <a:gd name="T32" fmla="*/ 376 w 418"/>
              <a:gd name="T33" fmla="*/ 222 h 506"/>
              <a:gd name="T34" fmla="*/ 416 w 418"/>
              <a:gd name="T35" fmla="*/ 210 h 506"/>
              <a:gd name="T36" fmla="*/ 406 w 418"/>
              <a:gd name="T37" fmla="*/ 106 h 506"/>
              <a:gd name="T38" fmla="*/ 358 w 418"/>
              <a:gd name="T39" fmla="*/ 78 h 506"/>
              <a:gd name="T40" fmla="*/ 314 w 418"/>
              <a:gd name="T41" fmla="*/ 80 h 506"/>
              <a:gd name="T42" fmla="*/ 286 w 418"/>
              <a:gd name="T43" fmla="*/ 36 h 506"/>
              <a:gd name="T44" fmla="*/ 248 w 418"/>
              <a:gd name="T45" fmla="*/ 4 h 506"/>
              <a:gd name="T46" fmla="*/ 224 w 418"/>
              <a:gd name="T47" fmla="*/ 2 h 506"/>
              <a:gd name="T48" fmla="*/ 202 w 418"/>
              <a:gd name="T49" fmla="*/ 10 h 506"/>
              <a:gd name="T50" fmla="*/ 200 w 418"/>
              <a:gd name="T51" fmla="*/ 32 h 506"/>
              <a:gd name="T52" fmla="*/ 214 w 418"/>
              <a:gd name="T53" fmla="*/ 58 h 506"/>
              <a:gd name="T54" fmla="*/ 216 w 418"/>
              <a:gd name="T55" fmla="*/ 90 h 506"/>
              <a:gd name="T56" fmla="*/ 188 w 418"/>
              <a:gd name="T57" fmla="*/ 96 h 506"/>
              <a:gd name="T58" fmla="*/ 98 w 418"/>
              <a:gd name="T59" fmla="*/ 80 h 506"/>
              <a:gd name="T60" fmla="*/ 110 w 418"/>
              <a:gd name="T61" fmla="*/ 200 h 506"/>
              <a:gd name="T62" fmla="*/ 70 w 418"/>
              <a:gd name="T63" fmla="*/ 244 h 506"/>
              <a:gd name="T64" fmla="*/ 28 w 418"/>
              <a:gd name="T65" fmla="*/ 250 h 506"/>
              <a:gd name="T66" fmla="*/ 8 w 418"/>
              <a:gd name="T67" fmla="*/ 274 h 506"/>
              <a:gd name="T68" fmla="*/ 2 w 418"/>
              <a:gd name="T69" fmla="*/ 314 h 506"/>
              <a:gd name="T70" fmla="*/ 10 w 418"/>
              <a:gd name="T71" fmla="*/ 326 h 506"/>
              <a:gd name="T72" fmla="*/ 24 w 418"/>
              <a:gd name="T73" fmla="*/ 326 h 506"/>
              <a:gd name="T74" fmla="*/ 44 w 418"/>
              <a:gd name="T75" fmla="*/ 308 h 506"/>
              <a:gd name="T76" fmla="*/ 62 w 418"/>
              <a:gd name="T77" fmla="*/ 296 h 506"/>
              <a:gd name="T78" fmla="*/ 98 w 418"/>
              <a:gd name="T79" fmla="*/ 306 h 506"/>
              <a:gd name="T80" fmla="*/ 88 w 418"/>
              <a:gd name="T81" fmla="*/ 368 h 506"/>
              <a:gd name="T82" fmla="*/ 86 w 418"/>
              <a:gd name="T83" fmla="*/ 436 h 506"/>
              <a:gd name="T84" fmla="*/ 170 w 418"/>
              <a:gd name="T85" fmla="*/ 440 h 506"/>
              <a:gd name="T86" fmla="*/ 156 w 418"/>
              <a:gd name="T87" fmla="*/ 472 h 506"/>
              <a:gd name="T88" fmla="*/ 162 w 418"/>
              <a:gd name="T89" fmla="*/ 484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8" h="506">
                <a:moveTo>
                  <a:pt x="162" y="484"/>
                </a:moveTo>
                <a:lnTo>
                  <a:pt x="162" y="484"/>
                </a:lnTo>
                <a:lnTo>
                  <a:pt x="174" y="492"/>
                </a:lnTo>
                <a:lnTo>
                  <a:pt x="186" y="498"/>
                </a:lnTo>
                <a:lnTo>
                  <a:pt x="198" y="502"/>
                </a:lnTo>
                <a:lnTo>
                  <a:pt x="210" y="506"/>
                </a:lnTo>
                <a:lnTo>
                  <a:pt x="220" y="504"/>
                </a:lnTo>
                <a:lnTo>
                  <a:pt x="230" y="502"/>
                </a:lnTo>
                <a:lnTo>
                  <a:pt x="236" y="494"/>
                </a:lnTo>
                <a:lnTo>
                  <a:pt x="240" y="484"/>
                </a:lnTo>
                <a:lnTo>
                  <a:pt x="240" y="484"/>
                </a:lnTo>
                <a:lnTo>
                  <a:pt x="246" y="450"/>
                </a:lnTo>
                <a:lnTo>
                  <a:pt x="248" y="422"/>
                </a:lnTo>
                <a:lnTo>
                  <a:pt x="248" y="422"/>
                </a:lnTo>
                <a:lnTo>
                  <a:pt x="284" y="422"/>
                </a:lnTo>
                <a:lnTo>
                  <a:pt x="318" y="424"/>
                </a:lnTo>
                <a:lnTo>
                  <a:pt x="352" y="426"/>
                </a:lnTo>
                <a:lnTo>
                  <a:pt x="384" y="430"/>
                </a:lnTo>
                <a:lnTo>
                  <a:pt x="384" y="430"/>
                </a:lnTo>
                <a:lnTo>
                  <a:pt x="388" y="404"/>
                </a:lnTo>
                <a:lnTo>
                  <a:pt x="392" y="390"/>
                </a:lnTo>
                <a:lnTo>
                  <a:pt x="398" y="376"/>
                </a:lnTo>
                <a:lnTo>
                  <a:pt x="398" y="376"/>
                </a:lnTo>
                <a:lnTo>
                  <a:pt x="406" y="352"/>
                </a:lnTo>
                <a:lnTo>
                  <a:pt x="412" y="330"/>
                </a:lnTo>
                <a:lnTo>
                  <a:pt x="416" y="306"/>
                </a:lnTo>
                <a:lnTo>
                  <a:pt x="418" y="280"/>
                </a:lnTo>
                <a:lnTo>
                  <a:pt x="418" y="280"/>
                </a:lnTo>
                <a:lnTo>
                  <a:pt x="402" y="280"/>
                </a:lnTo>
                <a:lnTo>
                  <a:pt x="388" y="280"/>
                </a:lnTo>
                <a:lnTo>
                  <a:pt x="388" y="280"/>
                </a:lnTo>
                <a:lnTo>
                  <a:pt x="382" y="284"/>
                </a:lnTo>
                <a:lnTo>
                  <a:pt x="372" y="292"/>
                </a:lnTo>
                <a:lnTo>
                  <a:pt x="350" y="314"/>
                </a:lnTo>
                <a:lnTo>
                  <a:pt x="350" y="314"/>
                </a:lnTo>
                <a:lnTo>
                  <a:pt x="346" y="316"/>
                </a:lnTo>
                <a:lnTo>
                  <a:pt x="344" y="316"/>
                </a:lnTo>
                <a:lnTo>
                  <a:pt x="340" y="314"/>
                </a:lnTo>
                <a:lnTo>
                  <a:pt x="336" y="306"/>
                </a:lnTo>
                <a:lnTo>
                  <a:pt x="332" y="296"/>
                </a:lnTo>
                <a:lnTo>
                  <a:pt x="326" y="268"/>
                </a:lnTo>
                <a:lnTo>
                  <a:pt x="324" y="240"/>
                </a:lnTo>
                <a:lnTo>
                  <a:pt x="324" y="240"/>
                </a:lnTo>
                <a:lnTo>
                  <a:pt x="324" y="230"/>
                </a:lnTo>
                <a:lnTo>
                  <a:pt x="328" y="224"/>
                </a:lnTo>
                <a:lnTo>
                  <a:pt x="334" y="220"/>
                </a:lnTo>
                <a:lnTo>
                  <a:pt x="340" y="220"/>
                </a:lnTo>
                <a:lnTo>
                  <a:pt x="358" y="222"/>
                </a:lnTo>
                <a:lnTo>
                  <a:pt x="368" y="222"/>
                </a:lnTo>
                <a:lnTo>
                  <a:pt x="376" y="222"/>
                </a:lnTo>
                <a:lnTo>
                  <a:pt x="376" y="222"/>
                </a:lnTo>
                <a:lnTo>
                  <a:pt x="396" y="218"/>
                </a:lnTo>
                <a:lnTo>
                  <a:pt x="416" y="210"/>
                </a:lnTo>
                <a:lnTo>
                  <a:pt x="416" y="210"/>
                </a:lnTo>
                <a:lnTo>
                  <a:pt x="412" y="162"/>
                </a:lnTo>
                <a:lnTo>
                  <a:pt x="406" y="106"/>
                </a:lnTo>
                <a:lnTo>
                  <a:pt x="406" y="106"/>
                </a:lnTo>
                <a:lnTo>
                  <a:pt x="402" y="68"/>
                </a:lnTo>
                <a:lnTo>
                  <a:pt x="402" y="68"/>
                </a:lnTo>
                <a:lnTo>
                  <a:pt x="358" y="78"/>
                </a:lnTo>
                <a:lnTo>
                  <a:pt x="318" y="86"/>
                </a:lnTo>
                <a:lnTo>
                  <a:pt x="318" y="86"/>
                </a:lnTo>
                <a:lnTo>
                  <a:pt x="314" y="80"/>
                </a:lnTo>
                <a:lnTo>
                  <a:pt x="308" y="68"/>
                </a:lnTo>
                <a:lnTo>
                  <a:pt x="298" y="52"/>
                </a:lnTo>
                <a:lnTo>
                  <a:pt x="286" y="36"/>
                </a:lnTo>
                <a:lnTo>
                  <a:pt x="272" y="20"/>
                </a:lnTo>
                <a:lnTo>
                  <a:pt x="256" y="8"/>
                </a:lnTo>
                <a:lnTo>
                  <a:pt x="248" y="4"/>
                </a:lnTo>
                <a:lnTo>
                  <a:pt x="240" y="2"/>
                </a:lnTo>
                <a:lnTo>
                  <a:pt x="232" y="0"/>
                </a:lnTo>
                <a:lnTo>
                  <a:pt x="224" y="2"/>
                </a:lnTo>
                <a:lnTo>
                  <a:pt x="224" y="2"/>
                </a:lnTo>
                <a:lnTo>
                  <a:pt x="210" y="6"/>
                </a:lnTo>
                <a:lnTo>
                  <a:pt x="202" y="10"/>
                </a:lnTo>
                <a:lnTo>
                  <a:pt x="198" y="16"/>
                </a:lnTo>
                <a:lnTo>
                  <a:pt x="198" y="24"/>
                </a:lnTo>
                <a:lnTo>
                  <a:pt x="200" y="32"/>
                </a:lnTo>
                <a:lnTo>
                  <a:pt x="204" y="40"/>
                </a:lnTo>
                <a:lnTo>
                  <a:pt x="214" y="58"/>
                </a:lnTo>
                <a:lnTo>
                  <a:pt x="214" y="58"/>
                </a:lnTo>
                <a:lnTo>
                  <a:pt x="218" y="68"/>
                </a:lnTo>
                <a:lnTo>
                  <a:pt x="218" y="80"/>
                </a:lnTo>
                <a:lnTo>
                  <a:pt x="216" y="90"/>
                </a:lnTo>
                <a:lnTo>
                  <a:pt x="214" y="98"/>
                </a:lnTo>
                <a:lnTo>
                  <a:pt x="214" y="98"/>
                </a:lnTo>
                <a:lnTo>
                  <a:pt x="188" y="96"/>
                </a:lnTo>
                <a:lnTo>
                  <a:pt x="160" y="92"/>
                </a:lnTo>
                <a:lnTo>
                  <a:pt x="98" y="80"/>
                </a:lnTo>
                <a:lnTo>
                  <a:pt x="98" y="80"/>
                </a:lnTo>
                <a:lnTo>
                  <a:pt x="104" y="120"/>
                </a:lnTo>
                <a:lnTo>
                  <a:pt x="108" y="162"/>
                </a:lnTo>
                <a:lnTo>
                  <a:pt x="110" y="200"/>
                </a:lnTo>
                <a:lnTo>
                  <a:pt x="110" y="238"/>
                </a:lnTo>
                <a:lnTo>
                  <a:pt x="110" y="238"/>
                </a:lnTo>
                <a:lnTo>
                  <a:pt x="70" y="244"/>
                </a:lnTo>
                <a:lnTo>
                  <a:pt x="32" y="248"/>
                </a:lnTo>
                <a:lnTo>
                  <a:pt x="32" y="248"/>
                </a:lnTo>
                <a:lnTo>
                  <a:pt x="28" y="250"/>
                </a:lnTo>
                <a:lnTo>
                  <a:pt x="24" y="252"/>
                </a:lnTo>
                <a:lnTo>
                  <a:pt x="16" y="262"/>
                </a:lnTo>
                <a:lnTo>
                  <a:pt x="8" y="274"/>
                </a:lnTo>
                <a:lnTo>
                  <a:pt x="4" y="288"/>
                </a:lnTo>
                <a:lnTo>
                  <a:pt x="0" y="302"/>
                </a:lnTo>
                <a:lnTo>
                  <a:pt x="2" y="314"/>
                </a:lnTo>
                <a:lnTo>
                  <a:pt x="2" y="320"/>
                </a:lnTo>
                <a:lnTo>
                  <a:pt x="6" y="324"/>
                </a:lnTo>
                <a:lnTo>
                  <a:pt x="10" y="326"/>
                </a:lnTo>
                <a:lnTo>
                  <a:pt x="14" y="328"/>
                </a:lnTo>
                <a:lnTo>
                  <a:pt x="14" y="328"/>
                </a:lnTo>
                <a:lnTo>
                  <a:pt x="24" y="326"/>
                </a:lnTo>
                <a:lnTo>
                  <a:pt x="32" y="322"/>
                </a:lnTo>
                <a:lnTo>
                  <a:pt x="38" y="316"/>
                </a:lnTo>
                <a:lnTo>
                  <a:pt x="44" y="308"/>
                </a:lnTo>
                <a:lnTo>
                  <a:pt x="48" y="302"/>
                </a:lnTo>
                <a:lnTo>
                  <a:pt x="54" y="298"/>
                </a:lnTo>
                <a:lnTo>
                  <a:pt x="62" y="296"/>
                </a:lnTo>
                <a:lnTo>
                  <a:pt x="72" y="296"/>
                </a:lnTo>
                <a:lnTo>
                  <a:pt x="72" y="296"/>
                </a:lnTo>
                <a:lnTo>
                  <a:pt x="98" y="306"/>
                </a:lnTo>
                <a:lnTo>
                  <a:pt x="98" y="306"/>
                </a:lnTo>
                <a:lnTo>
                  <a:pt x="92" y="336"/>
                </a:lnTo>
                <a:lnTo>
                  <a:pt x="88" y="368"/>
                </a:lnTo>
                <a:lnTo>
                  <a:pt x="86" y="402"/>
                </a:lnTo>
                <a:lnTo>
                  <a:pt x="86" y="436"/>
                </a:lnTo>
                <a:lnTo>
                  <a:pt x="86" y="436"/>
                </a:lnTo>
                <a:lnTo>
                  <a:pt x="184" y="426"/>
                </a:lnTo>
                <a:lnTo>
                  <a:pt x="184" y="426"/>
                </a:lnTo>
                <a:lnTo>
                  <a:pt x="170" y="440"/>
                </a:lnTo>
                <a:lnTo>
                  <a:pt x="160" y="456"/>
                </a:lnTo>
                <a:lnTo>
                  <a:pt x="156" y="464"/>
                </a:lnTo>
                <a:lnTo>
                  <a:pt x="156" y="472"/>
                </a:lnTo>
                <a:lnTo>
                  <a:pt x="158" y="478"/>
                </a:lnTo>
                <a:lnTo>
                  <a:pt x="162" y="484"/>
                </a:lnTo>
                <a:lnTo>
                  <a:pt x="162" y="4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9" name="Freeform 23"/>
          <p:cNvSpPr>
            <a:spLocks/>
          </p:cNvSpPr>
          <p:nvPr/>
        </p:nvSpPr>
        <p:spPr bwMode="auto">
          <a:xfrm>
            <a:off x="2738438" y="2489200"/>
            <a:ext cx="650875" cy="625475"/>
          </a:xfrm>
          <a:custGeom>
            <a:avLst/>
            <a:gdLst>
              <a:gd name="T0" fmla="*/ 110 w 410"/>
              <a:gd name="T1" fmla="*/ 362 h 394"/>
              <a:gd name="T2" fmla="*/ 102 w 410"/>
              <a:gd name="T3" fmla="*/ 342 h 394"/>
              <a:gd name="T4" fmla="*/ 108 w 410"/>
              <a:gd name="T5" fmla="*/ 328 h 394"/>
              <a:gd name="T6" fmla="*/ 130 w 410"/>
              <a:gd name="T7" fmla="*/ 302 h 394"/>
              <a:gd name="T8" fmla="*/ 158 w 410"/>
              <a:gd name="T9" fmla="*/ 292 h 394"/>
              <a:gd name="T10" fmla="*/ 172 w 410"/>
              <a:gd name="T11" fmla="*/ 302 h 394"/>
              <a:gd name="T12" fmla="*/ 190 w 410"/>
              <a:gd name="T13" fmla="*/ 358 h 394"/>
              <a:gd name="T14" fmla="*/ 196 w 410"/>
              <a:gd name="T15" fmla="*/ 376 h 394"/>
              <a:gd name="T16" fmla="*/ 238 w 410"/>
              <a:gd name="T17" fmla="*/ 388 h 394"/>
              <a:gd name="T18" fmla="*/ 304 w 410"/>
              <a:gd name="T19" fmla="*/ 372 h 394"/>
              <a:gd name="T20" fmla="*/ 304 w 410"/>
              <a:gd name="T21" fmla="*/ 322 h 394"/>
              <a:gd name="T22" fmla="*/ 318 w 410"/>
              <a:gd name="T23" fmla="*/ 236 h 394"/>
              <a:gd name="T24" fmla="*/ 338 w 410"/>
              <a:gd name="T25" fmla="*/ 216 h 394"/>
              <a:gd name="T26" fmla="*/ 378 w 410"/>
              <a:gd name="T27" fmla="*/ 232 h 394"/>
              <a:gd name="T28" fmla="*/ 396 w 410"/>
              <a:gd name="T29" fmla="*/ 228 h 394"/>
              <a:gd name="T30" fmla="*/ 410 w 410"/>
              <a:gd name="T31" fmla="*/ 202 h 394"/>
              <a:gd name="T32" fmla="*/ 398 w 410"/>
              <a:gd name="T33" fmla="*/ 166 h 394"/>
              <a:gd name="T34" fmla="*/ 370 w 410"/>
              <a:gd name="T35" fmla="*/ 152 h 394"/>
              <a:gd name="T36" fmla="*/ 334 w 410"/>
              <a:gd name="T37" fmla="*/ 152 h 394"/>
              <a:gd name="T38" fmla="*/ 322 w 410"/>
              <a:gd name="T39" fmla="*/ 86 h 394"/>
              <a:gd name="T40" fmla="*/ 316 w 410"/>
              <a:gd name="T41" fmla="*/ 8 h 394"/>
              <a:gd name="T42" fmla="*/ 250 w 410"/>
              <a:gd name="T43" fmla="*/ 2 h 394"/>
              <a:gd name="T44" fmla="*/ 180 w 410"/>
              <a:gd name="T45" fmla="*/ 0 h 394"/>
              <a:gd name="T46" fmla="*/ 172 w 410"/>
              <a:gd name="T47" fmla="*/ 62 h 394"/>
              <a:gd name="T48" fmla="*/ 152 w 410"/>
              <a:gd name="T49" fmla="*/ 82 h 394"/>
              <a:gd name="T50" fmla="*/ 118 w 410"/>
              <a:gd name="T51" fmla="*/ 76 h 394"/>
              <a:gd name="T52" fmla="*/ 94 w 410"/>
              <a:gd name="T53" fmla="*/ 62 h 394"/>
              <a:gd name="T54" fmla="*/ 88 w 410"/>
              <a:gd name="T55" fmla="*/ 42 h 394"/>
              <a:gd name="T56" fmla="*/ 116 w 410"/>
              <a:gd name="T57" fmla="*/ 4 h 394"/>
              <a:gd name="T58" fmla="*/ 18 w 410"/>
              <a:gd name="T59" fmla="*/ 14 h 394"/>
              <a:gd name="T60" fmla="*/ 26 w 410"/>
              <a:gd name="T61" fmla="*/ 174 h 394"/>
              <a:gd name="T62" fmla="*/ 40 w 410"/>
              <a:gd name="T63" fmla="*/ 172 h 394"/>
              <a:gd name="T64" fmla="*/ 72 w 410"/>
              <a:gd name="T65" fmla="*/ 172 h 394"/>
              <a:gd name="T66" fmla="*/ 82 w 410"/>
              <a:gd name="T67" fmla="*/ 184 h 394"/>
              <a:gd name="T68" fmla="*/ 88 w 410"/>
              <a:gd name="T69" fmla="*/ 224 h 394"/>
              <a:gd name="T70" fmla="*/ 80 w 410"/>
              <a:gd name="T71" fmla="*/ 256 h 394"/>
              <a:gd name="T72" fmla="*/ 68 w 410"/>
              <a:gd name="T73" fmla="*/ 266 h 394"/>
              <a:gd name="T74" fmla="*/ 56 w 410"/>
              <a:gd name="T75" fmla="*/ 262 h 394"/>
              <a:gd name="T76" fmla="*/ 50 w 410"/>
              <a:gd name="T77" fmla="*/ 242 h 394"/>
              <a:gd name="T78" fmla="*/ 36 w 410"/>
              <a:gd name="T79" fmla="*/ 240 h 394"/>
              <a:gd name="T80" fmla="*/ 10 w 410"/>
              <a:gd name="T81" fmla="*/ 302 h 394"/>
              <a:gd name="T82" fmla="*/ 0 w 410"/>
              <a:gd name="T83" fmla="*/ 382 h 394"/>
              <a:gd name="T84" fmla="*/ 126 w 410"/>
              <a:gd name="T85" fmla="*/ 394 h 394"/>
              <a:gd name="T86" fmla="*/ 124 w 410"/>
              <a:gd name="T87" fmla="*/ 376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0" h="394">
                <a:moveTo>
                  <a:pt x="120" y="370"/>
                </a:moveTo>
                <a:lnTo>
                  <a:pt x="120" y="370"/>
                </a:lnTo>
                <a:lnTo>
                  <a:pt x="110" y="362"/>
                </a:lnTo>
                <a:lnTo>
                  <a:pt x="104" y="354"/>
                </a:lnTo>
                <a:lnTo>
                  <a:pt x="102" y="348"/>
                </a:lnTo>
                <a:lnTo>
                  <a:pt x="102" y="342"/>
                </a:lnTo>
                <a:lnTo>
                  <a:pt x="104" y="336"/>
                </a:lnTo>
                <a:lnTo>
                  <a:pt x="108" y="328"/>
                </a:lnTo>
                <a:lnTo>
                  <a:pt x="108" y="328"/>
                </a:lnTo>
                <a:lnTo>
                  <a:pt x="114" y="318"/>
                </a:lnTo>
                <a:lnTo>
                  <a:pt x="120" y="310"/>
                </a:lnTo>
                <a:lnTo>
                  <a:pt x="130" y="302"/>
                </a:lnTo>
                <a:lnTo>
                  <a:pt x="138" y="296"/>
                </a:lnTo>
                <a:lnTo>
                  <a:pt x="148" y="292"/>
                </a:lnTo>
                <a:lnTo>
                  <a:pt x="158" y="292"/>
                </a:lnTo>
                <a:lnTo>
                  <a:pt x="166" y="294"/>
                </a:lnTo>
                <a:lnTo>
                  <a:pt x="172" y="302"/>
                </a:lnTo>
                <a:lnTo>
                  <a:pt x="172" y="302"/>
                </a:lnTo>
                <a:lnTo>
                  <a:pt x="182" y="314"/>
                </a:lnTo>
                <a:lnTo>
                  <a:pt x="186" y="326"/>
                </a:lnTo>
                <a:lnTo>
                  <a:pt x="190" y="358"/>
                </a:lnTo>
                <a:lnTo>
                  <a:pt x="190" y="358"/>
                </a:lnTo>
                <a:lnTo>
                  <a:pt x="192" y="368"/>
                </a:lnTo>
                <a:lnTo>
                  <a:pt x="196" y="376"/>
                </a:lnTo>
                <a:lnTo>
                  <a:pt x="204" y="394"/>
                </a:lnTo>
                <a:lnTo>
                  <a:pt x="204" y="394"/>
                </a:lnTo>
                <a:lnTo>
                  <a:pt x="238" y="388"/>
                </a:lnTo>
                <a:lnTo>
                  <a:pt x="238" y="388"/>
                </a:lnTo>
                <a:lnTo>
                  <a:pt x="304" y="372"/>
                </a:lnTo>
                <a:lnTo>
                  <a:pt x="304" y="372"/>
                </a:lnTo>
                <a:lnTo>
                  <a:pt x="304" y="344"/>
                </a:lnTo>
                <a:lnTo>
                  <a:pt x="304" y="344"/>
                </a:lnTo>
                <a:lnTo>
                  <a:pt x="304" y="322"/>
                </a:lnTo>
                <a:lnTo>
                  <a:pt x="306" y="302"/>
                </a:lnTo>
                <a:lnTo>
                  <a:pt x="310" y="266"/>
                </a:lnTo>
                <a:lnTo>
                  <a:pt x="318" y="236"/>
                </a:lnTo>
                <a:lnTo>
                  <a:pt x="326" y="212"/>
                </a:lnTo>
                <a:lnTo>
                  <a:pt x="326" y="212"/>
                </a:lnTo>
                <a:lnTo>
                  <a:pt x="338" y="216"/>
                </a:lnTo>
                <a:lnTo>
                  <a:pt x="352" y="224"/>
                </a:lnTo>
                <a:lnTo>
                  <a:pt x="368" y="230"/>
                </a:lnTo>
                <a:lnTo>
                  <a:pt x="378" y="232"/>
                </a:lnTo>
                <a:lnTo>
                  <a:pt x="386" y="232"/>
                </a:lnTo>
                <a:lnTo>
                  <a:pt x="386" y="232"/>
                </a:lnTo>
                <a:lnTo>
                  <a:pt x="396" y="228"/>
                </a:lnTo>
                <a:lnTo>
                  <a:pt x="404" y="222"/>
                </a:lnTo>
                <a:lnTo>
                  <a:pt x="408" y="212"/>
                </a:lnTo>
                <a:lnTo>
                  <a:pt x="410" y="202"/>
                </a:lnTo>
                <a:lnTo>
                  <a:pt x="410" y="188"/>
                </a:lnTo>
                <a:lnTo>
                  <a:pt x="406" y="178"/>
                </a:lnTo>
                <a:lnTo>
                  <a:pt x="398" y="166"/>
                </a:lnTo>
                <a:lnTo>
                  <a:pt x="386" y="158"/>
                </a:lnTo>
                <a:lnTo>
                  <a:pt x="386" y="158"/>
                </a:lnTo>
                <a:lnTo>
                  <a:pt x="370" y="152"/>
                </a:lnTo>
                <a:lnTo>
                  <a:pt x="356" y="148"/>
                </a:lnTo>
                <a:lnTo>
                  <a:pt x="344" y="150"/>
                </a:lnTo>
                <a:lnTo>
                  <a:pt x="334" y="152"/>
                </a:lnTo>
                <a:lnTo>
                  <a:pt x="334" y="152"/>
                </a:lnTo>
                <a:lnTo>
                  <a:pt x="330" y="120"/>
                </a:lnTo>
                <a:lnTo>
                  <a:pt x="322" y="86"/>
                </a:lnTo>
                <a:lnTo>
                  <a:pt x="318" y="48"/>
                </a:lnTo>
                <a:lnTo>
                  <a:pt x="316" y="28"/>
                </a:lnTo>
                <a:lnTo>
                  <a:pt x="316" y="8"/>
                </a:lnTo>
                <a:lnTo>
                  <a:pt x="316" y="8"/>
                </a:lnTo>
                <a:lnTo>
                  <a:pt x="284" y="4"/>
                </a:lnTo>
                <a:lnTo>
                  <a:pt x="250" y="2"/>
                </a:lnTo>
                <a:lnTo>
                  <a:pt x="216" y="0"/>
                </a:lnTo>
                <a:lnTo>
                  <a:pt x="180" y="0"/>
                </a:lnTo>
                <a:lnTo>
                  <a:pt x="180" y="0"/>
                </a:lnTo>
                <a:lnTo>
                  <a:pt x="178" y="28"/>
                </a:lnTo>
                <a:lnTo>
                  <a:pt x="172" y="62"/>
                </a:lnTo>
                <a:lnTo>
                  <a:pt x="172" y="62"/>
                </a:lnTo>
                <a:lnTo>
                  <a:pt x="168" y="72"/>
                </a:lnTo>
                <a:lnTo>
                  <a:pt x="162" y="80"/>
                </a:lnTo>
                <a:lnTo>
                  <a:pt x="152" y="82"/>
                </a:lnTo>
                <a:lnTo>
                  <a:pt x="142" y="84"/>
                </a:lnTo>
                <a:lnTo>
                  <a:pt x="130" y="80"/>
                </a:lnTo>
                <a:lnTo>
                  <a:pt x="118" y="76"/>
                </a:lnTo>
                <a:lnTo>
                  <a:pt x="106" y="70"/>
                </a:lnTo>
                <a:lnTo>
                  <a:pt x="94" y="62"/>
                </a:lnTo>
                <a:lnTo>
                  <a:pt x="94" y="62"/>
                </a:lnTo>
                <a:lnTo>
                  <a:pt x="90" y="56"/>
                </a:lnTo>
                <a:lnTo>
                  <a:pt x="88" y="50"/>
                </a:lnTo>
                <a:lnTo>
                  <a:pt x="88" y="42"/>
                </a:lnTo>
                <a:lnTo>
                  <a:pt x="92" y="34"/>
                </a:lnTo>
                <a:lnTo>
                  <a:pt x="102" y="18"/>
                </a:lnTo>
                <a:lnTo>
                  <a:pt x="116" y="4"/>
                </a:lnTo>
                <a:lnTo>
                  <a:pt x="116" y="4"/>
                </a:lnTo>
                <a:lnTo>
                  <a:pt x="18" y="14"/>
                </a:lnTo>
                <a:lnTo>
                  <a:pt x="18" y="14"/>
                </a:lnTo>
                <a:lnTo>
                  <a:pt x="18" y="60"/>
                </a:lnTo>
                <a:lnTo>
                  <a:pt x="20" y="102"/>
                </a:lnTo>
                <a:lnTo>
                  <a:pt x="26" y="174"/>
                </a:lnTo>
                <a:lnTo>
                  <a:pt x="26" y="176"/>
                </a:lnTo>
                <a:lnTo>
                  <a:pt x="26" y="176"/>
                </a:lnTo>
                <a:lnTo>
                  <a:pt x="40" y="172"/>
                </a:lnTo>
                <a:lnTo>
                  <a:pt x="58" y="168"/>
                </a:lnTo>
                <a:lnTo>
                  <a:pt x="66" y="168"/>
                </a:lnTo>
                <a:lnTo>
                  <a:pt x="72" y="172"/>
                </a:lnTo>
                <a:lnTo>
                  <a:pt x="78" y="176"/>
                </a:lnTo>
                <a:lnTo>
                  <a:pt x="82" y="184"/>
                </a:lnTo>
                <a:lnTo>
                  <a:pt x="82" y="184"/>
                </a:lnTo>
                <a:lnTo>
                  <a:pt x="84" y="196"/>
                </a:lnTo>
                <a:lnTo>
                  <a:pt x="86" y="210"/>
                </a:lnTo>
                <a:lnTo>
                  <a:pt x="88" y="224"/>
                </a:lnTo>
                <a:lnTo>
                  <a:pt x="86" y="236"/>
                </a:lnTo>
                <a:lnTo>
                  <a:pt x="84" y="246"/>
                </a:lnTo>
                <a:lnTo>
                  <a:pt x="80" y="256"/>
                </a:lnTo>
                <a:lnTo>
                  <a:pt x="76" y="262"/>
                </a:lnTo>
                <a:lnTo>
                  <a:pt x="68" y="266"/>
                </a:lnTo>
                <a:lnTo>
                  <a:pt x="68" y="266"/>
                </a:lnTo>
                <a:lnTo>
                  <a:pt x="62" y="268"/>
                </a:lnTo>
                <a:lnTo>
                  <a:pt x="58" y="266"/>
                </a:lnTo>
                <a:lnTo>
                  <a:pt x="56" y="262"/>
                </a:lnTo>
                <a:lnTo>
                  <a:pt x="54" y="256"/>
                </a:lnTo>
                <a:lnTo>
                  <a:pt x="52" y="246"/>
                </a:lnTo>
                <a:lnTo>
                  <a:pt x="50" y="242"/>
                </a:lnTo>
                <a:lnTo>
                  <a:pt x="46" y="240"/>
                </a:lnTo>
                <a:lnTo>
                  <a:pt x="46" y="240"/>
                </a:lnTo>
                <a:lnTo>
                  <a:pt x="36" y="240"/>
                </a:lnTo>
                <a:lnTo>
                  <a:pt x="22" y="240"/>
                </a:lnTo>
                <a:lnTo>
                  <a:pt x="22" y="240"/>
                </a:lnTo>
                <a:lnTo>
                  <a:pt x="10" y="302"/>
                </a:lnTo>
                <a:lnTo>
                  <a:pt x="4" y="338"/>
                </a:lnTo>
                <a:lnTo>
                  <a:pt x="0" y="382"/>
                </a:lnTo>
                <a:lnTo>
                  <a:pt x="0" y="382"/>
                </a:lnTo>
                <a:lnTo>
                  <a:pt x="64" y="390"/>
                </a:lnTo>
                <a:lnTo>
                  <a:pt x="126" y="394"/>
                </a:lnTo>
                <a:lnTo>
                  <a:pt x="126" y="394"/>
                </a:lnTo>
                <a:lnTo>
                  <a:pt x="126" y="388"/>
                </a:lnTo>
                <a:lnTo>
                  <a:pt x="126" y="382"/>
                </a:lnTo>
                <a:lnTo>
                  <a:pt x="124" y="376"/>
                </a:lnTo>
                <a:lnTo>
                  <a:pt x="120" y="370"/>
                </a:lnTo>
                <a:lnTo>
                  <a:pt x="120" y="3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1" name="Freeform 24"/>
          <p:cNvSpPr>
            <a:spLocks/>
          </p:cNvSpPr>
          <p:nvPr/>
        </p:nvSpPr>
        <p:spPr bwMode="auto">
          <a:xfrm>
            <a:off x="2636838" y="2952750"/>
            <a:ext cx="644525" cy="688975"/>
          </a:xfrm>
          <a:custGeom>
            <a:avLst/>
            <a:gdLst>
              <a:gd name="T0" fmla="*/ 216 w 406"/>
              <a:gd name="T1" fmla="*/ 414 h 434"/>
              <a:gd name="T2" fmla="*/ 198 w 406"/>
              <a:gd name="T3" fmla="*/ 388 h 434"/>
              <a:gd name="T4" fmla="*/ 198 w 406"/>
              <a:gd name="T5" fmla="*/ 374 h 434"/>
              <a:gd name="T6" fmla="*/ 214 w 406"/>
              <a:gd name="T7" fmla="*/ 348 h 434"/>
              <a:gd name="T8" fmla="*/ 240 w 406"/>
              <a:gd name="T9" fmla="*/ 340 h 434"/>
              <a:gd name="T10" fmla="*/ 264 w 406"/>
              <a:gd name="T11" fmla="*/ 344 h 434"/>
              <a:gd name="T12" fmla="*/ 284 w 406"/>
              <a:gd name="T13" fmla="*/ 366 h 434"/>
              <a:gd name="T14" fmla="*/ 288 w 406"/>
              <a:gd name="T15" fmla="*/ 398 h 434"/>
              <a:gd name="T16" fmla="*/ 346 w 406"/>
              <a:gd name="T17" fmla="*/ 410 h 434"/>
              <a:gd name="T18" fmla="*/ 396 w 406"/>
              <a:gd name="T19" fmla="*/ 326 h 434"/>
              <a:gd name="T20" fmla="*/ 382 w 406"/>
              <a:gd name="T21" fmla="*/ 342 h 434"/>
              <a:gd name="T22" fmla="*/ 356 w 406"/>
              <a:gd name="T23" fmla="*/ 354 h 434"/>
              <a:gd name="T24" fmla="*/ 332 w 406"/>
              <a:gd name="T25" fmla="*/ 348 h 434"/>
              <a:gd name="T26" fmla="*/ 318 w 406"/>
              <a:gd name="T27" fmla="*/ 334 h 434"/>
              <a:gd name="T28" fmla="*/ 314 w 406"/>
              <a:gd name="T29" fmla="*/ 312 h 434"/>
              <a:gd name="T30" fmla="*/ 332 w 406"/>
              <a:gd name="T31" fmla="*/ 270 h 434"/>
              <a:gd name="T32" fmla="*/ 358 w 406"/>
              <a:gd name="T33" fmla="*/ 252 h 434"/>
              <a:gd name="T34" fmla="*/ 388 w 406"/>
              <a:gd name="T35" fmla="*/ 250 h 434"/>
              <a:gd name="T36" fmla="*/ 378 w 406"/>
              <a:gd name="T37" fmla="*/ 172 h 434"/>
              <a:gd name="T38" fmla="*/ 368 w 406"/>
              <a:gd name="T39" fmla="*/ 80 h 434"/>
              <a:gd name="T40" fmla="*/ 268 w 406"/>
              <a:gd name="T41" fmla="*/ 102 h 434"/>
              <a:gd name="T42" fmla="*/ 256 w 406"/>
              <a:gd name="T43" fmla="*/ 76 h 434"/>
              <a:gd name="T44" fmla="*/ 250 w 406"/>
              <a:gd name="T45" fmla="*/ 34 h 434"/>
              <a:gd name="T46" fmla="*/ 236 w 406"/>
              <a:gd name="T47" fmla="*/ 10 h 434"/>
              <a:gd name="T48" fmla="*/ 212 w 406"/>
              <a:gd name="T49" fmla="*/ 0 h 434"/>
              <a:gd name="T50" fmla="*/ 184 w 406"/>
              <a:gd name="T51" fmla="*/ 18 h 434"/>
              <a:gd name="T52" fmla="*/ 172 w 406"/>
              <a:gd name="T53" fmla="*/ 36 h 434"/>
              <a:gd name="T54" fmla="*/ 166 w 406"/>
              <a:gd name="T55" fmla="*/ 56 h 434"/>
              <a:gd name="T56" fmla="*/ 184 w 406"/>
              <a:gd name="T57" fmla="*/ 78 h 434"/>
              <a:gd name="T58" fmla="*/ 190 w 406"/>
              <a:gd name="T59" fmla="*/ 90 h 434"/>
              <a:gd name="T60" fmla="*/ 190 w 406"/>
              <a:gd name="T61" fmla="*/ 102 h 434"/>
              <a:gd name="T62" fmla="*/ 62 w 406"/>
              <a:gd name="T63" fmla="*/ 100 h 434"/>
              <a:gd name="T64" fmla="*/ 64 w 406"/>
              <a:gd name="T65" fmla="*/ 172 h 434"/>
              <a:gd name="T66" fmla="*/ 62 w 406"/>
              <a:gd name="T67" fmla="*/ 252 h 434"/>
              <a:gd name="T68" fmla="*/ 34 w 406"/>
              <a:gd name="T69" fmla="*/ 250 h 434"/>
              <a:gd name="T70" fmla="*/ 24 w 406"/>
              <a:gd name="T71" fmla="*/ 256 h 434"/>
              <a:gd name="T72" fmla="*/ 6 w 406"/>
              <a:gd name="T73" fmla="*/ 294 h 434"/>
              <a:gd name="T74" fmla="*/ 4 w 406"/>
              <a:gd name="T75" fmla="*/ 348 h 434"/>
              <a:gd name="T76" fmla="*/ 14 w 406"/>
              <a:gd name="T77" fmla="*/ 360 h 434"/>
              <a:gd name="T78" fmla="*/ 34 w 406"/>
              <a:gd name="T79" fmla="*/ 360 h 434"/>
              <a:gd name="T80" fmla="*/ 82 w 406"/>
              <a:gd name="T81" fmla="*/ 344 h 434"/>
              <a:gd name="T82" fmla="*/ 128 w 406"/>
              <a:gd name="T83" fmla="*/ 434 h 434"/>
              <a:gd name="T84" fmla="*/ 228 w 406"/>
              <a:gd name="T85" fmla="*/ 42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6" h="434">
                <a:moveTo>
                  <a:pt x="228" y="426"/>
                </a:moveTo>
                <a:lnTo>
                  <a:pt x="228" y="426"/>
                </a:lnTo>
                <a:lnTo>
                  <a:pt x="216" y="414"/>
                </a:lnTo>
                <a:lnTo>
                  <a:pt x="204" y="402"/>
                </a:lnTo>
                <a:lnTo>
                  <a:pt x="200" y="394"/>
                </a:lnTo>
                <a:lnTo>
                  <a:pt x="198" y="388"/>
                </a:lnTo>
                <a:lnTo>
                  <a:pt x="198" y="382"/>
                </a:lnTo>
                <a:lnTo>
                  <a:pt x="198" y="374"/>
                </a:lnTo>
                <a:lnTo>
                  <a:pt x="198" y="374"/>
                </a:lnTo>
                <a:lnTo>
                  <a:pt x="202" y="364"/>
                </a:lnTo>
                <a:lnTo>
                  <a:pt x="206" y="356"/>
                </a:lnTo>
                <a:lnTo>
                  <a:pt x="214" y="348"/>
                </a:lnTo>
                <a:lnTo>
                  <a:pt x="220" y="342"/>
                </a:lnTo>
                <a:lnTo>
                  <a:pt x="230" y="340"/>
                </a:lnTo>
                <a:lnTo>
                  <a:pt x="240" y="340"/>
                </a:lnTo>
                <a:lnTo>
                  <a:pt x="250" y="340"/>
                </a:lnTo>
                <a:lnTo>
                  <a:pt x="264" y="344"/>
                </a:lnTo>
                <a:lnTo>
                  <a:pt x="264" y="344"/>
                </a:lnTo>
                <a:lnTo>
                  <a:pt x="272" y="350"/>
                </a:lnTo>
                <a:lnTo>
                  <a:pt x="280" y="358"/>
                </a:lnTo>
                <a:lnTo>
                  <a:pt x="284" y="366"/>
                </a:lnTo>
                <a:lnTo>
                  <a:pt x="286" y="378"/>
                </a:lnTo>
                <a:lnTo>
                  <a:pt x="288" y="388"/>
                </a:lnTo>
                <a:lnTo>
                  <a:pt x="288" y="398"/>
                </a:lnTo>
                <a:lnTo>
                  <a:pt x="286" y="418"/>
                </a:lnTo>
                <a:lnTo>
                  <a:pt x="286" y="418"/>
                </a:lnTo>
                <a:lnTo>
                  <a:pt x="346" y="410"/>
                </a:lnTo>
                <a:lnTo>
                  <a:pt x="406" y="402"/>
                </a:lnTo>
                <a:lnTo>
                  <a:pt x="406" y="402"/>
                </a:lnTo>
                <a:lnTo>
                  <a:pt x="396" y="326"/>
                </a:lnTo>
                <a:lnTo>
                  <a:pt x="396" y="326"/>
                </a:lnTo>
                <a:lnTo>
                  <a:pt x="388" y="336"/>
                </a:lnTo>
                <a:lnTo>
                  <a:pt x="382" y="342"/>
                </a:lnTo>
                <a:lnTo>
                  <a:pt x="374" y="348"/>
                </a:lnTo>
                <a:lnTo>
                  <a:pt x="366" y="352"/>
                </a:lnTo>
                <a:lnTo>
                  <a:pt x="356" y="354"/>
                </a:lnTo>
                <a:lnTo>
                  <a:pt x="344" y="352"/>
                </a:lnTo>
                <a:lnTo>
                  <a:pt x="332" y="348"/>
                </a:lnTo>
                <a:lnTo>
                  <a:pt x="332" y="348"/>
                </a:lnTo>
                <a:lnTo>
                  <a:pt x="326" y="344"/>
                </a:lnTo>
                <a:lnTo>
                  <a:pt x="320" y="340"/>
                </a:lnTo>
                <a:lnTo>
                  <a:pt x="318" y="334"/>
                </a:lnTo>
                <a:lnTo>
                  <a:pt x="314" y="328"/>
                </a:lnTo>
                <a:lnTo>
                  <a:pt x="314" y="320"/>
                </a:lnTo>
                <a:lnTo>
                  <a:pt x="314" y="312"/>
                </a:lnTo>
                <a:lnTo>
                  <a:pt x="316" y="298"/>
                </a:lnTo>
                <a:lnTo>
                  <a:pt x="322" y="284"/>
                </a:lnTo>
                <a:lnTo>
                  <a:pt x="332" y="270"/>
                </a:lnTo>
                <a:lnTo>
                  <a:pt x="344" y="260"/>
                </a:lnTo>
                <a:lnTo>
                  <a:pt x="358" y="252"/>
                </a:lnTo>
                <a:lnTo>
                  <a:pt x="358" y="252"/>
                </a:lnTo>
                <a:lnTo>
                  <a:pt x="368" y="250"/>
                </a:lnTo>
                <a:lnTo>
                  <a:pt x="376" y="250"/>
                </a:lnTo>
                <a:lnTo>
                  <a:pt x="388" y="250"/>
                </a:lnTo>
                <a:lnTo>
                  <a:pt x="388" y="250"/>
                </a:lnTo>
                <a:lnTo>
                  <a:pt x="384" y="210"/>
                </a:lnTo>
                <a:lnTo>
                  <a:pt x="378" y="172"/>
                </a:lnTo>
                <a:lnTo>
                  <a:pt x="372" y="130"/>
                </a:lnTo>
                <a:lnTo>
                  <a:pt x="368" y="80"/>
                </a:lnTo>
                <a:lnTo>
                  <a:pt x="368" y="80"/>
                </a:lnTo>
                <a:lnTo>
                  <a:pt x="302" y="96"/>
                </a:lnTo>
                <a:lnTo>
                  <a:pt x="302" y="96"/>
                </a:lnTo>
                <a:lnTo>
                  <a:pt x="268" y="102"/>
                </a:lnTo>
                <a:lnTo>
                  <a:pt x="268" y="102"/>
                </a:lnTo>
                <a:lnTo>
                  <a:pt x="260" y="84"/>
                </a:lnTo>
                <a:lnTo>
                  <a:pt x="256" y="76"/>
                </a:lnTo>
                <a:lnTo>
                  <a:pt x="254" y="66"/>
                </a:lnTo>
                <a:lnTo>
                  <a:pt x="254" y="66"/>
                </a:lnTo>
                <a:lnTo>
                  <a:pt x="250" y="34"/>
                </a:lnTo>
                <a:lnTo>
                  <a:pt x="246" y="22"/>
                </a:lnTo>
                <a:lnTo>
                  <a:pt x="236" y="10"/>
                </a:lnTo>
                <a:lnTo>
                  <a:pt x="236" y="10"/>
                </a:lnTo>
                <a:lnTo>
                  <a:pt x="230" y="2"/>
                </a:lnTo>
                <a:lnTo>
                  <a:pt x="222" y="0"/>
                </a:lnTo>
                <a:lnTo>
                  <a:pt x="212" y="0"/>
                </a:lnTo>
                <a:lnTo>
                  <a:pt x="202" y="4"/>
                </a:lnTo>
                <a:lnTo>
                  <a:pt x="194" y="10"/>
                </a:lnTo>
                <a:lnTo>
                  <a:pt x="184" y="18"/>
                </a:lnTo>
                <a:lnTo>
                  <a:pt x="178" y="26"/>
                </a:lnTo>
                <a:lnTo>
                  <a:pt x="172" y="36"/>
                </a:lnTo>
                <a:lnTo>
                  <a:pt x="172" y="36"/>
                </a:lnTo>
                <a:lnTo>
                  <a:pt x="168" y="44"/>
                </a:lnTo>
                <a:lnTo>
                  <a:pt x="166" y="50"/>
                </a:lnTo>
                <a:lnTo>
                  <a:pt x="166" y="56"/>
                </a:lnTo>
                <a:lnTo>
                  <a:pt x="168" y="62"/>
                </a:lnTo>
                <a:lnTo>
                  <a:pt x="174" y="70"/>
                </a:lnTo>
                <a:lnTo>
                  <a:pt x="184" y="78"/>
                </a:lnTo>
                <a:lnTo>
                  <a:pt x="184" y="78"/>
                </a:lnTo>
                <a:lnTo>
                  <a:pt x="188" y="84"/>
                </a:lnTo>
                <a:lnTo>
                  <a:pt x="190" y="90"/>
                </a:lnTo>
                <a:lnTo>
                  <a:pt x="190" y="96"/>
                </a:lnTo>
                <a:lnTo>
                  <a:pt x="190" y="102"/>
                </a:lnTo>
                <a:lnTo>
                  <a:pt x="190" y="102"/>
                </a:lnTo>
                <a:lnTo>
                  <a:pt x="128" y="98"/>
                </a:lnTo>
                <a:lnTo>
                  <a:pt x="64" y="90"/>
                </a:lnTo>
                <a:lnTo>
                  <a:pt x="62" y="100"/>
                </a:lnTo>
                <a:lnTo>
                  <a:pt x="62" y="100"/>
                </a:lnTo>
                <a:lnTo>
                  <a:pt x="62" y="134"/>
                </a:lnTo>
                <a:lnTo>
                  <a:pt x="64" y="172"/>
                </a:lnTo>
                <a:lnTo>
                  <a:pt x="72" y="258"/>
                </a:lnTo>
                <a:lnTo>
                  <a:pt x="72" y="258"/>
                </a:lnTo>
                <a:lnTo>
                  <a:pt x="62" y="252"/>
                </a:lnTo>
                <a:lnTo>
                  <a:pt x="50" y="250"/>
                </a:lnTo>
                <a:lnTo>
                  <a:pt x="40" y="248"/>
                </a:lnTo>
                <a:lnTo>
                  <a:pt x="34" y="250"/>
                </a:lnTo>
                <a:lnTo>
                  <a:pt x="28" y="252"/>
                </a:lnTo>
                <a:lnTo>
                  <a:pt x="28" y="252"/>
                </a:lnTo>
                <a:lnTo>
                  <a:pt x="24" y="256"/>
                </a:lnTo>
                <a:lnTo>
                  <a:pt x="18" y="262"/>
                </a:lnTo>
                <a:lnTo>
                  <a:pt x="12" y="276"/>
                </a:lnTo>
                <a:lnTo>
                  <a:pt x="6" y="294"/>
                </a:lnTo>
                <a:lnTo>
                  <a:pt x="2" y="314"/>
                </a:lnTo>
                <a:lnTo>
                  <a:pt x="0" y="332"/>
                </a:lnTo>
                <a:lnTo>
                  <a:pt x="4" y="348"/>
                </a:lnTo>
                <a:lnTo>
                  <a:pt x="6" y="354"/>
                </a:lnTo>
                <a:lnTo>
                  <a:pt x="10" y="358"/>
                </a:lnTo>
                <a:lnTo>
                  <a:pt x="14" y="360"/>
                </a:lnTo>
                <a:lnTo>
                  <a:pt x="20" y="362"/>
                </a:lnTo>
                <a:lnTo>
                  <a:pt x="20" y="362"/>
                </a:lnTo>
                <a:lnTo>
                  <a:pt x="34" y="360"/>
                </a:lnTo>
                <a:lnTo>
                  <a:pt x="50" y="356"/>
                </a:lnTo>
                <a:lnTo>
                  <a:pt x="82" y="344"/>
                </a:lnTo>
                <a:lnTo>
                  <a:pt x="82" y="344"/>
                </a:lnTo>
                <a:lnTo>
                  <a:pt x="94" y="434"/>
                </a:lnTo>
                <a:lnTo>
                  <a:pt x="94" y="434"/>
                </a:lnTo>
                <a:lnTo>
                  <a:pt x="128" y="434"/>
                </a:lnTo>
                <a:lnTo>
                  <a:pt x="160" y="432"/>
                </a:lnTo>
                <a:lnTo>
                  <a:pt x="228" y="426"/>
                </a:lnTo>
                <a:lnTo>
                  <a:pt x="228" y="4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5" name="Freeform 25"/>
          <p:cNvSpPr>
            <a:spLocks/>
          </p:cNvSpPr>
          <p:nvPr/>
        </p:nvSpPr>
        <p:spPr bwMode="auto">
          <a:xfrm>
            <a:off x="2630488" y="3492500"/>
            <a:ext cx="698500" cy="758825"/>
          </a:xfrm>
          <a:custGeom>
            <a:avLst/>
            <a:gdLst>
              <a:gd name="T0" fmla="*/ 200 w 440"/>
              <a:gd name="T1" fmla="*/ 468 h 478"/>
              <a:gd name="T2" fmla="*/ 228 w 440"/>
              <a:gd name="T3" fmla="*/ 478 h 478"/>
              <a:gd name="T4" fmla="*/ 254 w 440"/>
              <a:gd name="T5" fmla="*/ 470 h 478"/>
              <a:gd name="T6" fmla="*/ 260 w 440"/>
              <a:gd name="T7" fmla="*/ 450 h 478"/>
              <a:gd name="T8" fmla="*/ 256 w 440"/>
              <a:gd name="T9" fmla="*/ 408 h 478"/>
              <a:gd name="T10" fmla="*/ 256 w 440"/>
              <a:gd name="T11" fmla="*/ 400 h 478"/>
              <a:gd name="T12" fmla="*/ 418 w 440"/>
              <a:gd name="T13" fmla="*/ 422 h 478"/>
              <a:gd name="T14" fmla="*/ 440 w 440"/>
              <a:gd name="T15" fmla="*/ 294 h 478"/>
              <a:gd name="T16" fmla="*/ 424 w 440"/>
              <a:gd name="T17" fmla="*/ 292 h 478"/>
              <a:gd name="T18" fmla="*/ 388 w 440"/>
              <a:gd name="T19" fmla="*/ 300 h 478"/>
              <a:gd name="T20" fmla="*/ 354 w 440"/>
              <a:gd name="T21" fmla="*/ 308 h 478"/>
              <a:gd name="T22" fmla="*/ 328 w 440"/>
              <a:gd name="T23" fmla="*/ 306 h 478"/>
              <a:gd name="T24" fmla="*/ 314 w 440"/>
              <a:gd name="T25" fmla="*/ 292 h 478"/>
              <a:gd name="T26" fmla="*/ 314 w 440"/>
              <a:gd name="T27" fmla="*/ 260 h 478"/>
              <a:gd name="T28" fmla="*/ 344 w 440"/>
              <a:gd name="T29" fmla="*/ 210 h 478"/>
              <a:gd name="T30" fmla="*/ 358 w 440"/>
              <a:gd name="T31" fmla="*/ 200 h 478"/>
              <a:gd name="T32" fmla="*/ 390 w 440"/>
              <a:gd name="T33" fmla="*/ 198 h 478"/>
              <a:gd name="T34" fmla="*/ 436 w 440"/>
              <a:gd name="T35" fmla="*/ 226 h 478"/>
              <a:gd name="T36" fmla="*/ 410 w 440"/>
              <a:gd name="T37" fmla="*/ 62 h 478"/>
              <a:gd name="T38" fmla="*/ 290 w 440"/>
              <a:gd name="T39" fmla="*/ 78 h 478"/>
              <a:gd name="T40" fmla="*/ 292 w 440"/>
              <a:gd name="T41" fmla="*/ 48 h 478"/>
              <a:gd name="T42" fmla="*/ 284 w 440"/>
              <a:gd name="T43" fmla="*/ 18 h 478"/>
              <a:gd name="T44" fmla="*/ 268 w 440"/>
              <a:gd name="T45" fmla="*/ 4 h 478"/>
              <a:gd name="T46" fmla="*/ 234 w 440"/>
              <a:gd name="T47" fmla="*/ 0 h 478"/>
              <a:gd name="T48" fmla="*/ 210 w 440"/>
              <a:gd name="T49" fmla="*/ 16 h 478"/>
              <a:gd name="T50" fmla="*/ 202 w 440"/>
              <a:gd name="T51" fmla="*/ 34 h 478"/>
              <a:gd name="T52" fmla="*/ 204 w 440"/>
              <a:gd name="T53" fmla="*/ 54 h 478"/>
              <a:gd name="T54" fmla="*/ 232 w 440"/>
              <a:gd name="T55" fmla="*/ 86 h 478"/>
              <a:gd name="T56" fmla="*/ 132 w 440"/>
              <a:gd name="T57" fmla="*/ 94 h 478"/>
              <a:gd name="T58" fmla="*/ 110 w 440"/>
              <a:gd name="T59" fmla="*/ 170 h 478"/>
              <a:gd name="T60" fmla="*/ 114 w 440"/>
              <a:gd name="T61" fmla="*/ 196 h 478"/>
              <a:gd name="T62" fmla="*/ 86 w 440"/>
              <a:gd name="T63" fmla="*/ 178 h 478"/>
              <a:gd name="T64" fmla="*/ 62 w 440"/>
              <a:gd name="T65" fmla="*/ 180 h 478"/>
              <a:gd name="T66" fmla="*/ 26 w 440"/>
              <a:gd name="T67" fmla="*/ 212 h 478"/>
              <a:gd name="T68" fmla="*/ 0 w 440"/>
              <a:gd name="T69" fmla="*/ 246 h 478"/>
              <a:gd name="T70" fmla="*/ 4 w 440"/>
              <a:gd name="T71" fmla="*/ 264 h 478"/>
              <a:gd name="T72" fmla="*/ 24 w 440"/>
              <a:gd name="T73" fmla="*/ 282 h 478"/>
              <a:gd name="T74" fmla="*/ 58 w 440"/>
              <a:gd name="T75" fmla="*/ 296 h 478"/>
              <a:gd name="T76" fmla="*/ 114 w 440"/>
              <a:gd name="T77" fmla="*/ 292 h 478"/>
              <a:gd name="T78" fmla="*/ 104 w 440"/>
              <a:gd name="T79" fmla="*/ 410 h 478"/>
              <a:gd name="T80" fmla="*/ 208 w 440"/>
              <a:gd name="T81" fmla="*/ 402 h 478"/>
              <a:gd name="T82" fmla="*/ 190 w 440"/>
              <a:gd name="T83" fmla="*/ 442 h 478"/>
              <a:gd name="T84" fmla="*/ 194 w 440"/>
              <a:gd name="T85" fmla="*/ 46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0" h="478">
                <a:moveTo>
                  <a:pt x="194" y="460"/>
                </a:moveTo>
                <a:lnTo>
                  <a:pt x="194" y="460"/>
                </a:lnTo>
                <a:lnTo>
                  <a:pt x="200" y="468"/>
                </a:lnTo>
                <a:lnTo>
                  <a:pt x="208" y="474"/>
                </a:lnTo>
                <a:lnTo>
                  <a:pt x="218" y="476"/>
                </a:lnTo>
                <a:lnTo>
                  <a:pt x="228" y="478"/>
                </a:lnTo>
                <a:lnTo>
                  <a:pt x="238" y="478"/>
                </a:lnTo>
                <a:lnTo>
                  <a:pt x="248" y="476"/>
                </a:lnTo>
                <a:lnTo>
                  <a:pt x="254" y="470"/>
                </a:lnTo>
                <a:lnTo>
                  <a:pt x="258" y="460"/>
                </a:lnTo>
                <a:lnTo>
                  <a:pt x="258" y="460"/>
                </a:lnTo>
                <a:lnTo>
                  <a:pt x="260" y="450"/>
                </a:lnTo>
                <a:lnTo>
                  <a:pt x="260" y="440"/>
                </a:lnTo>
                <a:lnTo>
                  <a:pt x="258" y="422"/>
                </a:lnTo>
                <a:lnTo>
                  <a:pt x="256" y="408"/>
                </a:lnTo>
                <a:lnTo>
                  <a:pt x="256" y="404"/>
                </a:lnTo>
                <a:lnTo>
                  <a:pt x="256" y="400"/>
                </a:lnTo>
                <a:lnTo>
                  <a:pt x="256" y="400"/>
                </a:lnTo>
                <a:lnTo>
                  <a:pt x="310" y="408"/>
                </a:lnTo>
                <a:lnTo>
                  <a:pt x="418" y="422"/>
                </a:lnTo>
                <a:lnTo>
                  <a:pt x="418" y="422"/>
                </a:lnTo>
                <a:lnTo>
                  <a:pt x="432" y="348"/>
                </a:lnTo>
                <a:lnTo>
                  <a:pt x="438" y="318"/>
                </a:lnTo>
                <a:lnTo>
                  <a:pt x="440" y="294"/>
                </a:lnTo>
                <a:lnTo>
                  <a:pt x="440" y="294"/>
                </a:lnTo>
                <a:lnTo>
                  <a:pt x="424" y="292"/>
                </a:lnTo>
                <a:lnTo>
                  <a:pt x="424" y="292"/>
                </a:lnTo>
                <a:lnTo>
                  <a:pt x="414" y="290"/>
                </a:lnTo>
                <a:lnTo>
                  <a:pt x="406" y="292"/>
                </a:lnTo>
                <a:lnTo>
                  <a:pt x="388" y="300"/>
                </a:lnTo>
                <a:lnTo>
                  <a:pt x="378" y="304"/>
                </a:lnTo>
                <a:lnTo>
                  <a:pt x="366" y="308"/>
                </a:lnTo>
                <a:lnTo>
                  <a:pt x="354" y="308"/>
                </a:lnTo>
                <a:lnTo>
                  <a:pt x="336" y="308"/>
                </a:lnTo>
                <a:lnTo>
                  <a:pt x="336" y="308"/>
                </a:lnTo>
                <a:lnTo>
                  <a:pt x="328" y="306"/>
                </a:lnTo>
                <a:lnTo>
                  <a:pt x="322" y="304"/>
                </a:lnTo>
                <a:lnTo>
                  <a:pt x="318" y="298"/>
                </a:lnTo>
                <a:lnTo>
                  <a:pt x="314" y="292"/>
                </a:lnTo>
                <a:lnTo>
                  <a:pt x="312" y="286"/>
                </a:lnTo>
                <a:lnTo>
                  <a:pt x="312" y="278"/>
                </a:lnTo>
                <a:lnTo>
                  <a:pt x="314" y="260"/>
                </a:lnTo>
                <a:lnTo>
                  <a:pt x="322" y="242"/>
                </a:lnTo>
                <a:lnTo>
                  <a:pt x="332" y="224"/>
                </a:lnTo>
                <a:lnTo>
                  <a:pt x="344" y="210"/>
                </a:lnTo>
                <a:lnTo>
                  <a:pt x="350" y="204"/>
                </a:lnTo>
                <a:lnTo>
                  <a:pt x="358" y="200"/>
                </a:lnTo>
                <a:lnTo>
                  <a:pt x="358" y="200"/>
                </a:lnTo>
                <a:lnTo>
                  <a:pt x="368" y="196"/>
                </a:lnTo>
                <a:lnTo>
                  <a:pt x="378" y="196"/>
                </a:lnTo>
                <a:lnTo>
                  <a:pt x="390" y="198"/>
                </a:lnTo>
                <a:lnTo>
                  <a:pt x="400" y="202"/>
                </a:lnTo>
                <a:lnTo>
                  <a:pt x="420" y="212"/>
                </a:lnTo>
                <a:lnTo>
                  <a:pt x="436" y="226"/>
                </a:lnTo>
                <a:lnTo>
                  <a:pt x="436" y="226"/>
                </a:lnTo>
                <a:lnTo>
                  <a:pt x="424" y="148"/>
                </a:lnTo>
                <a:lnTo>
                  <a:pt x="410" y="62"/>
                </a:lnTo>
                <a:lnTo>
                  <a:pt x="410" y="62"/>
                </a:lnTo>
                <a:lnTo>
                  <a:pt x="350" y="70"/>
                </a:lnTo>
                <a:lnTo>
                  <a:pt x="290" y="78"/>
                </a:lnTo>
                <a:lnTo>
                  <a:pt x="290" y="78"/>
                </a:lnTo>
                <a:lnTo>
                  <a:pt x="292" y="58"/>
                </a:lnTo>
                <a:lnTo>
                  <a:pt x="292" y="48"/>
                </a:lnTo>
                <a:lnTo>
                  <a:pt x="290" y="38"/>
                </a:lnTo>
                <a:lnTo>
                  <a:pt x="288" y="26"/>
                </a:lnTo>
                <a:lnTo>
                  <a:pt x="284" y="18"/>
                </a:lnTo>
                <a:lnTo>
                  <a:pt x="276" y="10"/>
                </a:lnTo>
                <a:lnTo>
                  <a:pt x="268" y="4"/>
                </a:lnTo>
                <a:lnTo>
                  <a:pt x="268" y="4"/>
                </a:lnTo>
                <a:lnTo>
                  <a:pt x="254" y="0"/>
                </a:lnTo>
                <a:lnTo>
                  <a:pt x="244" y="0"/>
                </a:lnTo>
                <a:lnTo>
                  <a:pt x="234" y="0"/>
                </a:lnTo>
                <a:lnTo>
                  <a:pt x="224" y="2"/>
                </a:lnTo>
                <a:lnTo>
                  <a:pt x="218" y="8"/>
                </a:lnTo>
                <a:lnTo>
                  <a:pt x="210" y="16"/>
                </a:lnTo>
                <a:lnTo>
                  <a:pt x="206" y="24"/>
                </a:lnTo>
                <a:lnTo>
                  <a:pt x="202" y="34"/>
                </a:lnTo>
                <a:lnTo>
                  <a:pt x="202" y="34"/>
                </a:lnTo>
                <a:lnTo>
                  <a:pt x="202" y="42"/>
                </a:lnTo>
                <a:lnTo>
                  <a:pt x="202" y="48"/>
                </a:lnTo>
                <a:lnTo>
                  <a:pt x="204" y="54"/>
                </a:lnTo>
                <a:lnTo>
                  <a:pt x="208" y="62"/>
                </a:lnTo>
                <a:lnTo>
                  <a:pt x="220" y="74"/>
                </a:lnTo>
                <a:lnTo>
                  <a:pt x="232" y="86"/>
                </a:lnTo>
                <a:lnTo>
                  <a:pt x="232" y="86"/>
                </a:lnTo>
                <a:lnTo>
                  <a:pt x="164" y="92"/>
                </a:lnTo>
                <a:lnTo>
                  <a:pt x="132" y="94"/>
                </a:lnTo>
                <a:lnTo>
                  <a:pt x="98" y="94"/>
                </a:lnTo>
                <a:lnTo>
                  <a:pt x="98" y="94"/>
                </a:lnTo>
                <a:lnTo>
                  <a:pt x="110" y="170"/>
                </a:lnTo>
                <a:lnTo>
                  <a:pt x="110" y="170"/>
                </a:lnTo>
                <a:lnTo>
                  <a:pt x="114" y="196"/>
                </a:lnTo>
                <a:lnTo>
                  <a:pt x="114" y="196"/>
                </a:lnTo>
                <a:lnTo>
                  <a:pt x="102" y="184"/>
                </a:lnTo>
                <a:lnTo>
                  <a:pt x="94" y="180"/>
                </a:lnTo>
                <a:lnTo>
                  <a:pt x="86" y="178"/>
                </a:lnTo>
                <a:lnTo>
                  <a:pt x="78" y="176"/>
                </a:lnTo>
                <a:lnTo>
                  <a:pt x="70" y="178"/>
                </a:lnTo>
                <a:lnTo>
                  <a:pt x="62" y="180"/>
                </a:lnTo>
                <a:lnTo>
                  <a:pt x="54" y="186"/>
                </a:lnTo>
                <a:lnTo>
                  <a:pt x="54" y="186"/>
                </a:lnTo>
                <a:lnTo>
                  <a:pt x="26" y="212"/>
                </a:lnTo>
                <a:lnTo>
                  <a:pt x="14" y="224"/>
                </a:lnTo>
                <a:lnTo>
                  <a:pt x="6" y="236"/>
                </a:lnTo>
                <a:lnTo>
                  <a:pt x="0" y="246"/>
                </a:lnTo>
                <a:lnTo>
                  <a:pt x="0" y="252"/>
                </a:lnTo>
                <a:lnTo>
                  <a:pt x="2" y="258"/>
                </a:lnTo>
                <a:lnTo>
                  <a:pt x="4" y="264"/>
                </a:lnTo>
                <a:lnTo>
                  <a:pt x="8" y="270"/>
                </a:lnTo>
                <a:lnTo>
                  <a:pt x="24" y="282"/>
                </a:lnTo>
                <a:lnTo>
                  <a:pt x="24" y="282"/>
                </a:lnTo>
                <a:lnTo>
                  <a:pt x="34" y="288"/>
                </a:lnTo>
                <a:lnTo>
                  <a:pt x="46" y="294"/>
                </a:lnTo>
                <a:lnTo>
                  <a:pt x="58" y="296"/>
                </a:lnTo>
                <a:lnTo>
                  <a:pt x="70" y="298"/>
                </a:lnTo>
                <a:lnTo>
                  <a:pt x="92" y="296"/>
                </a:lnTo>
                <a:lnTo>
                  <a:pt x="114" y="292"/>
                </a:lnTo>
                <a:lnTo>
                  <a:pt x="114" y="292"/>
                </a:lnTo>
                <a:lnTo>
                  <a:pt x="110" y="350"/>
                </a:lnTo>
                <a:lnTo>
                  <a:pt x="104" y="410"/>
                </a:lnTo>
                <a:lnTo>
                  <a:pt x="104" y="410"/>
                </a:lnTo>
                <a:lnTo>
                  <a:pt x="208" y="402"/>
                </a:lnTo>
                <a:lnTo>
                  <a:pt x="208" y="402"/>
                </a:lnTo>
                <a:lnTo>
                  <a:pt x="200" y="416"/>
                </a:lnTo>
                <a:lnTo>
                  <a:pt x="192" y="434"/>
                </a:lnTo>
                <a:lnTo>
                  <a:pt x="190" y="442"/>
                </a:lnTo>
                <a:lnTo>
                  <a:pt x="190" y="448"/>
                </a:lnTo>
                <a:lnTo>
                  <a:pt x="190" y="456"/>
                </a:lnTo>
                <a:lnTo>
                  <a:pt x="194" y="460"/>
                </a:lnTo>
                <a:lnTo>
                  <a:pt x="194" y="46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6" name="Freeform 26"/>
          <p:cNvSpPr>
            <a:spLocks/>
          </p:cNvSpPr>
          <p:nvPr/>
        </p:nvSpPr>
        <p:spPr bwMode="auto">
          <a:xfrm>
            <a:off x="2763838" y="4127500"/>
            <a:ext cx="654050" cy="622300"/>
          </a:xfrm>
          <a:custGeom>
            <a:avLst/>
            <a:gdLst>
              <a:gd name="T0" fmla="*/ 142 w 412"/>
              <a:gd name="T1" fmla="*/ 386 h 392"/>
              <a:gd name="T2" fmla="*/ 116 w 412"/>
              <a:gd name="T3" fmla="*/ 352 h 392"/>
              <a:gd name="T4" fmla="*/ 106 w 412"/>
              <a:gd name="T5" fmla="*/ 322 h 392"/>
              <a:gd name="T6" fmla="*/ 118 w 412"/>
              <a:gd name="T7" fmla="*/ 302 h 392"/>
              <a:gd name="T8" fmla="*/ 160 w 412"/>
              <a:gd name="T9" fmla="*/ 278 h 392"/>
              <a:gd name="T10" fmla="*/ 194 w 412"/>
              <a:gd name="T11" fmla="*/ 272 h 392"/>
              <a:gd name="T12" fmla="*/ 218 w 412"/>
              <a:gd name="T13" fmla="*/ 294 h 392"/>
              <a:gd name="T14" fmla="*/ 224 w 412"/>
              <a:gd name="T15" fmla="*/ 318 h 392"/>
              <a:gd name="T16" fmla="*/ 214 w 412"/>
              <a:gd name="T17" fmla="*/ 368 h 392"/>
              <a:gd name="T18" fmla="*/ 214 w 412"/>
              <a:gd name="T19" fmla="*/ 378 h 392"/>
              <a:gd name="T20" fmla="*/ 306 w 412"/>
              <a:gd name="T21" fmla="*/ 304 h 392"/>
              <a:gd name="T22" fmla="*/ 300 w 412"/>
              <a:gd name="T23" fmla="*/ 228 h 392"/>
              <a:gd name="T24" fmla="*/ 314 w 412"/>
              <a:gd name="T25" fmla="*/ 194 h 392"/>
              <a:gd name="T26" fmla="*/ 326 w 412"/>
              <a:gd name="T27" fmla="*/ 192 h 392"/>
              <a:gd name="T28" fmla="*/ 354 w 412"/>
              <a:gd name="T29" fmla="*/ 206 h 392"/>
              <a:gd name="T30" fmla="*/ 380 w 412"/>
              <a:gd name="T31" fmla="*/ 210 h 392"/>
              <a:gd name="T32" fmla="*/ 402 w 412"/>
              <a:gd name="T33" fmla="*/ 196 h 392"/>
              <a:gd name="T34" fmla="*/ 412 w 412"/>
              <a:gd name="T35" fmla="*/ 168 h 392"/>
              <a:gd name="T36" fmla="*/ 394 w 412"/>
              <a:gd name="T37" fmla="*/ 142 h 392"/>
              <a:gd name="T38" fmla="*/ 374 w 412"/>
              <a:gd name="T39" fmla="*/ 132 h 392"/>
              <a:gd name="T40" fmla="*/ 344 w 412"/>
              <a:gd name="T41" fmla="*/ 136 h 392"/>
              <a:gd name="T42" fmla="*/ 308 w 412"/>
              <a:gd name="T43" fmla="*/ 154 h 392"/>
              <a:gd name="T44" fmla="*/ 334 w 412"/>
              <a:gd name="T45" fmla="*/ 22 h 392"/>
              <a:gd name="T46" fmla="*/ 172 w 412"/>
              <a:gd name="T47" fmla="*/ 0 h 392"/>
              <a:gd name="T48" fmla="*/ 174 w 412"/>
              <a:gd name="T49" fmla="*/ 22 h 392"/>
              <a:gd name="T50" fmla="*/ 174 w 412"/>
              <a:gd name="T51" fmla="*/ 60 h 392"/>
              <a:gd name="T52" fmla="*/ 164 w 412"/>
              <a:gd name="T53" fmla="*/ 76 h 392"/>
              <a:gd name="T54" fmla="*/ 134 w 412"/>
              <a:gd name="T55" fmla="*/ 76 h 392"/>
              <a:gd name="T56" fmla="*/ 110 w 412"/>
              <a:gd name="T57" fmla="*/ 60 h 392"/>
              <a:gd name="T58" fmla="*/ 106 w 412"/>
              <a:gd name="T59" fmla="*/ 48 h 392"/>
              <a:gd name="T60" fmla="*/ 116 w 412"/>
              <a:gd name="T61" fmla="*/ 16 h 392"/>
              <a:gd name="T62" fmla="*/ 20 w 412"/>
              <a:gd name="T63" fmla="*/ 10 h 392"/>
              <a:gd name="T64" fmla="*/ 2 w 412"/>
              <a:gd name="T65" fmla="*/ 174 h 392"/>
              <a:gd name="T66" fmla="*/ 30 w 412"/>
              <a:gd name="T67" fmla="*/ 158 h 392"/>
              <a:gd name="T68" fmla="*/ 70 w 412"/>
              <a:gd name="T69" fmla="*/ 156 h 392"/>
              <a:gd name="T70" fmla="*/ 100 w 412"/>
              <a:gd name="T71" fmla="*/ 166 h 392"/>
              <a:gd name="T72" fmla="*/ 114 w 412"/>
              <a:gd name="T73" fmla="*/ 188 h 392"/>
              <a:gd name="T74" fmla="*/ 88 w 412"/>
              <a:gd name="T75" fmla="*/ 218 h 392"/>
              <a:gd name="T76" fmla="*/ 66 w 412"/>
              <a:gd name="T77" fmla="*/ 228 h 392"/>
              <a:gd name="T78" fmla="*/ 0 w 412"/>
              <a:gd name="T79" fmla="*/ 232 h 392"/>
              <a:gd name="T80" fmla="*/ 6 w 412"/>
              <a:gd name="T81" fmla="*/ 302 h 392"/>
              <a:gd name="T82" fmla="*/ 50 w 412"/>
              <a:gd name="T83" fmla="*/ 382 h 392"/>
              <a:gd name="T84" fmla="*/ 144 w 412"/>
              <a:gd name="T85" fmla="*/ 39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2" h="392">
                <a:moveTo>
                  <a:pt x="144" y="392"/>
                </a:moveTo>
                <a:lnTo>
                  <a:pt x="144" y="392"/>
                </a:lnTo>
                <a:lnTo>
                  <a:pt x="142" y="386"/>
                </a:lnTo>
                <a:lnTo>
                  <a:pt x="134" y="378"/>
                </a:lnTo>
                <a:lnTo>
                  <a:pt x="124" y="366"/>
                </a:lnTo>
                <a:lnTo>
                  <a:pt x="116" y="352"/>
                </a:lnTo>
                <a:lnTo>
                  <a:pt x="108" y="338"/>
                </a:lnTo>
                <a:lnTo>
                  <a:pt x="106" y="330"/>
                </a:lnTo>
                <a:lnTo>
                  <a:pt x="106" y="322"/>
                </a:lnTo>
                <a:lnTo>
                  <a:pt x="108" y="316"/>
                </a:lnTo>
                <a:lnTo>
                  <a:pt x="112" y="308"/>
                </a:lnTo>
                <a:lnTo>
                  <a:pt x="118" y="302"/>
                </a:lnTo>
                <a:lnTo>
                  <a:pt x="126" y="296"/>
                </a:lnTo>
                <a:lnTo>
                  <a:pt x="126" y="296"/>
                </a:lnTo>
                <a:lnTo>
                  <a:pt x="160" y="278"/>
                </a:lnTo>
                <a:lnTo>
                  <a:pt x="174" y="274"/>
                </a:lnTo>
                <a:lnTo>
                  <a:pt x="186" y="272"/>
                </a:lnTo>
                <a:lnTo>
                  <a:pt x="194" y="272"/>
                </a:lnTo>
                <a:lnTo>
                  <a:pt x="202" y="276"/>
                </a:lnTo>
                <a:lnTo>
                  <a:pt x="210" y="284"/>
                </a:lnTo>
                <a:lnTo>
                  <a:pt x="218" y="294"/>
                </a:lnTo>
                <a:lnTo>
                  <a:pt x="218" y="294"/>
                </a:lnTo>
                <a:lnTo>
                  <a:pt x="222" y="306"/>
                </a:lnTo>
                <a:lnTo>
                  <a:pt x="224" y="318"/>
                </a:lnTo>
                <a:lnTo>
                  <a:pt x="224" y="332"/>
                </a:lnTo>
                <a:lnTo>
                  <a:pt x="222" y="346"/>
                </a:lnTo>
                <a:lnTo>
                  <a:pt x="214" y="368"/>
                </a:lnTo>
                <a:lnTo>
                  <a:pt x="214" y="374"/>
                </a:lnTo>
                <a:lnTo>
                  <a:pt x="214" y="378"/>
                </a:lnTo>
                <a:lnTo>
                  <a:pt x="214" y="378"/>
                </a:lnTo>
                <a:lnTo>
                  <a:pt x="314" y="360"/>
                </a:lnTo>
                <a:lnTo>
                  <a:pt x="314" y="360"/>
                </a:lnTo>
                <a:lnTo>
                  <a:pt x="306" y="304"/>
                </a:lnTo>
                <a:lnTo>
                  <a:pt x="300" y="252"/>
                </a:lnTo>
                <a:lnTo>
                  <a:pt x="300" y="252"/>
                </a:lnTo>
                <a:lnTo>
                  <a:pt x="300" y="228"/>
                </a:lnTo>
                <a:lnTo>
                  <a:pt x="302" y="202"/>
                </a:lnTo>
                <a:lnTo>
                  <a:pt x="302" y="202"/>
                </a:lnTo>
                <a:lnTo>
                  <a:pt x="314" y="194"/>
                </a:lnTo>
                <a:lnTo>
                  <a:pt x="320" y="192"/>
                </a:lnTo>
                <a:lnTo>
                  <a:pt x="326" y="192"/>
                </a:lnTo>
                <a:lnTo>
                  <a:pt x="326" y="192"/>
                </a:lnTo>
                <a:lnTo>
                  <a:pt x="334" y="192"/>
                </a:lnTo>
                <a:lnTo>
                  <a:pt x="340" y="196"/>
                </a:lnTo>
                <a:lnTo>
                  <a:pt x="354" y="206"/>
                </a:lnTo>
                <a:lnTo>
                  <a:pt x="362" y="210"/>
                </a:lnTo>
                <a:lnTo>
                  <a:pt x="370" y="212"/>
                </a:lnTo>
                <a:lnTo>
                  <a:pt x="380" y="210"/>
                </a:lnTo>
                <a:lnTo>
                  <a:pt x="392" y="204"/>
                </a:lnTo>
                <a:lnTo>
                  <a:pt x="392" y="204"/>
                </a:lnTo>
                <a:lnTo>
                  <a:pt x="402" y="196"/>
                </a:lnTo>
                <a:lnTo>
                  <a:pt x="410" y="186"/>
                </a:lnTo>
                <a:lnTo>
                  <a:pt x="412" y="176"/>
                </a:lnTo>
                <a:lnTo>
                  <a:pt x="412" y="168"/>
                </a:lnTo>
                <a:lnTo>
                  <a:pt x="410" y="158"/>
                </a:lnTo>
                <a:lnTo>
                  <a:pt x="404" y="150"/>
                </a:lnTo>
                <a:lnTo>
                  <a:pt x="394" y="142"/>
                </a:lnTo>
                <a:lnTo>
                  <a:pt x="384" y="134"/>
                </a:lnTo>
                <a:lnTo>
                  <a:pt x="384" y="134"/>
                </a:lnTo>
                <a:lnTo>
                  <a:pt x="374" y="132"/>
                </a:lnTo>
                <a:lnTo>
                  <a:pt x="364" y="132"/>
                </a:lnTo>
                <a:lnTo>
                  <a:pt x="354" y="132"/>
                </a:lnTo>
                <a:lnTo>
                  <a:pt x="344" y="136"/>
                </a:lnTo>
                <a:lnTo>
                  <a:pt x="326" y="144"/>
                </a:lnTo>
                <a:lnTo>
                  <a:pt x="308" y="154"/>
                </a:lnTo>
                <a:lnTo>
                  <a:pt x="308" y="154"/>
                </a:lnTo>
                <a:lnTo>
                  <a:pt x="320" y="88"/>
                </a:lnTo>
                <a:lnTo>
                  <a:pt x="334" y="22"/>
                </a:lnTo>
                <a:lnTo>
                  <a:pt x="334" y="22"/>
                </a:lnTo>
                <a:lnTo>
                  <a:pt x="226" y="8"/>
                </a:lnTo>
                <a:lnTo>
                  <a:pt x="172" y="0"/>
                </a:lnTo>
                <a:lnTo>
                  <a:pt x="172" y="0"/>
                </a:lnTo>
                <a:lnTo>
                  <a:pt x="172" y="4"/>
                </a:lnTo>
                <a:lnTo>
                  <a:pt x="172" y="8"/>
                </a:lnTo>
                <a:lnTo>
                  <a:pt x="174" y="22"/>
                </a:lnTo>
                <a:lnTo>
                  <a:pt x="176" y="40"/>
                </a:lnTo>
                <a:lnTo>
                  <a:pt x="176" y="50"/>
                </a:lnTo>
                <a:lnTo>
                  <a:pt x="174" y="60"/>
                </a:lnTo>
                <a:lnTo>
                  <a:pt x="174" y="60"/>
                </a:lnTo>
                <a:lnTo>
                  <a:pt x="170" y="70"/>
                </a:lnTo>
                <a:lnTo>
                  <a:pt x="164" y="76"/>
                </a:lnTo>
                <a:lnTo>
                  <a:pt x="154" y="78"/>
                </a:lnTo>
                <a:lnTo>
                  <a:pt x="144" y="78"/>
                </a:lnTo>
                <a:lnTo>
                  <a:pt x="134" y="76"/>
                </a:lnTo>
                <a:lnTo>
                  <a:pt x="124" y="74"/>
                </a:lnTo>
                <a:lnTo>
                  <a:pt x="116" y="68"/>
                </a:lnTo>
                <a:lnTo>
                  <a:pt x="110" y="60"/>
                </a:lnTo>
                <a:lnTo>
                  <a:pt x="110" y="60"/>
                </a:lnTo>
                <a:lnTo>
                  <a:pt x="106" y="56"/>
                </a:lnTo>
                <a:lnTo>
                  <a:pt x="106" y="48"/>
                </a:lnTo>
                <a:lnTo>
                  <a:pt x="106" y="42"/>
                </a:lnTo>
                <a:lnTo>
                  <a:pt x="108" y="34"/>
                </a:lnTo>
                <a:lnTo>
                  <a:pt x="116" y="16"/>
                </a:lnTo>
                <a:lnTo>
                  <a:pt x="124" y="2"/>
                </a:lnTo>
                <a:lnTo>
                  <a:pt x="124" y="2"/>
                </a:lnTo>
                <a:lnTo>
                  <a:pt x="20" y="10"/>
                </a:lnTo>
                <a:lnTo>
                  <a:pt x="20" y="10"/>
                </a:lnTo>
                <a:lnTo>
                  <a:pt x="8" y="98"/>
                </a:lnTo>
                <a:lnTo>
                  <a:pt x="2" y="174"/>
                </a:lnTo>
                <a:lnTo>
                  <a:pt x="2" y="174"/>
                </a:lnTo>
                <a:lnTo>
                  <a:pt x="14" y="166"/>
                </a:lnTo>
                <a:lnTo>
                  <a:pt x="30" y="158"/>
                </a:lnTo>
                <a:lnTo>
                  <a:pt x="48" y="156"/>
                </a:lnTo>
                <a:lnTo>
                  <a:pt x="58" y="156"/>
                </a:lnTo>
                <a:lnTo>
                  <a:pt x="70" y="156"/>
                </a:lnTo>
                <a:lnTo>
                  <a:pt x="70" y="156"/>
                </a:lnTo>
                <a:lnTo>
                  <a:pt x="86" y="160"/>
                </a:lnTo>
                <a:lnTo>
                  <a:pt x="100" y="166"/>
                </a:lnTo>
                <a:lnTo>
                  <a:pt x="108" y="172"/>
                </a:lnTo>
                <a:lnTo>
                  <a:pt x="114" y="180"/>
                </a:lnTo>
                <a:lnTo>
                  <a:pt x="114" y="188"/>
                </a:lnTo>
                <a:lnTo>
                  <a:pt x="110" y="198"/>
                </a:lnTo>
                <a:lnTo>
                  <a:pt x="102" y="208"/>
                </a:lnTo>
                <a:lnTo>
                  <a:pt x="88" y="218"/>
                </a:lnTo>
                <a:lnTo>
                  <a:pt x="88" y="218"/>
                </a:lnTo>
                <a:lnTo>
                  <a:pt x="76" y="224"/>
                </a:lnTo>
                <a:lnTo>
                  <a:pt x="66" y="228"/>
                </a:lnTo>
                <a:lnTo>
                  <a:pt x="42" y="232"/>
                </a:lnTo>
                <a:lnTo>
                  <a:pt x="20" y="232"/>
                </a:lnTo>
                <a:lnTo>
                  <a:pt x="0" y="232"/>
                </a:lnTo>
                <a:lnTo>
                  <a:pt x="0" y="232"/>
                </a:lnTo>
                <a:lnTo>
                  <a:pt x="4" y="266"/>
                </a:lnTo>
                <a:lnTo>
                  <a:pt x="6" y="302"/>
                </a:lnTo>
                <a:lnTo>
                  <a:pt x="16" y="376"/>
                </a:lnTo>
                <a:lnTo>
                  <a:pt x="16" y="376"/>
                </a:lnTo>
                <a:lnTo>
                  <a:pt x="50" y="382"/>
                </a:lnTo>
                <a:lnTo>
                  <a:pt x="84" y="388"/>
                </a:lnTo>
                <a:lnTo>
                  <a:pt x="114" y="390"/>
                </a:lnTo>
                <a:lnTo>
                  <a:pt x="144" y="392"/>
                </a:lnTo>
                <a:lnTo>
                  <a:pt x="144" y="3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8" name="Freeform 27"/>
          <p:cNvSpPr>
            <a:spLocks/>
          </p:cNvSpPr>
          <p:nvPr/>
        </p:nvSpPr>
        <p:spPr bwMode="auto">
          <a:xfrm>
            <a:off x="2646363" y="4559300"/>
            <a:ext cx="644525" cy="831850"/>
          </a:xfrm>
          <a:custGeom>
            <a:avLst/>
            <a:gdLst>
              <a:gd name="T0" fmla="*/ 150 w 406"/>
              <a:gd name="T1" fmla="*/ 484 h 524"/>
              <a:gd name="T2" fmla="*/ 168 w 406"/>
              <a:gd name="T3" fmla="*/ 512 h 524"/>
              <a:gd name="T4" fmla="*/ 206 w 406"/>
              <a:gd name="T5" fmla="*/ 524 h 524"/>
              <a:gd name="T6" fmla="*/ 230 w 406"/>
              <a:gd name="T7" fmla="*/ 522 h 524"/>
              <a:gd name="T8" fmla="*/ 246 w 406"/>
              <a:gd name="T9" fmla="*/ 508 h 524"/>
              <a:gd name="T10" fmla="*/ 260 w 406"/>
              <a:gd name="T11" fmla="*/ 446 h 524"/>
              <a:gd name="T12" fmla="*/ 262 w 406"/>
              <a:gd name="T13" fmla="*/ 430 h 524"/>
              <a:gd name="T14" fmla="*/ 348 w 406"/>
              <a:gd name="T15" fmla="*/ 456 h 524"/>
              <a:gd name="T16" fmla="*/ 380 w 406"/>
              <a:gd name="T17" fmla="*/ 424 h 524"/>
              <a:gd name="T18" fmla="*/ 392 w 406"/>
              <a:gd name="T19" fmla="*/ 334 h 524"/>
              <a:gd name="T20" fmla="*/ 402 w 406"/>
              <a:gd name="T21" fmla="*/ 304 h 524"/>
              <a:gd name="T22" fmla="*/ 386 w 406"/>
              <a:gd name="T23" fmla="*/ 298 h 524"/>
              <a:gd name="T24" fmla="*/ 370 w 406"/>
              <a:gd name="T25" fmla="*/ 306 h 524"/>
              <a:gd name="T26" fmla="*/ 354 w 406"/>
              <a:gd name="T27" fmla="*/ 322 h 524"/>
              <a:gd name="T28" fmla="*/ 338 w 406"/>
              <a:gd name="T29" fmla="*/ 334 h 524"/>
              <a:gd name="T30" fmla="*/ 320 w 406"/>
              <a:gd name="T31" fmla="*/ 336 h 524"/>
              <a:gd name="T32" fmla="*/ 308 w 406"/>
              <a:gd name="T33" fmla="*/ 324 h 524"/>
              <a:gd name="T34" fmla="*/ 306 w 406"/>
              <a:gd name="T35" fmla="*/ 278 h 524"/>
              <a:gd name="T36" fmla="*/ 322 w 406"/>
              <a:gd name="T37" fmla="*/ 252 h 524"/>
              <a:gd name="T38" fmla="*/ 336 w 406"/>
              <a:gd name="T39" fmla="*/ 246 h 524"/>
              <a:gd name="T40" fmla="*/ 406 w 406"/>
              <a:gd name="T41" fmla="*/ 226 h 524"/>
              <a:gd name="T42" fmla="*/ 388 w 406"/>
              <a:gd name="T43" fmla="*/ 88 h 524"/>
              <a:gd name="T44" fmla="*/ 288 w 406"/>
              <a:gd name="T45" fmla="*/ 106 h 524"/>
              <a:gd name="T46" fmla="*/ 296 w 406"/>
              <a:gd name="T47" fmla="*/ 74 h 524"/>
              <a:gd name="T48" fmla="*/ 296 w 406"/>
              <a:gd name="T49" fmla="*/ 34 h 524"/>
              <a:gd name="T50" fmla="*/ 284 w 406"/>
              <a:gd name="T51" fmla="*/ 12 h 524"/>
              <a:gd name="T52" fmla="*/ 260 w 406"/>
              <a:gd name="T53" fmla="*/ 0 h 524"/>
              <a:gd name="T54" fmla="*/ 200 w 406"/>
              <a:gd name="T55" fmla="*/ 24 h 524"/>
              <a:gd name="T56" fmla="*/ 186 w 406"/>
              <a:gd name="T57" fmla="*/ 36 h 524"/>
              <a:gd name="T58" fmla="*/ 180 w 406"/>
              <a:gd name="T59" fmla="*/ 58 h 524"/>
              <a:gd name="T60" fmla="*/ 198 w 406"/>
              <a:gd name="T61" fmla="*/ 94 h 524"/>
              <a:gd name="T62" fmla="*/ 218 w 406"/>
              <a:gd name="T63" fmla="*/ 120 h 524"/>
              <a:gd name="T64" fmla="*/ 158 w 406"/>
              <a:gd name="T65" fmla="*/ 116 h 524"/>
              <a:gd name="T66" fmla="*/ 90 w 406"/>
              <a:gd name="T67" fmla="*/ 104 h 524"/>
              <a:gd name="T68" fmla="*/ 100 w 406"/>
              <a:gd name="T69" fmla="*/ 242 h 524"/>
              <a:gd name="T70" fmla="*/ 82 w 406"/>
              <a:gd name="T71" fmla="*/ 264 h 524"/>
              <a:gd name="T72" fmla="*/ 64 w 406"/>
              <a:gd name="T73" fmla="*/ 270 h 524"/>
              <a:gd name="T74" fmla="*/ 36 w 406"/>
              <a:gd name="T75" fmla="*/ 256 h 524"/>
              <a:gd name="T76" fmla="*/ 10 w 406"/>
              <a:gd name="T77" fmla="*/ 246 h 524"/>
              <a:gd name="T78" fmla="*/ 0 w 406"/>
              <a:gd name="T79" fmla="*/ 272 h 524"/>
              <a:gd name="T80" fmla="*/ 2 w 406"/>
              <a:gd name="T81" fmla="*/ 306 h 524"/>
              <a:gd name="T82" fmla="*/ 16 w 406"/>
              <a:gd name="T83" fmla="*/ 344 h 524"/>
              <a:gd name="T84" fmla="*/ 28 w 406"/>
              <a:gd name="T85" fmla="*/ 350 h 524"/>
              <a:gd name="T86" fmla="*/ 44 w 406"/>
              <a:gd name="T87" fmla="*/ 342 h 524"/>
              <a:gd name="T88" fmla="*/ 72 w 406"/>
              <a:gd name="T89" fmla="*/ 322 h 524"/>
              <a:gd name="T90" fmla="*/ 90 w 406"/>
              <a:gd name="T91" fmla="*/ 320 h 524"/>
              <a:gd name="T92" fmla="*/ 66 w 406"/>
              <a:gd name="T93" fmla="*/ 432 h 524"/>
              <a:gd name="T94" fmla="*/ 182 w 406"/>
              <a:gd name="T95" fmla="*/ 424 h 524"/>
              <a:gd name="T96" fmla="*/ 166 w 406"/>
              <a:gd name="T97" fmla="*/ 446 h 524"/>
              <a:gd name="T98" fmla="*/ 150 w 406"/>
              <a:gd name="T99" fmla="*/ 474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6" h="524">
                <a:moveTo>
                  <a:pt x="150" y="474"/>
                </a:moveTo>
                <a:lnTo>
                  <a:pt x="150" y="474"/>
                </a:lnTo>
                <a:lnTo>
                  <a:pt x="150" y="484"/>
                </a:lnTo>
                <a:lnTo>
                  <a:pt x="154" y="494"/>
                </a:lnTo>
                <a:lnTo>
                  <a:pt x="160" y="504"/>
                </a:lnTo>
                <a:lnTo>
                  <a:pt x="168" y="512"/>
                </a:lnTo>
                <a:lnTo>
                  <a:pt x="178" y="518"/>
                </a:lnTo>
                <a:lnTo>
                  <a:pt x="192" y="522"/>
                </a:lnTo>
                <a:lnTo>
                  <a:pt x="206" y="524"/>
                </a:lnTo>
                <a:lnTo>
                  <a:pt x="222" y="524"/>
                </a:lnTo>
                <a:lnTo>
                  <a:pt x="222" y="524"/>
                </a:lnTo>
                <a:lnTo>
                  <a:pt x="230" y="522"/>
                </a:lnTo>
                <a:lnTo>
                  <a:pt x="236" y="518"/>
                </a:lnTo>
                <a:lnTo>
                  <a:pt x="242" y="514"/>
                </a:lnTo>
                <a:lnTo>
                  <a:pt x="246" y="508"/>
                </a:lnTo>
                <a:lnTo>
                  <a:pt x="252" y="494"/>
                </a:lnTo>
                <a:lnTo>
                  <a:pt x="256" y="476"/>
                </a:lnTo>
                <a:lnTo>
                  <a:pt x="260" y="446"/>
                </a:lnTo>
                <a:lnTo>
                  <a:pt x="260" y="434"/>
                </a:lnTo>
                <a:lnTo>
                  <a:pt x="262" y="430"/>
                </a:lnTo>
                <a:lnTo>
                  <a:pt x="262" y="430"/>
                </a:lnTo>
                <a:lnTo>
                  <a:pt x="288" y="436"/>
                </a:lnTo>
                <a:lnTo>
                  <a:pt x="318" y="446"/>
                </a:lnTo>
                <a:lnTo>
                  <a:pt x="348" y="456"/>
                </a:lnTo>
                <a:lnTo>
                  <a:pt x="378" y="464"/>
                </a:lnTo>
                <a:lnTo>
                  <a:pt x="378" y="464"/>
                </a:lnTo>
                <a:lnTo>
                  <a:pt x="380" y="424"/>
                </a:lnTo>
                <a:lnTo>
                  <a:pt x="382" y="386"/>
                </a:lnTo>
                <a:lnTo>
                  <a:pt x="388" y="350"/>
                </a:lnTo>
                <a:lnTo>
                  <a:pt x="392" y="334"/>
                </a:lnTo>
                <a:lnTo>
                  <a:pt x="396" y="320"/>
                </a:lnTo>
                <a:lnTo>
                  <a:pt x="396" y="320"/>
                </a:lnTo>
                <a:lnTo>
                  <a:pt x="402" y="304"/>
                </a:lnTo>
                <a:lnTo>
                  <a:pt x="404" y="286"/>
                </a:lnTo>
                <a:lnTo>
                  <a:pt x="404" y="286"/>
                </a:lnTo>
                <a:lnTo>
                  <a:pt x="386" y="298"/>
                </a:lnTo>
                <a:lnTo>
                  <a:pt x="378" y="304"/>
                </a:lnTo>
                <a:lnTo>
                  <a:pt x="370" y="306"/>
                </a:lnTo>
                <a:lnTo>
                  <a:pt x="370" y="306"/>
                </a:lnTo>
                <a:lnTo>
                  <a:pt x="364" y="308"/>
                </a:lnTo>
                <a:lnTo>
                  <a:pt x="360" y="312"/>
                </a:lnTo>
                <a:lnTo>
                  <a:pt x="354" y="322"/>
                </a:lnTo>
                <a:lnTo>
                  <a:pt x="350" y="328"/>
                </a:lnTo>
                <a:lnTo>
                  <a:pt x="344" y="332"/>
                </a:lnTo>
                <a:lnTo>
                  <a:pt x="338" y="334"/>
                </a:lnTo>
                <a:lnTo>
                  <a:pt x="326" y="336"/>
                </a:lnTo>
                <a:lnTo>
                  <a:pt x="326" y="336"/>
                </a:lnTo>
                <a:lnTo>
                  <a:pt x="320" y="336"/>
                </a:lnTo>
                <a:lnTo>
                  <a:pt x="316" y="334"/>
                </a:lnTo>
                <a:lnTo>
                  <a:pt x="312" y="330"/>
                </a:lnTo>
                <a:lnTo>
                  <a:pt x="308" y="324"/>
                </a:lnTo>
                <a:lnTo>
                  <a:pt x="304" y="312"/>
                </a:lnTo>
                <a:lnTo>
                  <a:pt x="304" y="296"/>
                </a:lnTo>
                <a:lnTo>
                  <a:pt x="306" y="278"/>
                </a:lnTo>
                <a:lnTo>
                  <a:pt x="312" y="264"/>
                </a:lnTo>
                <a:lnTo>
                  <a:pt x="318" y="256"/>
                </a:lnTo>
                <a:lnTo>
                  <a:pt x="322" y="252"/>
                </a:lnTo>
                <a:lnTo>
                  <a:pt x="328" y="248"/>
                </a:lnTo>
                <a:lnTo>
                  <a:pt x="336" y="246"/>
                </a:lnTo>
                <a:lnTo>
                  <a:pt x="336" y="246"/>
                </a:lnTo>
                <a:lnTo>
                  <a:pt x="374" y="236"/>
                </a:lnTo>
                <a:lnTo>
                  <a:pt x="406" y="226"/>
                </a:lnTo>
                <a:lnTo>
                  <a:pt x="406" y="226"/>
                </a:lnTo>
                <a:lnTo>
                  <a:pt x="402" y="192"/>
                </a:lnTo>
                <a:lnTo>
                  <a:pt x="398" y="158"/>
                </a:lnTo>
                <a:lnTo>
                  <a:pt x="388" y="88"/>
                </a:lnTo>
                <a:lnTo>
                  <a:pt x="388" y="88"/>
                </a:lnTo>
                <a:lnTo>
                  <a:pt x="288" y="106"/>
                </a:lnTo>
                <a:lnTo>
                  <a:pt x="288" y="106"/>
                </a:lnTo>
                <a:lnTo>
                  <a:pt x="288" y="102"/>
                </a:lnTo>
                <a:lnTo>
                  <a:pt x="288" y="96"/>
                </a:lnTo>
                <a:lnTo>
                  <a:pt x="296" y="74"/>
                </a:lnTo>
                <a:lnTo>
                  <a:pt x="298" y="60"/>
                </a:lnTo>
                <a:lnTo>
                  <a:pt x="298" y="46"/>
                </a:lnTo>
                <a:lnTo>
                  <a:pt x="296" y="34"/>
                </a:lnTo>
                <a:lnTo>
                  <a:pt x="292" y="22"/>
                </a:lnTo>
                <a:lnTo>
                  <a:pt x="292" y="22"/>
                </a:lnTo>
                <a:lnTo>
                  <a:pt x="284" y="12"/>
                </a:lnTo>
                <a:lnTo>
                  <a:pt x="276" y="4"/>
                </a:lnTo>
                <a:lnTo>
                  <a:pt x="268" y="0"/>
                </a:lnTo>
                <a:lnTo>
                  <a:pt x="260" y="0"/>
                </a:lnTo>
                <a:lnTo>
                  <a:pt x="248" y="2"/>
                </a:lnTo>
                <a:lnTo>
                  <a:pt x="234" y="6"/>
                </a:lnTo>
                <a:lnTo>
                  <a:pt x="200" y="24"/>
                </a:lnTo>
                <a:lnTo>
                  <a:pt x="200" y="24"/>
                </a:lnTo>
                <a:lnTo>
                  <a:pt x="192" y="30"/>
                </a:lnTo>
                <a:lnTo>
                  <a:pt x="186" y="36"/>
                </a:lnTo>
                <a:lnTo>
                  <a:pt x="182" y="44"/>
                </a:lnTo>
                <a:lnTo>
                  <a:pt x="180" y="50"/>
                </a:lnTo>
                <a:lnTo>
                  <a:pt x="180" y="58"/>
                </a:lnTo>
                <a:lnTo>
                  <a:pt x="182" y="66"/>
                </a:lnTo>
                <a:lnTo>
                  <a:pt x="190" y="80"/>
                </a:lnTo>
                <a:lnTo>
                  <a:pt x="198" y="94"/>
                </a:lnTo>
                <a:lnTo>
                  <a:pt x="208" y="106"/>
                </a:lnTo>
                <a:lnTo>
                  <a:pt x="216" y="114"/>
                </a:lnTo>
                <a:lnTo>
                  <a:pt x="218" y="120"/>
                </a:lnTo>
                <a:lnTo>
                  <a:pt x="218" y="120"/>
                </a:lnTo>
                <a:lnTo>
                  <a:pt x="188" y="118"/>
                </a:lnTo>
                <a:lnTo>
                  <a:pt x="158" y="116"/>
                </a:lnTo>
                <a:lnTo>
                  <a:pt x="124" y="110"/>
                </a:lnTo>
                <a:lnTo>
                  <a:pt x="90" y="104"/>
                </a:lnTo>
                <a:lnTo>
                  <a:pt x="90" y="104"/>
                </a:lnTo>
                <a:lnTo>
                  <a:pt x="98" y="178"/>
                </a:lnTo>
                <a:lnTo>
                  <a:pt x="100" y="212"/>
                </a:lnTo>
                <a:lnTo>
                  <a:pt x="100" y="242"/>
                </a:lnTo>
                <a:lnTo>
                  <a:pt x="100" y="242"/>
                </a:lnTo>
                <a:lnTo>
                  <a:pt x="92" y="254"/>
                </a:lnTo>
                <a:lnTo>
                  <a:pt x="82" y="264"/>
                </a:lnTo>
                <a:lnTo>
                  <a:pt x="76" y="268"/>
                </a:lnTo>
                <a:lnTo>
                  <a:pt x="70" y="270"/>
                </a:lnTo>
                <a:lnTo>
                  <a:pt x="64" y="270"/>
                </a:lnTo>
                <a:lnTo>
                  <a:pt x="56" y="268"/>
                </a:lnTo>
                <a:lnTo>
                  <a:pt x="56" y="268"/>
                </a:lnTo>
                <a:lnTo>
                  <a:pt x="36" y="256"/>
                </a:lnTo>
                <a:lnTo>
                  <a:pt x="26" y="250"/>
                </a:lnTo>
                <a:lnTo>
                  <a:pt x="18" y="246"/>
                </a:lnTo>
                <a:lnTo>
                  <a:pt x="10" y="246"/>
                </a:lnTo>
                <a:lnTo>
                  <a:pt x="6" y="250"/>
                </a:lnTo>
                <a:lnTo>
                  <a:pt x="2" y="258"/>
                </a:lnTo>
                <a:lnTo>
                  <a:pt x="0" y="272"/>
                </a:lnTo>
                <a:lnTo>
                  <a:pt x="0" y="272"/>
                </a:lnTo>
                <a:lnTo>
                  <a:pt x="2" y="288"/>
                </a:lnTo>
                <a:lnTo>
                  <a:pt x="2" y="306"/>
                </a:lnTo>
                <a:lnTo>
                  <a:pt x="6" y="322"/>
                </a:lnTo>
                <a:lnTo>
                  <a:pt x="10" y="334"/>
                </a:lnTo>
                <a:lnTo>
                  <a:pt x="16" y="344"/>
                </a:lnTo>
                <a:lnTo>
                  <a:pt x="20" y="346"/>
                </a:lnTo>
                <a:lnTo>
                  <a:pt x="24" y="348"/>
                </a:lnTo>
                <a:lnTo>
                  <a:pt x="28" y="350"/>
                </a:lnTo>
                <a:lnTo>
                  <a:pt x="34" y="348"/>
                </a:lnTo>
                <a:lnTo>
                  <a:pt x="38" y="346"/>
                </a:lnTo>
                <a:lnTo>
                  <a:pt x="44" y="342"/>
                </a:lnTo>
                <a:lnTo>
                  <a:pt x="44" y="342"/>
                </a:lnTo>
                <a:lnTo>
                  <a:pt x="60" y="328"/>
                </a:lnTo>
                <a:lnTo>
                  <a:pt x="72" y="322"/>
                </a:lnTo>
                <a:lnTo>
                  <a:pt x="82" y="320"/>
                </a:lnTo>
                <a:lnTo>
                  <a:pt x="90" y="320"/>
                </a:lnTo>
                <a:lnTo>
                  <a:pt x="90" y="320"/>
                </a:lnTo>
                <a:lnTo>
                  <a:pt x="76" y="374"/>
                </a:lnTo>
                <a:lnTo>
                  <a:pt x="70" y="400"/>
                </a:lnTo>
                <a:lnTo>
                  <a:pt x="66" y="432"/>
                </a:lnTo>
                <a:lnTo>
                  <a:pt x="66" y="432"/>
                </a:lnTo>
                <a:lnTo>
                  <a:pt x="126" y="426"/>
                </a:lnTo>
                <a:lnTo>
                  <a:pt x="182" y="424"/>
                </a:lnTo>
                <a:lnTo>
                  <a:pt x="182" y="424"/>
                </a:lnTo>
                <a:lnTo>
                  <a:pt x="178" y="432"/>
                </a:lnTo>
                <a:lnTo>
                  <a:pt x="166" y="446"/>
                </a:lnTo>
                <a:lnTo>
                  <a:pt x="156" y="462"/>
                </a:lnTo>
                <a:lnTo>
                  <a:pt x="152" y="468"/>
                </a:lnTo>
                <a:lnTo>
                  <a:pt x="150" y="474"/>
                </a:lnTo>
                <a:lnTo>
                  <a:pt x="150" y="4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9" name="Freeform 28"/>
          <p:cNvSpPr>
            <a:spLocks/>
          </p:cNvSpPr>
          <p:nvPr/>
        </p:nvSpPr>
        <p:spPr bwMode="auto">
          <a:xfrm>
            <a:off x="2719388" y="5232400"/>
            <a:ext cx="685800" cy="641350"/>
          </a:xfrm>
          <a:custGeom>
            <a:avLst/>
            <a:gdLst>
              <a:gd name="T0" fmla="*/ 128 w 432"/>
              <a:gd name="T1" fmla="*/ 392 h 404"/>
              <a:gd name="T2" fmla="*/ 132 w 432"/>
              <a:gd name="T3" fmla="*/ 368 h 404"/>
              <a:gd name="T4" fmla="*/ 122 w 432"/>
              <a:gd name="T5" fmla="*/ 330 h 404"/>
              <a:gd name="T6" fmla="*/ 126 w 432"/>
              <a:gd name="T7" fmla="*/ 316 h 404"/>
              <a:gd name="T8" fmla="*/ 144 w 432"/>
              <a:gd name="T9" fmla="*/ 306 h 404"/>
              <a:gd name="T10" fmla="*/ 168 w 432"/>
              <a:gd name="T11" fmla="*/ 304 h 404"/>
              <a:gd name="T12" fmla="*/ 206 w 432"/>
              <a:gd name="T13" fmla="*/ 310 h 404"/>
              <a:gd name="T14" fmla="*/ 210 w 432"/>
              <a:gd name="T15" fmla="*/ 320 h 404"/>
              <a:gd name="T16" fmla="*/ 200 w 432"/>
              <a:gd name="T17" fmla="*/ 340 h 404"/>
              <a:gd name="T18" fmla="*/ 194 w 432"/>
              <a:gd name="T19" fmla="*/ 352 h 404"/>
              <a:gd name="T20" fmla="*/ 214 w 432"/>
              <a:gd name="T21" fmla="*/ 384 h 404"/>
              <a:gd name="T22" fmla="*/ 268 w 432"/>
              <a:gd name="T23" fmla="*/ 376 h 404"/>
              <a:gd name="T24" fmla="*/ 330 w 432"/>
              <a:gd name="T25" fmla="*/ 376 h 404"/>
              <a:gd name="T26" fmla="*/ 324 w 432"/>
              <a:gd name="T27" fmla="*/ 280 h 404"/>
              <a:gd name="T28" fmla="*/ 328 w 432"/>
              <a:gd name="T29" fmla="*/ 244 h 404"/>
              <a:gd name="T30" fmla="*/ 360 w 432"/>
              <a:gd name="T31" fmla="*/ 248 h 404"/>
              <a:gd name="T32" fmla="*/ 392 w 432"/>
              <a:gd name="T33" fmla="*/ 240 h 404"/>
              <a:gd name="T34" fmla="*/ 416 w 432"/>
              <a:gd name="T35" fmla="*/ 224 h 404"/>
              <a:gd name="T36" fmla="*/ 432 w 432"/>
              <a:gd name="T37" fmla="*/ 192 h 404"/>
              <a:gd name="T38" fmla="*/ 416 w 432"/>
              <a:gd name="T39" fmla="*/ 162 h 404"/>
              <a:gd name="T40" fmla="*/ 398 w 432"/>
              <a:gd name="T41" fmla="*/ 148 h 404"/>
              <a:gd name="T42" fmla="*/ 372 w 432"/>
              <a:gd name="T43" fmla="*/ 146 h 404"/>
              <a:gd name="T44" fmla="*/ 344 w 432"/>
              <a:gd name="T45" fmla="*/ 154 h 404"/>
              <a:gd name="T46" fmla="*/ 334 w 432"/>
              <a:gd name="T47" fmla="*/ 104 h 404"/>
              <a:gd name="T48" fmla="*/ 302 w 432"/>
              <a:gd name="T49" fmla="*/ 32 h 404"/>
              <a:gd name="T50" fmla="*/ 216 w 432"/>
              <a:gd name="T51" fmla="*/ 6 h 404"/>
              <a:gd name="T52" fmla="*/ 214 w 432"/>
              <a:gd name="T53" fmla="*/ 22 h 404"/>
              <a:gd name="T54" fmla="*/ 200 w 432"/>
              <a:gd name="T55" fmla="*/ 84 h 404"/>
              <a:gd name="T56" fmla="*/ 184 w 432"/>
              <a:gd name="T57" fmla="*/ 98 h 404"/>
              <a:gd name="T58" fmla="*/ 160 w 432"/>
              <a:gd name="T59" fmla="*/ 100 h 404"/>
              <a:gd name="T60" fmla="*/ 122 w 432"/>
              <a:gd name="T61" fmla="*/ 88 h 404"/>
              <a:gd name="T62" fmla="*/ 104 w 432"/>
              <a:gd name="T63" fmla="*/ 60 h 404"/>
              <a:gd name="T64" fmla="*/ 106 w 432"/>
              <a:gd name="T65" fmla="*/ 44 h 404"/>
              <a:gd name="T66" fmla="*/ 132 w 432"/>
              <a:gd name="T67" fmla="*/ 8 h 404"/>
              <a:gd name="T68" fmla="*/ 80 w 432"/>
              <a:gd name="T69" fmla="*/ 2 h 404"/>
              <a:gd name="T70" fmla="*/ 20 w 432"/>
              <a:gd name="T71" fmla="*/ 30 h 404"/>
              <a:gd name="T72" fmla="*/ 16 w 432"/>
              <a:gd name="T73" fmla="*/ 98 h 404"/>
              <a:gd name="T74" fmla="*/ 30 w 432"/>
              <a:gd name="T75" fmla="*/ 170 h 404"/>
              <a:gd name="T76" fmla="*/ 78 w 432"/>
              <a:gd name="T77" fmla="*/ 164 h 404"/>
              <a:gd name="T78" fmla="*/ 100 w 432"/>
              <a:gd name="T79" fmla="*/ 178 h 404"/>
              <a:gd name="T80" fmla="*/ 120 w 432"/>
              <a:gd name="T81" fmla="*/ 220 h 404"/>
              <a:gd name="T82" fmla="*/ 104 w 432"/>
              <a:gd name="T83" fmla="*/ 256 h 404"/>
              <a:gd name="T84" fmla="*/ 74 w 432"/>
              <a:gd name="T85" fmla="*/ 270 h 404"/>
              <a:gd name="T86" fmla="*/ 32 w 432"/>
              <a:gd name="T87" fmla="*/ 266 h 404"/>
              <a:gd name="T88" fmla="*/ 0 w 432"/>
              <a:gd name="T89" fmla="*/ 252 h 404"/>
              <a:gd name="T90" fmla="*/ 2 w 432"/>
              <a:gd name="T91" fmla="*/ 304 h 404"/>
              <a:gd name="T92" fmla="*/ 18 w 432"/>
              <a:gd name="T93" fmla="*/ 396 h 404"/>
              <a:gd name="T94" fmla="*/ 122 w 432"/>
              <a:gd name="T95" fmla="*/ 402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2" h="404">
                <a:moveTo>
                  <a:pt x="122" y="402"/>
                </a:moveTo>
                <a:lnTo>
                  <a:pt x="122" y="402"/>
                </a:lnTo>
                <a:lnTo>
                  <a:pt x="128" y="392"/>
                </a:lnTo>
                <a:lnTo>
                  <a:pt x="132" y="378"/>
                </a:lnTo>
                <a:lnTo>
                  <a:pt x="132" y="378"/>
                </a:lnTo>
                <a:lnTo>
                  <a:pt x="132" y="368"/>
                </a:lnTo>
                <a:lnTo>
                  <a:pt x="130" y="354"/>
                </a:lnTo>
                <a:lnTo>
                  <a:pt x="126" y="342"/>
                </a:lnTo>
                <a:lnTo>
                  <a:pt x="122" y="330"/>
                </a:lnTo>
                <a:lnTo>
                  <a:pt x="122" y="326"/>
                </a:lnTo>
                <a:lnTo>
                  <a:pt x="122" y="320"/>
                </a:lnTo>
                <a:lnTo>
                  <a:pt x="126" y="316"/>
                </a:lnTo>
                <a:lnTo>
                  <a:pt x="130" y="312"/>
                </a:lnTo>
                <a:lnTo>
                  <a:pt x="134" y="308"/>
                </a:lnTo>
                <a:lnTo>
                  <a:pt x="144" y="306"/>
                </a:lnTo>
                <a:lnTo>
                  <a:pt x="154" y="304"/>
                </a:lnTo>
                <a:lnTo>
                  <a:pt x="168" y="304"/>
                </a:lnTo>
                <a:lnTo>
                  <a:pt x="168" y="304"/>
                </a:lnTo>
                <a:lnTo>
                  <a:pt x="192" y="306"/>
                </a:lnTo>
                <a:lnTo>
                  <a:pt x="200" y="308"/>
                </a:lnTo>
                <a:lnTo>
                  <a:pt x="206" y="310"/>
                </a:lnTo>
                <a:lnTo>
                  <a:pt x="208" y="312"/>
                </a:lnTo>
                <a:lnTo>
                  <a:pt x="210" y="316"/>
                </a:lnTo>
                <a:lnTo>
                  <a:pt x="210" y="320"/>
                </a:lnTo>
                <a:lnTo>
                  <a:pt x="210" y="324"/>
                </a:lnTo>
                <a:lnTo>
                  <a:pt x="206" y="332"/>
                </a:lnTo>
                <a:lnTo>
                  <a:pt x="200" y="340"/>
                </a:lnTo>
                <a:lnTo>
                  <a:pt x="196" y="346"/>
                </a:lnTo>
                <a:lnTo>
                  <a:pt x="194" y="352"/>
                </a:lnTo>
                <a:lnTo>
                  <a:pt x="194" y="352"/>
                </a:lnTo>
                <a:lnTo>
                  <a:pt x="196" y="358"/>
                </a:lnTo>
                <a:lnTo>
                  <a:pt x="200" y="366"/>
                </a:lnTo>
                <a:lnTo>
                  <a:pt x="214" y="384"/>
                </a:lnTo>
                <a:lnTo>
                  <a:pt x="214" y="384"/>
                </a:lnTo>
                <a:lnTo>
                  <a:pt x="240" y="380"/>
                </a:lnTo>
                <a:lnTo>
                  <a:pt x="268" y="376"/>
                </a:lnTo>
                <a:lnTo>
                  <a:pt x="298" y="376"/>
                </a:lnTo>
                <a:lnTo>
                  <a:pt x="330" y="376"/>
                </a:lnTo>
                <a:lnTo>
                  <a:pt x="330" y="376"/>
                </a:lnTo>
                <a:lnTo>
                  <a:pt x="324" y="304"/>
                </a:lnTo>
                <a:lnTo>
                  <a:pt x="324" y="304"/>
                </a:lnTo>
                <a:lnTo>
                  <a:pt x="324" y="280"/>
                </a:lnTo>
                <a:lnTo>
                  <a:pt x="324" y="264"/>
                </a:lnTo>
                <a:lnTo>
                  <a:pt x="326" y="252"/>
                </a:lnTo>
                <a:lnTo>
                  <a:pt x="328" y="244"/>
                </a:lnTo>
                <a:lnTo>
                  <a:pt x="328" y="244"/>
                </a:lnTo>
                <a:lnTo>
                  <a:pt x="342" y="246"/>
                </a:lnTo>
                <a:lnTo>
                  <a:pt x="360" y="248"/>
                </a:lnTo>
                <a:lnTo>
                  <a:pt x="370" y="246"/>
                </a:lnTo>
                <a:lnTo>
                  <a:pt x="380" y="244"/>
                </a:lnTo>
                <a:lnTo>
                  <a:pt x="392" y="240"/>
                </a:lnTo>
                <a:lnTo>
                  <a:pt x="402" y="234"/>
                </a:lnTo>
                <a:lnTo>
                  <a:pt x="402" y="234"/>
                </a:lnTo>
                <a:lnTo>
                  <a:pt x="416" y="224"/>
                </a:lnTo>
                <a:lnTo>
                  <a:pt x="426" y="214"/>
                </a:lnTo>
                <a:lnTo>
                  <a:pt x="430" y="204"/>
                </a:lnTo>
                <a:lnTo>
                  <a:pt x="432" y="192"/>
                </a:lnTo>
                <a:lnTo>
                  <a:pt x="430" y="182"/>
                </a:lnTo>
                <a:lnTo>
                  <a:pt x="424" y="172"/>
                </a:lnTo>
                <a:lnTo>
                  <a:pt x="416" y="162"/>
                </a:lnTo>
                <a:lnTo>
                  <a:pt x="404" y="152"/>
                </a:lnTo>
                <a:lnTo>
                  <a:pt x="404" y="152"/>
                </a:lnTo>
                <a:lnTo>
                  <a:pt x="398" y="148"/>
                </a:lnTo>
                <a:lnTo>
                  <a:pt x="390" y="146"/>
                </a:lnTo>
                <a:lnTo>
                  <a:pt x="380" y="146"/>
                </a:lnTo>
                <a:lnTo>
                  <a:pt x="372" y="146"/>
                </a:lnTo>
                <a:lnTo>
                  <a:pt x="362" y="148"/>
                </a:lnTo>
                <a:lnTo>
                  <a:pt x="352" y="150"/>
                </a:lnTo>
                <a:lnTo>
                  <a:pt x="344" y="154"/>
                </a:lnTo>
                <a:lnTo>
                  <a:pt x="336" y="160"/>
                </a:lnTo>
                <a:lnTo>
                  <a:pt x="336" y="160"/>
                </a:lnTo>
                <a:lnTo>
                  <a:pt x="334" y="104"/>
                </a:lnTo>
                <a:lnTo>
                  <a:pt x="332" y="40"/>
                </a:lnTo>
                <a:lnTo>
                  <a:pt x="332" y="40"/>
                </a:lnTo>
                <a:lnTo>
                  <a:pt x="302" y="32"/>
                </a:lnTo>
                <a:lnTo>
                  <a:pt x="272" y="22"/>
                </a:lnTo>
                <a:lnTo>
                  <a:pt x="242" y="12"/>
                </a:lnTo>
                <a:lnTo>
                  <a:pt x="216" y="6"/>
                </a:lnTo>
                <a:lnTo>
                  <a:pt x="216" y="6"/>
                </a:lnTo>
                <a:lnTo>
                  <a:pt x="214" y="10"/>
                </a:lnTo>
                <a:lnTo>
                  <a:pt x="214" y="22"/>
                </a:lnTo>
                <a:lnTo>
                  <a:pt x="210" y="52"/>
                </a:lnTo>
                <a:lnTo>
                  <a:pt x="206" y="70"/>
                </a:lnTo>
                <a:lnTo>
                  <a:pt x="200" y="84"/>
                </a:lnTo>
                <a:lnTo>
                  <a:pt x="196" y="90"/>
                </a:lnTo>
                <a:lnTo>
                  <a:pt x="190" y="94"/>
                </a:lnTo>
                <a:lnTo>
                  <a:pt x="184" y="98"/>
                </a:lnTo>
                <a:lnTo>
                  <a:pt x="176" y="100"/>
                </a:lnTo>
                <a:lnTo>
                  <a:pt x="176" y="100"/>
                </a:lnTo>
                <a:lnTo>
                  <a:pt x="160" y="100"/>
                </a:lnTo>
                <a:lnTo>
                  <a:pt x="146" y="98"/>
                </a:lnTo>
                <a:lnTo>
                  <a:pt x="132" y="94"/>
                </a:lnTo>
                <a:lnTo>
                  <a:pt x="122" y="88"/>
                </a:lnTo>
                <a:lnTo>
                  <a:pt x="114" y="80"/>
                </a:lnTo>
                <a:lnTo>
                  <a:pt x="108" y="70"/>
                </a:lnTo>
                <a:lnTo>
                  <a:pt x="104" y="60"/>
                </a:lnTo>
                <a:lnTo>
                  <a:pt x="104" y="50"/>
                </a:lnTo>
                <a:lnTo>
                  <a:pt x="104" y="50"/>
                </a:lnTo>
                <a:lnTo>
                  <a:pt x="106" y="44"/>
                </a:lnTo>
                <a:lnTo>
                  <a:pt x="110" y="38"/>
                </a:lnTo>
                <a:lnTo>
                  <a:pt x="120" y="22"/>
                </a:lnTo>
                <a:lnTo>
                  <a:pt x="132" y="8"/>
                </a:lnTo>
                <a:lnTo>
                  <a:pt x="136" y="0"/>
                </a:lnTo>
                <a:lnTo>
                  <a:pt x="136" y="0"/>
                </a:lnTo>
                <a:lnTo>
                  <a:pt x="80" y="2"/>
                </a:lnTo>
                <a:lnTo>
                  <a:pt x="20" y="8"/>
                </a:lnTo>
                <a:lnTo>
                  <a:pt x="20" y="8"/>
                </a:lnTo>
                <a:lnTo>
                  <a:pt x="20" y="30"/>
                </a:lnTo>
                <a:lnTo>
                  <a:pt x="20" y="30"/>
                </a:lnTo>
                <a:lnTo>
                  <a:pt x="18" y="64"/>
                </a:lnTo>
                <a:lnTo>
                  <a:pt x="16" y="98"/>
                </a:lnTo>
                <a:lnTo>
                  <a:pt x="6" y="172"/>
                </a:lnTo>
                <a:lnTo>
                  <a:pt x="6" y="172"/>
                </a:lnTo>
                <a:lnTo>
                  <a:pt x="30" y="170"/>
                </a:lnTo>
                <a:lnTo>
                  <a:pt x="50" y="166"/>
                </a:lnTo>
                <a:lnTo>
                  <a:pt x="70" y="164"/>
                </a:lnTo>
                <a:lnTo>
                  <a:pt x="78" y="164"/>
                </a:lnTo>
                <a:lnTo>
                  <a:pt x="84" y="168"/>
                </a:lnTo>
                <a:lnTo>
                  <a:pt x="84" y="168"/>
                </a:lnTo>
                <a:lnTo>
                  <a:pt x="100" y="178"/>
                </a:lnTo>
                <a:lnTo>
                  <a:pt x="110" y="192"/>
                </a:lnTo>
                <a:lnTo>
                  <a:pt x="118" y="206"/>
                </a:lnTo>
                <a:lnTo>
                  <a:pt x="120" y="220"/>
                </a:lnTo>
                <a:lnTo>
                  <a:pt x="120" y="234"/>
                </a:lnTo>
                <a:lnTo>
                  <a:pt x="114" y="246"/>
                </a:lnTo>
                <a:lnTo>
                  <a:pt x="104" y="256"/>
                </a:lnTo>
                <a:lnTo>
                  <a:pt x="90" y="266"/>
                </a:lnTo>
                <a:lnTo>
                  <a:pt x="90" y="266"/>
                </a:lnTo>
                <a:lnTo>
                  <a:pt x="74" y="270"/>
                </a:lnTo>
                <a:lnTo>
                  <a:pt x="58" y="272"/>
                </a:lnTo>
                <a:lnTo>
                  <a:pt x="44" y="270"/>
                </a:lnTo>
                <a:lnTo>
                  <a:pt x="32" y="266"/>
                </a:lnTo>
                <a:lnTo>
                  <a:pt x="12" y="258"/>
                </a:lnTo>
                <a:lnTo>
                  <a:pt x="0" y="252"/>
                </a:lnTo>
                <a:lnTo>
                  <a:pt x="0" y="252"/>
                </a:lnTo>
                <a:lnTo>
                  <a:pt x="0" y="278"/>
                </a:lnTo>
                <a:lnTo>
                  <a:pt x="2" y="304"/>
                </a:lnTo>
                <a:lnTo>
                  <a:pt x="2" y="304"/>
                </a:lnTo>
                <a:lnTo>
                  <a:pt x="8" y="350"/>
                </a:lnTo>
                <a:lnTo>
                  <a:pt x="18" y="396"/>
                </a:lnTo>
                <a:lnTo>
                  <a:pt x="18" y="396"/>
                </a:lnTo>
                <a:lnTo>
                  <a:pt x="74" y="402"/>
                </a:lnTo>
                <a:lnTo>
                  <a:pt x="100" y="404"/>
                </a:lnTo>
                <a:lnTo>
                  <a:pt x="122" y="402"/>
                </a:lnTo>
                <a:lnTo>
                  <a:pt x="122" y="4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0" name="Freeform 29"/>
          <p:cNvSpPr>
            <a:spLocks/>
          </p:cNvSpPr>
          <p:nvPr/>
        </p:nvSpPr>
        <p:spPr bwMode="auto">
          <a:xfrm>
            <a:off x="3154363" y="854075"/>
            <a:ext cx="777875" cy="558800"/>
          </a:xfrm>
          <a:custGeom>
            <a:avLst/>
            <a:gdLst>
              <a:gd name="T0" fmla="*/ 206 w 490"/>
              <a:gd name="T1" fmla="*/ 350 h 352"/>
              <a:gd name="T2" fmla="*/ 172 w 490"/>
              <a:gd name="T3" fmla="*/ 310 h 352"/>
              <a:gd name="T4" fmla="*/ 164 w 490"/>
              <a:gd name="T5" fmla="*/ 296 h 352"/>
              <a:gd name="T6" fmla="*/ 162 w 490"/>
              <a:gd name="T7" fmla="*/ 284 h 352"/>
              <a:gd name="T8" fmla="*/ 168 w 490"/>
              <a:gd name="T9" fmla="*/ 276 h 352"/>
              <a:gd name="T10" fmla="*/ 198 w 490"/>
              <a:gd name="T11" fmla="*/ 264 h 352"/>
              <a:gd name="T12" fmla="*/ 236 w 490"/>
              <a:gd name="T13" fmla="*/ 260 h 352"/>
              <a:gd name="T14" fmla="*/ 264 w 490"/>
              <a:gd name="T15" fmla="*/ 266 h 352"/>
              <a:gd name="T16" fmla="*/ 270 w 490"/>
              <a:gd name="T17" fmla="*/ 270 h 352"/>
              <a:gd name="T18" fmla="*/ 274 w 490"/>
              <a:gd name="T19" fmla="*/ 282 h 352"/>
              <a:gd name="T20" fmla="*/ 266 w 490"/>
              <a:gd name="T21" fmla="*/ 304 h 352"/>
              <a:gd name="T22" fmla="*/ 264 w 490"/>
              <a:gd name="T23" fmla="*/ 322 h 352"/>
              <a:gd name="T24" fmla="*/ 266 w 490"/>
              <a:gd name="T25" fmla="*/ 342 h 352"/>
              <a:gd name="T26" fmla="*/ 336 w 490"/>
              <a:gd name="T27" fmla="*/ 328 h 352"/>
              <a:gd name="T28" fmla="*/ 412 w 490"/>
              <a:gd name="T29" fmla="*/ 316 h 352"/>
              <a:gd name="T30" fmla="*/ 398 w 490"/>
              <a:gd name="T31" fmla="*/ 204 h 352"/>
              <a:gd name="T32" fmla="*/ 398 w 490"/>
              <a:gd name="T33" fmla="*/ 198 h 352"/>
              <a:gd name="T34" fmla="*/ 424 w 490"/>
              <a:gd name="T35" fmla="*/ 196 h 352"/>
              <a:gd name="T36" fmla="*/ 430 w 490"/>
              <a:gd name="T37" fmla="*/ 196 h 352"/>
              <a:gd name="T38" fmla="*/ 442 w 490"/>
              <a:gd name="T39" fmla="*/ 202 h 352"/>
              <a:gd name="T40" fmla="*/ 462 w 490"/>
              <a:gd name="T41" fmla="*/ 208 h 352"/>
              <a:gd name="T42" fmla="*/ 472 w 490"/>
              <a:gd name="T43" fmla="*/ 208 h 352"/>
              <a:gd name="T44" fmla="*/ 488 w 490"/>
              <a:gd name="T45" fmla="*/ 204 h 352"/>
              <a:gd name="T46" fmla="*/ 490 w 490"/>
              <a:gd name="T47" fmla="*/ 188 h 352"/>
              <a:gd name="T48" fmla="*/ 480 w 490"/>
              <a:gd name="T49" fmla="*/ 144 h 352"/>
              <a:gd name="T50" fmla="*/ 478 w 490"/>
              <a:gd name="T51" fmla="*/ 134 h 352"/>
              <a:gd name="T52" fmla="*/ 468 w 490"/>
              <a:gd name="T53" fmla="*/ 126 h 352"/>
              <a:gd name="T54" fmla="*/ 444 w 490"/>
              <a:gd name="T55" fmla="*/ 132 h 352"/>
              <a:gd name="T56" fmla="*/ 424 w 490"/>
              <a:gd name="T57" fmla="*/ 140 h 352"/>
              <a:gd name="T58" fmla="*/ 406 w 490"/>
              <a:gd name="T59" fmla="*/ 136 h 352"/>
              <a:gd name="T60" fmla="*/ 422 w 490"/>
              <a:gd name="T61" fmla="*/ 62 h 352"/>
              <a:gd name="T62" fmla="*/ 100 w 490"/>
              <a:gd name="T63" fmla="*/ 0 h 352"/>
              <a:gd name="T64" fmla="*/ 98 w 490"/>
              <a:gd name="T65" fmla="*/ 54 h 352"/>
              <a:gd name="T66" fmla="*/ 96 w 490"/>
              <a:gd name="T67" fmla="*/ 132 h 352"/>
              <a:gd name="T68" fmla="*/ 70 w 490"/>
              <a:gd name="T69" fmla="*/ 112 h 352"/>
              <a:gd name="T70" fmla="*/ 52 w 490"/>
              <a:gd name="T71" fmla="*/ 106 h 352"/>
              <a:gd name="T72" fmla="*/ 32 w 490"/>
              <a:gd name="T73" fmla="*/ 108 h 352"/>
              <a:gd name="T74" fmla="*/ 26 w 490"/>
              <a:gd name="T75" fmla="*/ 112 h 352"/>
              <a:gd name="T76" fmla="*/ 12 w 490"/>
              <a:gd name="T77" fmla="*/ 130 h 352"/>
              <a:gd name="T78" fmla="*/ 0 w 490"/>
              <a:gd name="T79" fmla="*/ 160 h 352"/>
              <a:gd name="T80" fmla="*/ 4 w 490"/>
              <a:gd name="T81" fmla="*/ 194 h 352"/>
              <a:gd name="T82" fmla="*/ 14 w 490"/>
              <a:gd name="T83" fmla="*/ 212 h 352"/>
              <a:gd name="T84" fmla="*/ 20 w 490"/>
              <a:gd name="T85" fmla="*/ 218 h 352"/>
              <a:gd name="T86" fmla="*/ 40 w 490"/>
              <a:gd name="T87" fmla="*/ 226 h 352"/>
              <a:gd name="T88" fmla="*/ 56 w 490"/>
              <a:gd name="T89" fmla="*/ 220 h 352"/>
              <a:gd name="T90" fmla="*/ 74 w 490"/>
              <a:gd name="T91" fmla="*/ 208 h 352"/>
              <a:gd name="T92" fmla="*/ 80 w 490"/>
              <a:gd name="T93" fmla="*/ 204 h 352"/>
              <a:gd name="T94" fmla="*/ 94 w 490"/>
              <a:gd name="T95" fmla="*/ 200 h 352"/>
              <a:gd name="T96" fmla="*/ 88 w 490"/>
              <a:gd name="T97" fmla="*/ 264 h 352"/>
              <a:gd name="T98" fmla="*/ 78 w 490"/>
              <a:gd name="T99" fmla="*/ 346 h 352"/>
              <a:gd name="T100" fmla="*/ 142 w 490"/>
              <a:gd name="T101" fmla="*/ 352 h 352"/>
              <a:gd name="T102" fmla="*/ 206 w 490"/>
              <a:gd name="T103" fmla="*/ 35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0" h="352">
                <a:moveTo>
                  <a:pt x="206" y="350"/>
                </a:moveTo>
                <a:lnTo>
                  <a:pt x="206" y="350"/>
                </a:lnTo>
                <a:lnTo>
                  <a:pt x="182" y="324"/>
                </a:lnTo>
                <a:lnTo>
                  <a:pt x="172" y="310"/>
                </a:lnTo>
                <a:lnTo>
                  <a:pt x="164" y="296"/>
                </a:lnTo>
                <a:lnTo>
                  <a:pt x="164" y="296"/>
                </a:lnTo>
                <a:lnTo>
                  <a:pt x="162" y="290"/>
                </a:lnTo>
                <a:lnTo>
                  <a:pt x="162" y="284"/>
                </a:lnTo>
                <a:lnTo>
                  <a:pt x="164" y="280"/>
                </a:lnTo>
                <a:lnTo>
                  <a:pt x="168" y="276"/>
                </a:lnTo>
                <a:lnTo>
                  <a:pt x="180" y="268"/>
                </a:lnTo>
                <a:lnTo>
                  <a:pt x="198" y="264"/>
                </a:lnTo>
                <a:lnTo>
                  <a:pt x="216" y="260"/>
                </a:lnTo>
                <a:lnTo>
                  <a:pt x="236" y="260"/>
                </a:lnTo>
                <a:lnTo>
                  <a:pt x="252" y="262"/>
                </a:lnTo>
                <a:lnTo>
                  <a:pt x="264" y="266"/>
                </a:lnTo>
                <a:lnTo>
                  <a:pt x="264" y="266"/>
                </a:lnTo>
                <a:lnTo>
                  <a:pt x="270" y="270"/>
                </a:lnTo>
                <a:lnTo>
                  <a:pt x="274" y="276"/>
                </a:lnTo>
                <a:lnTo>
                  <a:pt x="274" y="282"/>
                </a:lnTo>
                <a:lnTo>
                  <a:pt x="272" y="290"/>
                </a:lnTo>
                <a:lnTo>
                  <a:pt x="266" y="304"/>
                </a:lnTo>
                <a:lnTo>
                  <a:pt x="264" y="314"/>
                </a:lnTo>
                <a:lnTo>
                  <a:pt x="264" y="322"/>
                </a:lnTo>
                <a:lnTo>
                  <a:pt x="264" y="322"/>
                </a:lnTo>
                <a:lnTo>
                  <a:pt x="266" y="342"/>
                </a:lnTo>
                <a:lnTo>
                  <a:pt x="266" y="342"/>
                </a:lnTo>
                <a:lnTo>
                  <a:pt x="336" y="328"/>
                </a:lnTo>
                <a:lnTo>
                  <a:pt x="412" y="316"/>
                </a:lnTo>
                <a:lnTo>
                  <a:pt x="412" y="316"/>
                </a:lnTo>
                <a:lnTo>
                  <a:pt x="404" y="252"/>
                </a:lnTo>
                <a:lnTo>
                  <a:pt x="398" y="204"/>
                </a:lnTo>
                <a:lnTo>
                  <a:pt x="398" y="204"/>
                </a:lnTo>
                <a:lnTo>
                  <a:pt x="398" y="198"/>
                </a:lnTo>
                <a:lnTo>
                  <a:pt x="398" y="198"/>
                </a:lnTo>
                <a:lnTo>
                  <a:pt x="424" y="196"/>
                </a:lnTo>
                <a:lnTo>
                  <a:pt x="424" y="196"/>
                </a:lnTo>
                <a:lnTo>
                  <a:pt x="430" y="196"/>
                </a:lnTo>
                <a:lnTo>
                  <a:pt x="434" y="198"/>
                </a:lnTo>
                <a:lnTo>
                  <a:pt x="442" y="202"/>
                </a:lnTo>
                <a:lnTo>
                  <a:pt x="452" y="206"/>
                </a:lnTo>
                <a:lnTo>
                  <a:pt x="462" y="208"/>
                </a:lnTo>
                <a:lnTo>
                  <a:pt x="472" y="208"/>
                </a:lnTo>
                <a:lnTo>
                  <a:pt x="472" y="208"/>
                </a:lnTo>
                <a:lnTo>
                  <a:pt x="482" y="208"/>
                </a:lnTo>
                <a:lnTo>
                  <a:pt x="488" y="204"/>
                </a:lnTo>
                <a:lnTo>
                  <a:pt x="490" y="196"/>
                </a:lnTo>
                <a:lnTo>
                  <a:pt x="490" y="188"/>
                </a:lnTo>
                <a:lnTo>
                  <a:pt x="486" y="168"/>
                </a:lnTo>
                <a:lnTo>
                  <a:pt x="480" y="144"/>
                </a:lnTo>
                <a:lnTo>
                  <a:pt x="480" y="144"/>
                </a:lnTo>
                <a:lnTo>
                  <a:pt x="478" y="134"/>
                </a:lnTo>
                <a:lnTo>
                  <a:pt x="474" y="128"/>
                </a:lnTo>
                <a:lnTo>
                  <a:pt x="468" y="126"/>
                </a:lnTo>
                <a:lnTo>
                  <a:pt x="460" y="126"/>
                </a:lnTo>
                <a:lnTo>
                  <a:pt x="444" y="132"/>
                </a:lnTo>
                <a:lnTo>
                  <a:pt x="424" y="140"/>
                </a:lnTo>
                <a:lnTo>
                  <a:pt x="424" y="140"/>
                </a:lnTo>
                <a:lnTo>
                  <a:pt x="414" y="140"/>
                </a:lnTo>
                <a:lnTo>
                  <a:pt x="406" y="136"/>
                </a:lnTo>
                <a:lnTo>
                  <a:pt x="406" y="136"/>
                </a:lnTo>
                <a:lnTo>
                  <a:pt x="422" y="62"/>
                </a:lnTo>
                <a:lnTo>
                  <a:pt x="436" y="0"/>
                </a:lnTo>
                <a:lnTo>
                  <a:pt x="100" y="0"/>
                </a:lnTo>
                <a:lnTo>
                  <a:pt x="100" y="0"/>
                </a:lnTo>
                <a:lnTo>
                  <a:pt x="98" y="54"/>
                </a:lnTo>
                <a:lnTo>
                  <a:pt x="96" y="132"/>
                </a:lnTo>
                <a:lnTo>
                  <a:pt x="96" y="132"/>
                </a:lnTo>
                <a:lnTo>
                  <a:pt x="84" y="122"/>
                </a:lnTo>
                <a:lnTo>
                  <a:pt x="70" y="112"/>
                </a:lnTo>
                <a:lnTo>
                  <a:pt x="60" y="108"/>
                </a:lnTo>
                <a:lnTo>
                  <a:pt x="52" y="106"/>
                </a:lnTo>
                <a:lnTo>
                  <a:pt x="42" y="106"/>
                </a:lnTo>
                <a:lnTo>
                  <a:pt x="32" y="108"/>
                </a:lnTo>
                <a:lnTo>
                  <a:pt x="32" y="108"/>
                </a:lnTo>
                <a:lnTo>
                  <a:pt x="26" y="112"/>
                </a:lnTo>
                <a:lnTo>
                  <a:pt x="20" y="116"/>
                </a:lnTo>
                <a:lnTo>
                  <a:pt x="12" y="130"/>
                </a:lnTo>
                <a:lnTo>
                  <a:pt x="4" y="144"/>
                </a:lnTo>
                <a:lnTo>
                  <a:pt x="0" y="160"/>
                </a:lnTo>
                <a:lnTo>
                  <a:pt x="0" y="178"/>
                </a:lnTo>
                <a:lnTo>
                  <a:pt x="4" y="194"/>
                </a:lnTo>
                <a:lnTo>
                  <a:pt x="10" y="208"/>
                </a:lnTo>
                <a:lnTo>
                  <a:pt x="14" y="212"/>
                </a:lnTo>
                <a:lnTo>
                  <a:pt x="20" y="218"/>
                </a:lnTo>
                <a:lnTo>
                  <a:pt x="20" y="218"/>
                </a:lnTo>
                <a:lnTo>
                  <a:pt x="30" y="224"/>
                </a:lnTo>
                <a:lnTo>
                  <a:pt x="40" y="226"/>
                </a:lnTo>
                <a:lnTo>
                  <a:pt x="48" y="224"/>
                </a:lnTo>
                <a:lnTo>
                  <a:pt x="56" y="220"/>
                </a:lnTo>
                <a:lnTo>
                  <a:pt x="68" y="212"/>
                </a:lnTo>
                <a:lnTo>
                  <a:pt x="74" y="208"/>
                </a:lnTo>
                <a:lnTo>
                  <a:pt x="80" y="204"/>
                </a:lnTo>
                <a:lnTo>
                  <a:pt x="80" y="204"/>
                </a:lnTo>
                <a:lnTo>
                  <a:pt x="94" y="200"/>
                </a:lnTo>
                <a:lnTo>
                  <a:pt x="94" y="200"/>
                </a:lnTo>
                <a:lnTo>
                  <a:pt x="92" y="230"/>
                </a:lnTo>
                <a:lnTo>
                  <a:pt x="88" y="264"/>
                </a:lnTo>
                <a:lnTo>
                  <a:pt x="78" y="346"/>
                </a:lnTo>
                <a:lnTo>
                  <a:pt x="78" y="346"/>
                </a:lnTo>
                <a:lnTo>
                  <a:pt x="110" y="350"/>
                </a:lnTo>
                <a:lnTo>
                  <a:pt x="142" y="352"/>
                </a:lnTo>
                <a:lnTo>
                  <a:pt x="172" y="352"/>
                </a:lnTo>
                <a:lnTo>
                  <a:pt x="206" y="350"/>
                </a:lnTo>
                <a:lnTo>
                  <a:pt x="206" y="3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1" name="Freeform 30"/>
          <p:cNvSpPr>
            <a:spLocks/>
          </p:cNvSpPr>
          <p:nvPr/>
        </p:nvSpPr>
        <p:spPr bwMode="auto">
          <a:xfrm>
            <a:off x="3255963" y="1266825"/>
            <a:ext cx="571500" cy="796925"/>
          </a:xfrm>
          <a:custGeom>
            <a:avLst/>
            <a:gdLst>
              <a:gd name="T0" fmla="*/ 172 w 360"/>
              <a:gd name="T1" fmla="*/ 396 h 502"/>
              <a:gd name="T2" fmla="*/ 148 w 360"/>
              <a:gd name="T3" fmla="*/ 438 h 502"/>
              <a:gd name="T4" fmla="*/ 142 w 360"/>
              <a:gd name="T5" fmla="*/ 464 h 502"/>
              <a:gd name="T6" fmla="*/ 156 w 360"/>
              <a:gd name="T7" fmla="*/ 484 h 502"/>
              <a:gd name="T8" fmla="*/ 178 w 360"/>
              <a:gd name="T9" fmla="*/ 502 h 502"/>
              <a:gd name="T10" fmla="*/ 212 w 360"/>
              <a:gd name="T11" fmla="*/ 488 h 502"/>
              <a:gd name="T12" fmla="*/ 232 w 360"/>
              <a:gd name="T13" fmla="*/ 468 h 502"/>
              <a:gd name="T14" fmla="*/ 244 w 360"/>
              <a:gd name="T15" fmla="*/ 438 h 502"/>
              <a:gd name="T16" fmla="*/ 248 w 360"/>
              <a:gd name="T17" fmla="*/ 422 h 502"/>
              <a:gd name="T18" fmla="*/ 250 w 360"/>
              <a:gd name="T19" fmla="*/ 406 h 502"/>
              <a:gd name="T20" fmla="*/ 260 w 360"/>
              <a:gd name="T21" fmla="*/ 396 h 502"/>
              <a:gd name="T22" fmla="*/ 290 w 360"/>
              <a:gd name="T23" fmla="*/ 396 h 502"/>
              <a:gd name="T24" fmla="*/ 348 w 360"/>
              <a:gd name="T25" fmla="*/ 396 h 502"/>
              <a:gd name="T26" fmla="*/ 354 w 360"/>
              <a:gd name="T27" fmla="*/ 322 h 502"/>
              <a:gd name="T28" fmla="*/ 334 w 360"/>
              <a:gd name="T29" fmla="*/ 266 h 502"/>
              <a:gd name="T30" fmla="*/ 326 w 360"/>
              <a:gd name="T31" fmla="*/ 270 h 502"/>
              <a:gd name="T32" fmla="*/ 306 w 360"/>
              <a:gd name="T33" fmla="*/ 286 h 502"/>
              <a:gd name="T34" fmla="*/ 286 w 360"/>
              <a:gd name="T35" fmla="*/ 288 h 502"/>
              <a:gd name="T36" fmla="*/ 274 w 360"/>
              <a:gd name="T37" fmla="*/ 276 h 502"/>
              <a:gd name="T38" fmla="*/ 274 w 360"/>
              <a:gd name="T39" fmla="*/ 228 h 502"/>
              <a:gd name="T40" fmla="*/ 292 w 360"/>
              <a:gd name="T41" fmla="*/ 170 h 502"/>
              <a:gd name="T42" fmla="*/ 300 w 360"/>
              <a:gd name="T43" fmla="*/ 162 h 502"/>
              <a:gd name="T44" fmla="*/ 326 w 360"/>
              <a:gd name="T45" fmla="*/ 170 h 502"/>
              <a:gd name="T46" fmla="*/ 360 w 360"/>
              <a:gd name="T47" fmla="*/ 198 h 502"/>
              <a:gd name="T48" fmla="*/ 348 w 360"/>
              <a:gd name="T49" fmla="*/ 56 h 502"/>
              <a:gd name="T50" fmla="*/ 202 w 360"/>
              <a:gd name="T51" fmla="*/ 82 h 502"/>
              <a:gd name="T52" fmla="*/ 200 w 360"/>
              <a:gd name="T53" fmla="*/ 62 h 502"/>
              <a:gd name="T54" fmla="*/ 208 w 360"/>
              <a:gd name="T55" fmla="*/ 30 h 502"/>
              <a:gd name="T56" fmla="*/ 206 w 360"/>
              <a:gd name="T57" fmla="*/ 10 h 502"/>
              <a:gd name="T58" fmla="*/ 188 w 360"/>
              <a:gd name="T59" fmla="*/ 2 h 502"/>
              <a:gd name="T60" fmla="*/ 134 w 360"/>
              <a:gd name="T61" fmla="*/ 4 h 502"/>
              <a:gd name="T62" fmla="*/ 100 w 360"/>
              <a:gd name="T63" fmla="*/ 20 h 502"/>
              <a:gd name="T64" fmla="*/ 100 w 360"/>
              <a:gd name="T65" fmla="*/ 36 h 502"/>
              <a:gd name="T66" fmla="*/ 118 w 360"/>
              <a:gd name="T67" fmla="*/ 64 h 502"/>
              <a:gd name="T68" fmla="*/ 108 w 360"/>
              <a:gd name="T69" fmla="*/ 92 h 502"/>
              <a:gd name="T70" fmla="*/ 14 w 360"/>
              <a:gd name="T71" fmla="*/ 86 h 502"/>
              <a:gd name="T72" fmla="*/ 0 w 360"/>
              <a:gd name="T73" fmla="*/ 210 h 502"/>
              <a:gd name="T74" fmla="*/ 48 w 360"/>
              <a:gd name="T75" fmla="*/ 198 h 502"/>
              <a:gd name="T76" fmla="*/ 70 w 360"/>
              <a:gd name="T77" fmla="*/ 198 h 502"/>
              <a:gd name="T78" fmla="*/ 88 w 360"/>
              <a:gd name="T79" fmla="*/ 224 h 502"/>
              <a:gd name="T80" fmla="*/ 92 w 360"/>
              <a:gd name="T81" fmla="*/ 270 h 502"/>
              <a:gd name="T82" fmla="*/ 86 w 360"/>
              <a:gd name="T83" fmla="*/ 282 h 502"/>
              <a:gd name="T84" fmla="*/ 72 w 360"/>
              <a:gd name="T85" fmla="*/ 282 h 502"/>
              <a:gd name="T86" fmla="*/ 14 w 360"/>
              <a:gd name="T87" fmla="*/ 268 h 502"/>
              <a:gd name="T88" fmla="*/ 0 w 360"/>
              <a:gd name="T89" fmla="*/ 266 h 502"/>
              <a:gd name="T90" fmla="*/ 8 w 360"/>
              <a:gd name="T91" fmla="*/ 416 h 502"/>
              <a:gd name="T92" fmla="*/ 166 w 360"/>
              <a:gd name="T93" fmla="*/ 388 h 502"/>
              <a:gd name="T94" fmla="*/ 172 w 360"/>
              <a:gd name="T95" fmla="*/ 39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60" h="502">
                <a:moveTo>
                  <a:pt x="172" y="390"/>
                </a:moveTo>
                <a:lnTo>
                  <a:pt x="172" y="390"/>
                </a:lnTo>
                <a:lnTo>
                  <a:pt x="172" y="396"/>
                </a:lnTo>
                <a:lnTo>
                  <a:pt x="168" y="406"/>
                </a:lnTo>
                <a:lnTo>
                  <a:pt x="154" y="428"/>
                </a:lnTo>
                <a:lnTo>
                  <a:pt x="148" y="438"/>
                </a:lnTo>
                <a:lnTo>
                  <a:pt x="144" y="450"/>
                </a:lnTo>
                <a:lnTo>
                  <a:pt x="140" y="460"/>
                </a:lnTo>
                <a:lnTo>
                  <a:pt x="142" y="464"/>
                </a:lnTo>
                <a:lnTo>
                  <a:pt x="142" y="466"/>
                </a:lnTo>
                <a:lnTo>
                  <a:pt x="142" y="466"/>
                </a:lnTo>
                <a:lnTo>
                  <a:pt x="156" y="484"/>
                </a:lnTo>
                <a:lnTo>
                  <a:pt x="162" y="492"/>
                </a:lnTo>
                <a:lnTo>
                  <a:pt x="170" y="498"/>
                </a:lnTo>
                <a:lnTo>
                  <a:pt x="178" y="502"/>
                </a:lnTo>
                <a:lnTo>
                  <a:pt x="188" y="502"/>
                </a:lnTo>
                <a:lnTo>
                  <a:pt x="200" y="498"/>
                </a:lnTo>
                <a:lnTo>
                  <a:pt x="212" y="488"/>
                </a:lnTo>
                <a:lnTo>
                  <a:pt x="212" y="488"/>
                </a:lnTo>
                <a:lnTo>
                  <a:pt x="224" y="478"/>
                </a:lnTo>
                <a:lnTo>
                  <a:pt x="232" y="468"/>
                </a:lnTo>
                <a:lnTo>
                  <a:pt x="238" y="458"/>
                </a:lnTo>
                <a:lnTo>
                  <a:pt x="240" y="452"/>
                </a:lnTo>
                <a:lnTo>
                  <a:pt x="244" y="438"/>
                </a:lnTo>
                <a:lnTo>
                  <a:pt x="248" y="428"/>
                </a:lnTo>
                <a:lnTo>
                  <a:pt x="248" y="428"/>
                </a:lnTo>
                <a:lnTo>
                  <a:pt x="248" y="422"/>
                </a:lnTo>
                <a:lnTo>
                  <a:pt x="248" y="414"/>
                </a:lnTo>
                <a:lnTo>
                  <a:pt x="248" y="410"/>
                </a:lnTo>
                <a:lnTo>
                  <a:pt x="250" y="406"/>
                </a:lnTo>
                <a:lnTo>
                  <a:pt x="254" y="402"/>
                </a:lnTo>
                <a:lnTo>
                  <a:pt x="260" y="396"/>
                </a:lnTo>
                <a:lnTo>
                  <a:pt x="260" y="396"/>
                </a:lnTo>
                <a:lnTo>
                  <a:pt x="264" y="394"/>
                </a:lnTo>
                <a:lnTo>
                  <a:pt x="272" y="394"/>
                </a:lnTo>
                <a:lnTo>
                  <a:pt x="290" y="396"/>
                </a:lnTo>
                <a:lnTo>
                  <a:pt x="344" y="408"/>
                </a:lnTo>
                <a:lnTo>
                  <a:pt x="344" y="408"/>
                </a:lnTo>
                <a:lnTo>
                  <a:pt x="348" y="396"/>
                </a:lnTo>
                <a:lnTo>
                  <a:pt x="348" y="396"/>
                </a:lnTo>
                <a:lnTo>
                  <a:pt x="352" y="362"/>
                </a:lnTo>
                <a:lnTo>
                  <a:pt x="354" y="322"/>
                </a:lnTo>
                <a:lnTo>
                  <a:pt x="358" y="274"/>
                </a:lnTo>
                <a:lnTo>
                  <a:pt x="358" y="274"/>
                </a:lnTo>
                <a:lnTo>
                  <a:pt x="334" y="266"/>
                </a:lnTo>
                <a:lnTo>
                  <a:pt x="334" y="266"/>
                </a:lnTo>
                <a:lnTo>
                  <a:pt x="330" y="266"/>
                </a:lnTo>
                <a:lnTo>
                  <a:pt x="326" y="270"/>
                </a:lnTo>
                <a:lnTo>
                  <a:pt x="318" y="278"/>
                </a:lnTo>
                <a:lnTo>
                  <a:pt x="312" y="282"/>
                </a:lnTo>
                <a:lnTo>
                  <a:pt x="306" y="286"/>
                </a:lnTo>
                <a:lnTo>
                  <a:pt x="296" y="288"/>
                </a:lnTo>
                <a:lnTo>
                  <a:pt x="286" y="288"/>
                </a:lnTo>
                <a:lnTo>
                  <a:pt x="286" y="288"/>
                </a:lnTo>
                <a:lnTo>
                  <a:pt x="282" y="286"/>
                </a:lnTo>
                <a:lnTo>
                  <a:pt x="278" y="282"/>
                </a:lnTo>
                <a:lnTo>
                  <a:pt x="274" y="276"/>
                </a:lnTo>
                <a:lnTo>
                  <a:pt x="274" y="268"/>
                </a:lnTo>
                <a:lnTo>
                  <a:pt x="272" y="250"/>
                </a:lnTo>
                <a:lnTo>
                  <a:pt x="274" y="228"/>
                </a:lnTo>
                <a:lnTo>
                  <a:pt x="280" y="206"/>
                </a:lnTo>
                <a:lnTo>
                  <a:pt x="286" y="186"/>
                </a:lnTo>
                <a:lnTo>
                  <a:pt x="292" y="170"/>
                </a:lnTo>
                <a:lnTo>
                  <a:pt x="296" y="166"/>
                </a:lnTo>
                <a:lnTo>
                  <a:pt x="300" y="162"/>
                </a:lnTo>
                <a:lnTo>
                  <a:pt x="300" y="162"/>
                </a:lnTo>
                <a:lnTo>
                  <a:pt x="304" y="160"/>
                </a:lnTo>
                <a:lnTo>
                  <a:pt x="310" y="162"/>
                </a:lnTo>
                <a:lnTo>
                  <a:pt x="326" y="170"/>
                </a:lnTo>
                <a:lnTo>
                  <a:pt x="344" y="184"/>
                </a:lnTo>
                <a:lnTo>
                  <a:pt x="360" y="198"/>
                </a:lnTo>
                <a:lnTo>
                  <a:pt x="360" y="198"/>
                </a:lnTo>
                <a:lnTo>
                  <a:pt x="360" y="162"/>
                </a:lnTo>
                <a:lnTo>
                  <a:pt x="356" y="126"/>
                </a:lnTo>
                <a:lnTo>
                  <a:pt x="348" y="56"/>
                </a:lnTo>
                <a:lnTo>
                  <a:pt x="348" y="56"/>
                </a:lnTo>
                <a:lnTo>
                  <a:pt x="272" y="68"/>
                </a:lnTo>
                <a:lnTo>
                  <a:pt x="202" y="82"/>
                </a:lnTo>
                <a:lnTo>
                  <a:pt x="202" y="82"/>
                </a:lnTo>
                <a:lnTo>
                  <a:pt x="200" y="62"/>
                </a:lnTo>
                <a:lnTo>
                  <a:pt x="200" y="62"/>
                </a:lnTo>
                <a:lnTo>
                  <a:pt x="200" y="54"/>
                </a:lnTo>
                <a:lnTo>
                  <a:pt x="202" y="44"/>
                </a:lnTo>
                <a:lnTo>
                  <a:pt x="208" y="30"/>
                </a:lnTo>
                <a:lnTo>
                  <a:pt x="210" y="22"/>
                </a:lnTo>
                <a:lnTo>
                  <a:pt x="210" y="16"/>
                </a:lnTo>
                <a:lnTo>
                  <a:pt x="206" y="10"/>
                </a:lnTo>
                <a:lnTo>
                  <a:pt x="200" y="6"/>
                </a:lnTo>
                <a:lnTo>
                  <a:pt x="200" y="6"/>
                </a:lnTo>
                <a:lnTo>
                  <a:pt x="188" y="2"/>
                </a:lnTo>
                <a:lnTo>
                  <a:pt x="172" y="0"/>
                </a:lnTo>
                <a:lnTo>
                  <a:pt x="152" y="0"/>
                </a:lnTo>
                <a:lnTo>
                  <a:pt x="134" y="4"/>
                </a:lnTo>
                <a:lnTo>
                  <a:pt x="116" y="8"/>
                </a:lnTo>
                <a:lnTo>
                  <a:pt x="104" y="16"/>
                </a:lnTo>
                <a:lnTo>
                  <a:pt x="100" y="20"/>
                </a:lnTo>
                <a:lnTo>
                  <a:pt x="98" y="24"/>
                </a:lnTo>
                <a:lnTo>
                  <a:pt x="98" y="30"/>
                </a:lnTo>
                <a:lnTo>
                  <a:pt x="100" y="36"/>
                </a:lnTo>
                <a:lnTo>
                  <a:pt x="100" y="36"/>
                </a:lnTo>
                <a:lnTo>
                  <a:pt x="108" y="50"/>
                </a:lnTo>
                <a:lnTo>
                  <a:pt x="118" y="64"/>
                </a:lnTo>
                <a:lnTo>
                  <a:pt x="142" y="90"/>
                </a:lnTo>
                <a:lnTo>
                  <a:pt x="142" y="90"/>
                </a:lnTo>
                <a:lnTo>
                  <a:pt x="108" y="92"/>
                </a:lnTo>
                <a:lnTo>
                  <a:pt x="78" y="92"/>
                </a:lnTo>
                <a:lnTo>
                  <a:pt x="46" y="90"/>
                </a:lnTo>
                <a:lnTo>
                  <a:pt x="14" y="86"/>
                </a:lnTo>
                <a:lnTo>
                  <a:pt x="14" y="86"/>
                </a:lnTo>
                <a:lnTo>
                  <a:pt x="6" y="154"/>
                </a:lnTo>
                <a:lnTo>
                  <a:pt x="0" y="210"/>
                </a:lnTo>
                <a:lnTo>
                  <a:pt x="0" y="210"/>
                </a:lnTo>
                <a:lnTo>
                  <a:pt x="30" y="202"/>
                </a:lnTo>
                <a:lnTo>
                  <a:pt x="48" y="198"/>
                </a:lnTo>
                <a:lnTo>
                  <a:pt x="64" y="196"/>
                </a:lnTo>
                <a:lnTo>
                  <a:pt x="64" y="196"/>
                </a:lnTo>
                <a:lnTo>
                  <a:pt x="70" y="198"/>
                </a:lnTo>
                <a:lnTo>
                  <a:pt x="74" y="200"/>
                </a:lnTo>
                <a:lnTo>
                  <a:pt x="82" y="210"/>
                </a:lnTo>
                <a:lnTo>
                  <a:pt x="88" y="224"/>
                </a:lnTo>
                <a:lnTo>
                  <a:pt x="92" y="240"/>
                </a:lnTo>
                <a:lnTo>
                  <a:pt x="94" y="256"/>
                </a:lnTo>
                <a:lnTo>
                  <a:pt x="92" y="270"/>
                </a:lnTo>
                <a:lnTo>
                  <a:pt x="92" y="276"/>
                </a:lnTo>
                <a:lnTo>
                  <a:pt x="90" y="280"/>
                </a:lnTo>
                <a:lnTo>
                  <a:pt x="86" y="282"/>
                </a:lnTo>
                <a:lnTo>
                  <a:pt x="82" y="284"/>
                </a:lnTo>
                <a:lnTo>
                  <a:pt x="82" y="284"/>
                </a:lnTo>
                <a:lnTo>
                  <a:pt x="72" y="282"/>
                </a:lnTo>
                <a:lnTo>
                  <a:pt x="60" y="280"/>
                </a:lnTo>
                <a:lnTo>
                  <a:pt x="36" y="274"/>
                </a:lnTo>
                <a:lnTo>
                  <a:pt x="14" y="268"/>
                </a:lnTo>
                <a:lnTo>
                  <a:pt x="6" y="266"/>
                </a:lnTo>
                <a:lnTo>
                  <a:pt x="0" y="266"/>
                </a:lnTo>
                <a:lnTo>
                  <a:pt x="0" y="266"/>
                </a:lnTo>
                <a:lnTo>
                  <a:pt x="2" y="330"/>
                </a:lnTo>
                <a:lnTo>
                  <a:pt x="8" y="416"/>
                </a:lnTo>
                <a:lnTo>
                  <a:pt x="8" y="416"/>
                </a:lnTo>
                <a:lnTo>
                  <a:pt x="118" y="394"/>
                </a:lnTo>
                <a:lnTo>
                  <a:pt x="156" y="388"/>
                </a:lnTo>
                <a:lnTo>
                  <a:pt x="166" y="388"/>
                </a:lnTo>
                <a:lnTo>
                  <a:pt x="170" y="388"/>
                </a:lnTo>
                <a:lnTo>
                  <a:pt x="172" y="390"/>
                </a:lnTo>
                <a:lnTo>
                  <a:pt x="172" y="3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2" name="Freeform 31"/>
          <p:cNvSpPr>
            <a:spLocks/>
          </p:cNvSpPr>
          <p:nvPr/>
        </p:nvSpPr>
        <p:spPr bwMode="auto">
          <a:xfrm>
            <a:off x="3144838" y="1882775"/>
            <a:ext cx="793750" cy="654050"/>
          </a:xfrm>
          <a:custGeom>
            <a:avLst/>
            <a:gdLst>
              <a:gd name="T0" fmla="*/ 162 w 500"/>
              <a:gd name="T1" fmla="*/ 338 h 412"/>
              <a:gd name="T2" fmla="*/ 176 w 500"/>
              <a:gd name="T3" fmla="*/ 310 h 412"/>
              <a:gd name="T4" fmla="*/ 218 w 500"/>
              <a:gd name="T5" fmla="*/ 302 h 412"/>
              <a:gd name="T6" fmla="*/ 258 w 500"/>
              <a:gd name="T7" fmla="*/ 310 h 412"/>
              <a:gd name="T8" fmla="*/ 272 w 500"/>
              <a:gd name="T9" fmla="*/ 320 h 412"/>
              <a:gd name="T10" fmla="*/ 264 w 500"/>
              <a:gd name="T11" fmla="*/ 352 h 412"/>
              <a:gd name="T12" fmla="*/ 274 w 500"/>
              <a:gd name="T13" fmla="*/ 390 h 412"/>
              <a:gd name="T14" fmla="*/ 314 w 500"/>
              <a:gd name="T15" fmla="*/ 408 h 412"/>
              <a:gd name="T16" fmla="*/ 414 w 500"/>
              <a:gd name="T17" fmla="*/ 390 h 412"/>
              <a:gd name="T18" fmla="*/ 412 w 500"/>
              <a:gd name="T19" fmla="*/ 238 h 412"/>
              <a:gd name="T20" fmla="*/ 430 w 500"/>
              <a:gd name="T21" fmla="*/ 188 h 412"/>
              <a:gd name="T22" fmla="*/ 446 w 500"/>
              <a:gd name="T23" fmla="*/ 188 h 412"/>
              <a:gd name="T24" fmla="*/ 458 w 500"/>
              <a:gd name="T25" fmla="*/ 198 h 412"/>
              <a:gd name="T26" fmla="*/ 478 w 500"/>
              <a:gd name="T27" fmla="*/ 204 h 412"/>
              <a:gd name="T28" fmla="*/ 488 w 500"/>
              <a:gd name="T29" fmla="*/ 200 h 412"/>
              <a:gd name="T30" fmla="*/ 498 w 500"/>
              <a:gd name="T31" fmla="*/ 178 h 412"/>
              <a:gd name="T32" fmla="*/ 494 w 500"/>
              <a:gd name="T33" fmla="*/ 130 h 412"/>
              <a:gd name="T34" fmla="*/ 482 w 500"/>
              <a:gd name="T35" fmla="*/ 108 h 412"/>
              <a:gd name="T36" fmla="*/ 456 w 500"/>
              <a:gd name="T37" fmla="*/ 108 h 412"/>
              <a:gd name="T38" fmla="*/ 402 w 500"/>
              <a:gd name="T39" fmla="*/ 130 h 412"/>
              <a:gd name="T40" fmla="*/ 406 w 500"/>
              <a:gd name="T41" fmla="*/ 66 h 412"/>
              <a:gd name="T42" fmla="*/ 414 w 500"/>
              <a:gd name="T43" fmla="*/ 20 h 412"/>
              <a:gd name="T44" fmla="*/ 334 w 500"/>
              <a:gd name="T45" fmla="*/ 6 h 412"/>
              <a:gd name="T46" fmla="*/ 324 w 500"/>
              <a:gd name="T47" fmla="*/ 14 h 412"/>
              <a:gd name="T48" fmla="*/ 318 w 500"/>
              <a:gd name="T49" fmla="*/ 26 h 412"/>
              <a:gd name="T50" fmla="*/ 318 w 500"/>
              <a:gd name="T51" fmla="*/ 40 h 412"/>
              <a:gd name="T52" fmla="*/ 308 w 500"/>
              <a:gd name="T53" fmla="*/ 70 h 412"/>
              <a:gd name="T54" fmla="*/ 282 w 500"/>
              <a:gd name="T55" fmla="*/ 100 h 412"/>
              <a:gd name="T56" fmla="*/ 258 w 500"/>
              <a:gd name="T57" fmla="*/ 114 h 412"/>
              <a:gd name="T58" fmla="*/ 232 w 500"/>
              <a:gd name="T59" fmla="*/ 104 h 412"/>
              <a:gd name="T60" fmla="*/ 212 w 500"/>
              <a:gd name="T61" fmla="*/ 78 h 412"/>
              <a:gd name="T62" fmla="*/ 214 w 500"/>
              <a:gd name="T63" fmla="*/ 62 h 412"/>
              <a:gd name="T64" fmla="*/ 238 w 500"/>
              <a:gd name="T65" fmla="*/ 18 h 412"/>
              <a:gd name="T66" fmla="*/ 242 w 500"/>
              <a:gd name="T67" fmla="*/ 2 h 412"/>
              <a:gd name="T68" fmla="*/ 226 w 500"/>
              <a:gd name="T69" fmla="*/ 0 h 412"/>
              <a:gd name="T70" fmla="*/ 78 w 500"/>
              <a:gd name="T71" fmla="*/ 28 h 412"/>
              <a:gd name="T72" fmla="*/ 88 w 500"/>
              <a:gd name="T73" fmla="*/ 122 h 412"/>
              <a:gd name="T74" fmla="*/ 72 w 500"/>
              <a:gd name="T75" fmla="*/ 178 h 412"/>
              <a:gd name="T76" fmla="*/ 44 w 500"/>
              <a:gd name="T77" fmla="*/ 182 h 412"/>
              <a:gd name="T78" fmla="*/ 10 w 500"/>
              <a:gd name="T79" fmla="*/ 180 h 412"/>
              <a:gd name="T80" fmla="*/ 0 w 500"/>
              <a:gd name="T81" fmla="*/ 200 h 412"/>
              <a:gd name="T82" fmla="*/ 8 w 500"/>
              <a:gd name="T83" fmla="*/ 256 h 412"/>
              <a:gd name="T84" fmla="*/ 20 w 500"/>
              <a:gd name="T85" fmla="*/ 276 h 412"/>
              <a:gd name="T86" fmla="*/ 26 w 500"/>
              <a:gd name="T87" fmla="*/ 274 h 412"/>
              <a:gd name="T88" fmla="*/ 64 w 500"/>
              <a:gd name="T89" fmla="*/ 240 h 412"/>
              <a:gd name="T90" fmla="*/ 94 w 500"/>
              <a:gd name="T91" fmla="*/ 240 h 412"/>
              <a:gd name="T92" fmla="*/ 88 w 500"/>
              <a:gd name="T93" fmla="*/ 290 h 412"/>
              <a:gd name="T94" fmla="*/ 74 w 500"/>
              <a:gd name="T95" fmla="*/ 336 h 412"/>
              <a:gd name="T96" fmla="*/ 60 w 500"/>
              <a:gd name="T97" fmla="*/ 390 h 412"/>
              <a:gd name="T98" fmla="*/ 202 w 500"/>
              <a:gd name="T99" fmla="*/ 412 h 412"/>
              <a:gd name="T100" fmla="*/ 174 w 500"/>
              <a:gd name="T101" fmla="*/ 384 h 412"/>
              <a:gd name="T102" fmla="*/ 162 w 500"/>
              <a:gd name="T103" fmla="*/ 356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0" h="412">
                <a:moveTo>
                  <a:pt x="160" y="348"/>
                </a:moveTo>
                <a:lnTo>
                  <a:pt x="160" y="348"/>
                </a:lnTo>
                <a:lnTo>
                  <a:pt x="162" y="338"/>
                </a:lnTo>
                <a:lnTo>
                  <a:pt x="164" y="326"/>
                </a:lnTo>
                <a:lnTo>
                  <a:pt x="170" y="318"/>
                </a:lnTo>
                <a:lnTo>
                  <a:pt x="176" y="310"/>
                </a:lnTo>
                <a:lnTo>
                  <a:pt x="188" y="304"/>
                </a:lnTo>
                <a:lnTo>
                  <a:pt x="200" y="302"/>
                </a:lnTo>
                <a:lnTo>
                  <a:pt x="218" y="302"/>
                </a:lnTo>
                <a:lnTo>
                  <a:pt x="238" y="304"/>
                </a:lnTo>
                <a:lnTo>
                  <a:pt x="238" y="304"/>
                </a:lnTo>
                <a:lnTo>
                  <a:pt x="258" y="310"/>
                </a:lnTo>
                <a:lnTo>
                  <a:pt x="268" y="314"/>
                </a:lnTo>
                <a:lnTo>
                  <a:pt x="270" y="316"/>
                </a:lnTo>
                <a:lnTo>
                  <a:pt x="272" y="320"/>
                </a:lnTo>
                <a:lnTo>
                  <a:pt x="272" y="326"/>
                </a:lnTo>
                <a:lnTo>
                  <a:pt x="266" y="342"/>
                </a:lnTo>
                <a:lnTo>
                  <a:pt x="264" y="352"/>
                </a:lnTo>
                <a:lnTo>
                  <a:pt x="264" y="366"/>
                </a:lnTo>
                <a:lnTo>
                  <a:pt x="264" y="366"/>
                </a:lnTo>
                <a:lnTo>
                  <a:pt x="274" y="390"/>
                </a:lnTo>
                <a:lnTo>
                  <a:pt x="284" y="412"/>
                </a:lnTo>
                <a:lnTo>
                  <a:pt x="284" y="412"/>
                </a:lnTo>
                <a:lnTo>
                  <a:pt x="314" y="408"/>
                </a:lnTo>
                <a:lnTo>
                  <a:pt x="346" y="404"/>
                </a:lnTo>
                <a:lnTo>
                  <a:pt x="414" y="390"/>
                </a:lnTo>
                <a:lnTo>
                  <a:pt x="414" y="390"/>
                </a:lnTo>
                <a:lnTo>
                  <a:pt x="414" y="336"/>
                </a:lnTo>
                <a:lnTo>
                  <a:pt x="414" y="286"/>
                </a:lnTo>
                <a:lnTo>
                  <a:pt x="412" y="238"/>
                </a:lnTo>
                <a:lnTo>
                  <a:pt x="408" y="192"/>
                </a:lnTo>
                <a:lnTo>
                  <a:pt x="408" y="192"/>
                </a:lnTo>
                <a:lnTo>
                  <a:pt x="430" y="188"/>
                </a:lnTo>
                <a:lnTo>
                  <a:pt x="430" y="188"/>
                </a:lnTo>
                <a:lnTo>
                  <a:pt x="440" y="186"/>
                </a:lnTo>
                <a:lnTo>
                  <a:pt x="446" y="188"/>
                </a:lnTo>
                <a:lnTo>
                  <a:pt x="452" y="192"/>
                </a:lnTo>
                <a:lnTo>
                  <a:pt x="454" y="196"/>
                </a:lnTo>
                <a:lnTo>
                  <a:pt x="458" y="198"/>
                </a:lnTo>
                <a:lnTo>
                  <a:pt x="462" y="202"/>
                </a:lnTo>
                <a:lnTo>
                  <a:pt x="468" y="204"/>
                </a:lnTo>
                <a:lnTo>
                  <a:pt x="478" y="204"/>
                </a:lnTo>
                <a:lnTo>
                  <a:pt x="478" y="204"/>
                </a:lnTo>
                <a:lnTo>
                  <a:pt x="484" y="204"/>
                </a:lnTo>
                <a:lnTo>
                  <a:pt x="488" y="200"/>
                </a:lnTo>
                <a:lnTo>
                  <a:pt x="492" y="196"/>
                </a:lnTo>
                <a:lnTo>
                  <a:pt x="494" y="190"/>
                </a:lnTo>
                <a:lnTo>
                  <a:pt x="498" y="178"/>
                </a:lnTo>
                <a:lnTo>
                  <a:pt x="500" y="162"/>
                </a:lnTo>
                <a:lnTo>
                  <a:pt x="498" y="146"/>
                </a:lnTo>
                <a:lnTo>
                  <a:pt x="494" y="130"/>
                </a:lnTo>
                <a:lnTo>
                  <a:pt x="488" y="118"/>
                </a:lnTo>
                <a:lnTo>
                  <a:pt x="482" y="108"/>
                </a:lnTo>
                <a:lnTo>
                  <a:pt x="482" y="108"/>
                </a:lnTo>
                <a:lnTo>
                  <a:pt x="476" y="106"/>
                </a:lnTo>
                <a:lnTo>
                  <a:pt x="466" y="106"/>
                </a:lnTo>
                <a:lnTo>
                  <a:pt x="456" y="108"/>
                </a:lnTo>
                <a:lnTo>
                  <a:pt x="444" y="110"/>
                </a:lnTo>
                <a:lnTo>
                  <a:pt x="420" y="120"/>
                </a:lnTo>
                <a:lnTo>
                  <a:pt x="402" y="130"/>
                </a:lnTo>
                <a:lnTo>
                  <a:pt x="402" y="130"/>
                </a:lnTo>
                <a:lnTo>
                  <a:pt x="402" y="96"/>
                </a:lnTo>
                <a:lnTo>
                  <a:pt x="406" y="66"/>
                </a:lnTo>
                <a:lnTo>
                  <a:pt x="410" y="38"/>
                </a:lnTo>
                <a:lnTo>
                  <a:pt x="414" y="20"/>
                </a:lnTo>
                <a:lnTo>
                  <a:pt x="414" y="20"/>
                </a:lnTo>
                <a:lnTo>
                  <a:pt x="360" y="8"/>
                </a:lnTo>
                <a:lnTo>
                  <a:pt x="342" y="6"/>
                </a:lnTo>
                <a:lnTo>
                  <a:pt x="334" y="6"/>
                </a:lnTo>
                <a:lnTo>
                  <a:pt x="330" y="8"/>
                </a:lnTo>
                <a:lnTo>
                  <a:pt x="330" y="8"/>
                </a:lnTo>
                <a:lnTo>
                  <a:pt x="324" y="14"/>
                </a:lnTo>
                <a:lnTo>
                  <a:pt x="320" y="18"/>
                </a:lnTo>
                <a:lnTo>
                  <a:pt x="318" y="22"/>
                </a:lnTo>
                <a:lnTo>
                  <a:pt x="318" y="26"/>
                </a:lnTo>
                <a:lnTo>
                  <a:pt x="318" y="34"/>
                </a:lnTo>
                <a:lnTo>
                  <a:pt x="318" y="40"/>
                </a:lnTo>
                <a:lnTo>
                  <a:pt x="318" y="40"/>
                </a:lnTo>
                <a:lnTo>
                  <a:pt x="314" y="50"/>
                </a:lnTo>
                <a:lnTo>
                  <a:pt x="310" y="64"/>
                </a:lnTo>
                <a:lnTo>
                  <a:pt x="308" y="70"/>
                </a:lnTo>
                <a:lnTo>
                  <a:pt x="302" y="80"/>
                </a:lnTo>
                <a:lnTo>
                  <a:pt x="294" y="90"/>
                </a:lnTo>
                <a:lnTo>
                  <a:pt x="282" y="100"/>
                </a:lnTo>
                <a:lnTo>
                  <a:pt x="282" y="100"/>
                </a:lnTo>
                <a:lnTo>
                  <a:pt x="270" y="110"/>
                </a:lnTo>
                <a:lnTo>
                  <a:pt x="258" y="114"/>
                </a:lnTo>
                <a:lnTo>
                  <a:pt x="248" y="114"/>
                </a:lnTo>
                <a:lnTo>
                  <a:pt x="240" y="110"/>
                </a:lnTo>
                <a:lnTo>
                  <a:pt x="232" y="104"/>
                </a:lnTo>
                <a:lnTo>
                  <a:pt x="226" y="96"/>
                </a:lnTo>
                <a:lnTo>
                  <a:pt x="212" y="78"/>
                </a:lnTo>
                <a:lnTo>
                  <a:pt x="212" y="78"/>
                </a:lnTo>
                <a:lnTo>
                  <a:pt x="212" y="76"/>
                </a:lnTo>
                <a:lnTo>
                  <a:pt x="210" y="72"/>
                </a:lnTo>
                <a:lnTo>
                  <a:pt x="214" y="62"/>
                </a:lnTo>
                <a:lnTo>
                  <a:pt x="218" y="50"/>
                </a:lnTo>
                <a:lnTo>
                  <a:pt x="224" y="40"/>
                </a:lnTo>
                <a:lnTo>
                  <a:pt x="238" y="18"/>
                </a:lnTo>
                <a:lnTo>
                  <a:pt x="242" y="8"/>
                </a:lnTo>
                <a:lnTo>
                  <a:pt x="242" y="2"/>
                </a:lnTo>
                <a:lnTo>
                  <a:pt x="242" y="2"/>
                </a:lnTo>
                <a:lnTo>
                  <a:pt x="240" y="0"/>
                </a:lnTo>
                <a:lnTo>
                  <a:pt x="236" y="0"/>
                </a:lnTo>
                <a:lnTo>
                  <a:pt x="226" y="0"/>
                </a:lnTo>
                <a:lnTo>
                  <a:pt x="188" y="6"/>
                </a:lnTo>
                <a:lnTo>
                  <a:pt x="78" y="28"/>
                </a:lnTo>
                <a:lnTo>
                  <a:pt x="78" y="28"/>
                </a:lnTo>
                <a:lnTo>
                  <a:pt x="82" y="66"/>
                </a:lnTo>
                <a:lnTo>
                  <a:pt x="82" y="66"/>
                </a:lnTo>
                <a:lnTo>
                  <a:pt x="88" y="122"/>
                </a:lnTo>
                <a:lnTo>
                  <a:pt x="92" y="170"/>
                </a:lnTo>
                <a:lnTo>
                  <a:pt x="92" y="170"/>
                </a:lnTo>
                <a:lnTo>
                  <a:pt x="72" y="178"/>
                </a:lnTo>
                <a:lnTo>
                  <a:pt x="52" y="182"/>
                </a:lnTo>
                <a:lnTo>
                  <a:pt x="52" y="182"/>
                </a:lnTo>
                <a:lnTo>
                  <a:pt x="44" y="182"/>
                </a:lnTo>
                <a:lnTo>
                  <a:pt x="34" y="182"/>
                </a:lnTo>
                <a:lnTo>
                  <a:pt x="16" y="180"/>
                </a:lnTo>
                <a:lnTo>
                  <a:pt x="10" y="180"/>
                </a:lnTo>
                <a:lnTo>
                  <a:pt x="4" y="184"/>
                </a:lnTo>
                <a:lnTo>
                  <a:pt x="0" y="190"/>
                </a:lnTo>
                <a:lnTo>
                  <a:pt x="0" y="200"/>
                </a:lnTo>
                <a:lnTo>
                  <a:pt x="0" y="200"/>
                </a:lnTo>
                <a:lnTo>
                  <a:pt x="2" y="228"/>
                </a:lnTo>
                <a:lnTo>
                  <a:pt x="8" y="256"/>
                </a:lnTo>
                <a:lnTo>
                  <a:pt x="12" y="266"/>
                </a:lnTo>
                <a:lnTo>
                  <a:pt x="16" y="274"/>
                </a:lnTo>
                <a:lnTo>
                  <a:pt x="20" y="276"/>
                </a:lnTo>
                <a:lnTo>
                  <a:pt x="22" y="276"/>
                </a:lnTo>
                <a:lnTo>
                  <a:pt x="26" y="274"/>
                </a:lnTo>
                <a:lnTo>
                  <a:pt x="26" y="274"/>
                </a:lnTo>
                <a:lnTo>
                  <a:pt x="48" y="252"/>
                </a:lnTo>
                <a:lnTo>
                  <a:pt x="58" y="244"/>
                </a:lnTo>
                <a:lnTo>
                  <a:pt x="64" y="240"/>
                </a:lnTo>
                <a:lnTo>
                  <a:pt x="64" y="240"/>
                </a:lnTo>
                <a:lnTo>
                  <a:pt x="78" y="240"/>
                </a:lnTo>
                <a:lnTo>
                  <a:pt x="94" y="240"/>
                </a:lnTo>
                <a:lnTo>
                  <a:pt x="94" y="240"/>
                </a:lnTo>
                <a:lnTo>
                  <a:pt x="92" y="266"/>
                </a:lnTo>
                <a:lnTo>
                  <a:pt x="88" y="290"/>
                </a:lnTo>
                <a:lnTo>
                  <a:pt x="82" y="312"/>
                </a:lnTo>
                <a:lnTo>
                  <a:pt x="74" y="336"/>
                </a:lnTo>
                <a:lnTo>
                  <a:pt x="74" y="336"/>
                </a:lnTo>
                <a:lnTo>
                  <a:pt x="68" y="350"/>
                </a:lnTo>
                <a:lnTo>
                  <a:pt x="64" y="364"/>
                </a:lnTo>
                <a:lnTo>
                  <a:pt x="60" y="390"/>
                </a:lnTo>
                <a:lnTo>
                  <a:pt x="60" y="390"/>
                </a:lnTo>
                <a:lnTo>
                  <a:pt x="132" y="402"/>
                </a:lnTo>
                <a:lnTo>
                  <a:pt x="202" y="412"/>
                </a:lnTo>
                <a:lnTo>
                  <a:pt x="202" y="412"/>
                </a:lnTo>
                <a:lnTo>
                  <a:pt x="188" y="400"/>
                </a:lnTo>
                <a:lnTo>
                  <a:pt x="174" y="384"/>
                </a:lnTo>
                <a:lnTo>
                  <a:pt x="168" y="374"/>
                </a:lnTo>
                <a:lnTo>
                  <a:pt x="164" y="366"/>
                </a:lnTo>
                <a:lnTo>
                  <a:pt x="162" y="356"/>
                </a:lnTo>
                <a:lnTo>
                  <a:pt x="160" y="348"/>
                </a:lnTo>
                <a:lnTo>
                  <a:pt x="160" y="3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3" name="Freeform 32"/>
          <p:cNvSpPr>
            <a:spLocks/>
          </p:cNvSpPr>
          <p:nvPr/>
        </p:nvSpPr>
        <p:spPr bwMode="auto">
          <a:xfrm>
            <a:off x="3221038" y="2362200"/>
            <a:ext cx="581025" cy="838200"/>
          </a:xfrm>
          <a:custGeom>
            <a:avLst/>
            <a:gdLst>
              <a:gd name="T0" fmla="*/ 180 w 366"/>
              <a:gd name="T1" fmla="*/ 430 h 528"/>
              <a:gd name="T2" fmla="*/ 146 w 366"/>
              <a:gd name="T3" fmla="*/ 474 h 528"/>
              <a:gd name="T4" fmla="*/ 136 w 366"/>
              <a:gd name="T5" fmla="*/ 500 h 528"/>
              <a:gd name="T6" fmla="*/ 140 w 366"/>
              <a:gd name="T7" fmla="*/ 522 h 528"/>
              <a:gd name="T8" fmla="*/ 172 w 366"/>
              <a:gd name="T9" fmla="*/ 528 h 528"/>
              <a:gd name="T10" fmla="*/ 208 w 366"/>
              <a:gd name="T11" fmla="*/ 518 h 528"/>
              <a:gd name="T12" fmla="*/ 224 w 366"/>
              <a:gd name="T13" fmla="*/ 500 h 528"/>
              <a:gd name="T14" fmla="*/ 232 w 366"/>
              <a:gd name="T15" fmla="*/ 462 h 528"/>
              <a:gd name="T16" fmla="*/ 236 w 366"/>
              <a:gd name="T17" fmla="*/ 438 h 528"/>
              <a:gd name="T18" fmla="*/ 360 w 366"/>
              <a:gd name="T19" fmla="*/ 450 h 528"/>
              <a:gd name="T20" fmla="*/ 346 w 366"/>
              <a:gd name="T21" fmla="*/ 324 h 528"/>
              <a:gd name="T22" fmla="*/ 348 w 366"/>
              <a:gd name="T23" fmla="*/ 306 h 528"/>
              <a:gd name="T24" fmla="*/ 354 w 366"/>
              <a:gd name="T25" fmla="*/ 256 h 528"/>
              <a:gd name="T26" fmla="*/ 348 w 366"/>
              <a:gd name="T27" fmla="*/ 246 h 528"/>
              <a:gd name="T28" fmla="*/ 336 w 366"/>
              <a:gd name="T29" fmla="*/ 248 h 528"/>
              <a:gd name="T30" fmla="*/ 306 w 366"/>
              <a:gd name="T31" fmla="*/ 280 h 528"/>
              <a:gd name="T32" fmla="*/ 284 w 366"/>
              <a:gd name="T33" fmla="*/ 286 h 528"/>
              <a:gd name="T34" fmla="*/ 270 w 366"/>
              <a:gd name="T35" fmla="*/ 284 h 528"/>
              <a:gd name="T36" fmla="*/ 256 w 366"/>
              <a:gd name="T37" fmla="*/ 258 h 528"/>
              <a:gd name="T38" fmla="*/ 268 w 366"/>
              <a:gd name="T39" fmla="*/ 220 h 528"/>
              <a:gd name="T40" fmla="*/ 286 w 366"/>
              <a:gd name="T41" fmla="*/ 198 h 528"/>
              <a:gd name="T42" fmla="*/ 322 w 366"/>
              <a:gd name="T43" fmla="*/ 186 h 528"/>
              <a:gd name="T44" fmla="*/ 352 w 366"/>
              <a:gd name="T45" fmla="*/ 188 h 528"/>
              <a:gd name="T46" fmla="*/ 364 w 366"/>
              <a:gd name="T47" fmla="*/ 94 h 528"/>
              <a:gd name="T48" fmla="*/ 298 w 366"/>
              <a:gd name="T49" fmla="*/ 102 h 528"/>
              <a:gd name="T50" fmla="*/ 236 w 366"/>
              <a:gd name="T51" fmla="*/ 110 h 528"/>
              <a:gd name="T52" fmla="*/ 216 w 366"/>
              <a:gd name="T53" fmla="*/ 64 h 528"/>
              <a:gd name="T54" fmla="*/ 224 w 366"/>
              <a:gd name="T55" fmla="*/ 24 h 528"/>
              <a:gd name="T56" fmla="*/ 220 w 366"/>
              <a:gd name="T57" fmla="*/ 12 h 528"/>
              <a:gd name="T58" fmla="*/ 190 w 366"/>
              <a:gd name="T59" fmla="*/ 2 h 528"/>
              <a:gd name="T60" fmla="*/ 140 w 366"/>
              <a:gd name="T61" fmla="*/ 2 h 528"/>
              <a:gd name="T62" fmla="*/ 116 w 366"/>
              <a:gd name="T63" fmla="*/ 24 h 528"/>
              <a:gd name="T64" fmla="*/ 112 w 366"/>
              <a:gd name="T65" fmla="*/ 46 h 528"/>
              <a:gd name="T66" fmla="*/ 120 w 366"/>
              <a:gd name="T67" fmla="*/ 72 h 528"/>
              <a:gd name="T68" fmla="*/ 154 w 366"/>
              <a:gd name="T69" fmla="*/ 110 h 528"/>
              <a:gd name="T70" fmla="*/ 12 w 366"/>
              <a:gd name="T71" fmla="*/ 88 h 528"/>
              <a:gd name="T72" fmla="*/ 14 w 366"/>
              <a:gd name="T73" fmla="*/ 128 h 528"/>
              <a:gd name="T74" fmla="*/ 30 w 366"/>
              <a:gd name="T75" fmla="*/ 232 h 528"/>
              <a:gd name="T76" fmla="*/ 52 w 366"/>
              <a:gd name="T77" fmla="*/ 228 h 528"/>
              <a:gd name="T78" fmla="*/ 82 w 366"/>
              <a:gd name="T79" fmla="*/ 238 h 528"/>
              <a:gd name="T80" fmla="*/ 106 w 366"/>
              <a:gd name="T81" fmla="*/ 268 h 528"/>
              <a:gd name="T82" fmla="*/ 100 w 366"/>
              <a:gd name="T83" fmla="*/ 302 h 528"/>
              <a:gd name="T84" fmla="*/ 82 w 366"/>
              <a:gd name="T85" fmla="*/ 312 h 528"/>
              <a:gd name="T86" fmla="*/ 48 w 366"/>
              <a:gd name="T87" fmla="*/ 304 h 528"/>
              <a:gd name="T88" fmla="*/ 22 w 366"/>
              <a:gd name="T89" fmla="*/ 292 h 528"/>
              <a:gd name="T90" fmla="*/ 2 w 366"/>
              <a:gd name="T91" fmla="*/ 382 h 528"/>
              <a:gd name="T92" fmla="*/ 0 w 366"/>
              <a:gd name="T93" fmla="*/ 424 h 528"/>
              <a:gd name="T94" fmla="*/ 42 w 366"/>
              <a:gd name="T95" fmla="*/ 442 h 528"/>
              <a:gd name="T96" fmla="*/ 136 w 366"/>
              <a:gd name="T97" fmla="*/ 4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6" h="528">
                <a:moveTo>
                  <a:pt x="156" y="428"/>
                </a:moveTo>
                <a:lnTo>
                  <a:pt x="156" y="428"/>
                </a:lnTo>
                <a:lnTo>
                  <a:pt x="180" y="430"/>
                </a:lnTo>
                <a:lnTo>
                  <a:pt x="180" y="430"/>
                </a:lnTo>
                <a:lnTo>
                  <a:pt x="158" y="458"/>
                </a:lnTo>
                <a:lnTo>
                  <a:pt x="146" y="474"/>
                </a:lnTo>
                <a:lnTo>
                  <a:pt x="138" y="490"/>
                </a:lnTo>
                <a:lnTo>
                  <a:pt x="138" y="490"/>
                </a:lnTo>
                <a:lnTo>
                  <a:pt x="136" y="500"/>
                </a:lnTo>
                <a:lnTo>
                  <a:pt x="134" y="508"/>
                </a:lnTo>
                <a:lnTo>
                  <a:pt x="136" y="516"/>
                </a:lnTo>
                <a:lnTo>
                  <a:pt x="140" y="522"/>
                </a:lnTo>
                <a:lnTo>
                  <a:pt x="146" y="526"/>
                </a:lnTo>
                <a:lnTo>
                  <a:pt x="158" y="528"/>
                </a:lnTo>
                <a:lnTo>
                  <a:pt x="172" y="528"/>
                </a:lnTo>
                <a:lnTo>
                  <a:pt x="190" y="524"/>
                </a:lnTo>
                <a:lnTo>
                  <a:pt x="190" y="524"/>
                </a:lnTo>
                <a:lnTo>
                  <a:pt x="208" y="518"/>
                </a:lnTo>
                <a:lnTo>
                  <a:pt x="214" y="514"/>
                </a:lnTo>
                <a:lnTo>
                  <a:pt x="218" y="510"/>
                </a:lnTo>
                <a:lnTo>
                  <a:pt x="224" y="500"/>
                </a:lnTo>
                <a:lnTo>
                  <a:pt x="228" y="488"/>
                </a:lnTo>
                <a:lnTo>
                  <a:pt x="230" y="476"/>
                </a:lnTo>
                <a:lnTo>
                  <a:pt x="232" y="462"/>
                </a:lnTo>
                <a:lnTo>
                  <a:pt x="232" y="450"/>
                </a:lnTo>
                <a:lnTo>
                  <a:pt x="236" y="438"/>
                </a:lnTo>
                <a:lnTo>
                  <a:pt x="236" y="438"/>
                </a:lnTo>
                <a:lnTo>
                  <a:pt x="290" y="444"/>
                </a:lnTo>
                <a:lnTo>
                  <a:pt x="360" y="450"/>
                </a:lnTo>
                <a:lnTo>
                  <a:pt x="360" y="450"/>
                </a:lnTo>
                <a:lnTo>
                  <a:pt x="350" y="390"/>
                </a:lnTo>
                <a:lnTo>
                  <a:pt x="348" y="360"/>
                </a:lnTo>
                <a:lnTo>
                  <a:pt x="346" y="324"/>
                </a:lnTo>
                <a:lnTo>
                  <a:pt x="346" y="324"/>
                </a:lnTo>
                <a:lnTo>
                  <a:pt x="346" y="316"/>
                </a:lnTo>
                <a:lnTo>
                  <a:pt x="348" y="306"/>
                </a:lnTo>
                <a:lnTo>
                  <a:pt x="354" y="280"/>
                </a:lnTo>
                <a:lnTo>
                  <a:pt x="356" y="268"/>
                </a:lnTo>
                <a:lnTo>
                  <a:pt x="354" y="256"/>
                </a:lnTo>
                <a:lnTo>
                  <a:pt x="352" y="252"/>
                </a:lnTo>
                <a:lnTo>
                  <a:pt x="350" y="248"/>
                </a:lnTo>
                <a:lnTo>
                  <a:pt x="348" y="246"/>
                </a:lnTo>
                <a:lnTo>
                  <a:pt x="344" y="246"/>
                </a:lnTo>
                <a:lnTo>
                  <a:pt x="344" y="246"/>
                </a:lnTo>
                <a:lnTo>
                  <a:pt x="336" y="248"/>
                </a:lnTo>
                <a:lnTo>
                  <a:pt x="328" y="254"/>
                </a:lnTo>
                <a:lnTo>
                  <a:pt x="314" y="272"/>
                </a:lnTo>
                <a:lnTo>
                  <a:pt x="306" y="280"/>
                </a:lnTo>
                <a:lnTo>
                  <a:pt x="296" y="284"/>
                </a:lnTo>
                <a:lnTo>
                  <a:pt x="290" y="286"/>
                </a:lnTo>
                <a:lnTo>
                  <a:pt x="284" y="286"/>
                </a:lnTo>
                <a:lnTo>
                  <a:pt x="276" y="286"/>
                </a:lnTo>
                <a:lnTo>
                  <a:pt x="270" y="284"/>
                </a:lnTo>
                <a:lnTo>
                  <a:pt x="270" y="284"/>
                </a:lnTo>
                <a:lnTo>
                  <a:pt x="262" y="278"/>
                </a:lnTo>
                <a:lnTo>
                  <a:pt x="258" y="270"/>
                </a:lnTo>
                <a:lnTo>
                  <a:pt x="256" y="258"/>
                </a:lnTo>
                <a:lnTo>
                  <a:pt x="258" y="246"/>
                </a:lnTo>
                <a:lnTo>
                  <a:pt x="262" y="232"/>
                </a:lnTo>
                <a:lnTo>
                  <a:pt x="268" y="220"/>
                </a:lnTo>
                <a:lnTo>
                  <a:pt x="276" y="208"/>
                </a:lnTo>
                <a:lnTo>
                  <a:pt x="286" y="198"/>
                </a:lnTo>
                <a:lnTo>
                  <a:pt x="286" y="198"/>
                </a:lnTo>
                <a:lnTo>
                  <a:pt x="296" y="194"/>
                </a:lnTo>
                <a:lnTo>
                  <a:pt x="304" y="190"/>
                </a:lnTo>
                <a:lnTo>
                  <a:pt x="322" y="186"/>
                </a:lnTo>
                <a:lnTo>
                  <a:pt x="338" y="186"/>
                </a:lnTo>
                <a:lnTo>
                  <a:pt x="352" y="188"/>
                </a:lnTo>
                <a:lnTo>
                  <a:pt x="352" y="188"/>
                </a:lnTo>
                <a:lnTo>
                  <a:pt x="360" y="148"/>
                </a:lnTo>
                <a:lnTo>
                  <a:pt x="362" y="124"/>
                </a:lnTo>
                <a:lnTo>
                  <a:pt x="364" y="94"/>
                </a:lnTo>
                <a:lnTo>
                  <a:pt x="366" y="88"/>
                </a:lnTo>
                <a:lnTo>
                  <a:pt x="366" y="88"/>
                </a:lnTo>
                <a:lnTo>
                  <a:pt x="298" y="102"/>
                </a:lnTo>
                <a:lnTo>
                  <a:pt x="266" y="106"/>
                </a:lnTo>
                <a:lnTo>
                  <a:pt x="236" y="110"/>
                </a:lnTo>
                <a:lnTo>
                  <a:pt x="236" y="110"/>
                </a:lnTo>
                <a:lnTo>
                  <a:pt x="226" y="88"/>
                </a:lnTo>
                <a:lnTo>
                  <a:pt x="216" y="64"/>
                </a:lnTo>
                <a:lnTo>
                  <a:pt x="216" y="64"/>
                </a:lnTo>
                <a:lnTo>
                  <a:pt x="216" y="50"/>
                </a:lnTo>
                <a:lnTo>
                  <a:pt x="218" y="40"/>
                </a:lnTo>
                <a:lnTo>
                  <a:pt x="224" y="24"/>
                </a:lnTo>
                <a:lnTo>
                  <a:pt x="224" y="18"/>
                </a:lnTo>
                <a:lnTo>
                  <a:pt x="222" y="14"/>
                </a:lnTo>
                <a:lnTo>
                  <a:pt x="220" y="12"/>
                </a:lnTo>
                <a:lnTo>
                  <a:pt x="210" y="8"/>
                </a:lnTo>
                <a:lnTo>
                  <a:pt x="190" y="2"/>
                </a:lnTo>
                <a:lnTo>
                  <a:pt x="190" y="2"/>
                </a:lnTo>
                <a:lnTo>
                  <a:pt x="170" y="0"/>
                </a:lnTo>
                <a:lnTo>
                  <a:pt x="152" y="0"/>
                </a:lnTo>
                <a:lnTo>
                  <a:pt x="140" y="2"/>
                </a:lnTo>
                <a:lnTo>
                  <a:pt x="128" y="8"/>
                </a:lnTo>
                <a:lnTo>
                  <a:pt x="122" y="16"/>
                </a:lnTo>
                <a:lnTo>
                  <a:pt x="116" y="24"/>
                </a:lnTo>
                <a:lnTo>
                  <a:pt x="114" y="36"/>
                </a:lnTo>
                <a:lnTo>
                  <a:pt x="112" y="46"/>
                </a:lnTo>
                <a:lnTo>
                  <a:pt x="112" y="46"/>
                </a:lnTo>
                <a:lnTo>
                  <a:pt x="114" y="54"/>
                </a:lnTo>
                <a:lnTo>
                  <a:pt x="116" y="64"/>
                </a:lnTo>
                <a:lnTo>
                  <a:pt x="120" y="72"/>
                </a:lnTo>
                <a:lnTo>
                  <a:pt x="126" y="82"/>
                </a:lnTo>
                <a:lnTo>
                  <a:pt x="140" y="98"/>
                </a:lnTo>
                <a:lnTo>
                  <a:pt x="154" y="110"/>
                </a:lnTo>
                <a:lnTo>
                  <a:pt x="154" y="110"/>
                </a:lnTo>
                <a:lnTo>
                  <a:pt x="84" y="100"/>
                </a:lnTo>
                <a:lnTo>
                  <a:pt x="12" y="88"/>
                </a:lnTo>
                <a:lnTo>
                  <a:pt x="12" y="88"/>
                </a:lnTo>
                <a:lnTo>
                  <a:pt x="12" y="108"/>
                </a:lnTo>
                <a:lnTo>
                  <a:pt x="14" y="128"/>
                </a:lnTo>
                <a:lnTo>
                  <a:pt x="18" y="166"/>
                </a:lnTo>
                <a:lnTo>
                  <a:pt x="26" y="200"/>
                </a:lnTo>
                <a:lnTo>
                  <a:pt x="30" y="232"/>
                </a:lnTo>
                <a:lnTo>
                  <a:pt x="30" y="232"/>
                </a:lnTo>
                <a:lnTo>
                  <a:pt x="40" y="230"/>
                </a:lnTo>
                <a:lnTo>
                  <a:pt x="52" y="228"/>
                </a:lnTo>
                <a:lnTo>
                  <a:pt x="66" y="232"/>
                </a:lnTo>
                <a:lnTo>
                  <a:pt x="82" y="238"/>
                </a:lnTo>
                <a:lnTo>
                  <a:pt x="82" y="238"/>
                </a:lnTo>
                <a:lnTo>
                  <a:pt x="94" y="246"/>
                </a:lnTo>
                <a:lnTo>
                  <a:pt x="102" y="258"/>
                </a:lnTo>
                <a:lnTo>
                  <a:pt x="106" y="268"/>
                </a:lnTo>
                <a:lnTo>
                  <a:pt x="106" y="282"/>
                </a:lnTo>
                <a:lnTo>
                  <a:pt x="104" y="292"/>
                </a:lnTo>
                <a:lnTo>
                  <a:pt x="100" y="302"/>
                </a:lnTo>
                <a:lnTo>
                  <a:pt x="92" y="308"/>
                </a:lnTo>
                <a:lnTo>
                  <a:pt x="82" y="312"/>
                </a:lnTo>
                <a:lnTo>
                  <a:pt x="82" y="312"/>
                </a:lnTo>
                <a:lnTo>
                  <a:pt x="74" y="312"/>
                </a:lnTo>
                <a:lnTo>
                  <a:pt x="64" y="310"/>
                </a:lnTo>
                <a:lnTo>
                  <a:pt x="48" y="304"/>
                </a:lnTo>
                <a:lnTo>
                  <a:pt x="34" y="296"/>
                </a:lnTo>
                <a:lnTo>
                  <a:pt x="22" y="292"/>
                </a:lnTo>
                <a:lnTo>
                  <a:pt x="22" y="292"/>
                </a:lnTo>
                <a:lnTo>
                  <a:pt x="14" y="316"/>
                </a:lnTo>
                <a:lnTo>
                  <a:pt x="6" y="346"/>
                </a:lnTo>
                <a:lnTo>
                  <a:pt x="2" y="382"/>
                </a:lnTo>
                <a:lnTo>
                  <a:pt x="0" y="402"/>
                </a:lnTo>
                <a:lnTo>
                  <a:pt x="0" y="424"/>
                </a:lnTo>
                <a:lnTo>
                  <a:pt x="0" y="424"/>
                </a:lnTo>
                <a:lnTo>
                  <a:pt x="0" y="452"/>
                </a:lnTo>
                <a:lnTo>
                  <a:pt x="0" y="452"/>
                </a:lnTo>
                <a:lnTo>
                  <a:pt x="42" y="442"/>
                </a:lnTo>
                <a:lnTo>
                  <a:pt x="80" y="434"/>
                </a:lnTo>
                <a:lnTo>
                  <a:pt x="118" y="430"/>
                </a:lnTo>
                <a:lnTo>
                  <a:pt x="136" y="428"/>
                </a:lnTo>
                <a:lnTo>
                  <a:pt x="156" y="428"/>
                </a:lnTo>
                <a:lnTo>
                  <a:pt x="156" y="4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4" name="Freeform 33"/>
          <p:cNvSpPr>
            <a:spLocks/>
          </p:cNvSpPr>
          <p:nvPr/>
        </p:nvSpPr>
        <p:spPr bwMode="auto">
          <a:xfrm>
            <a:off x="3135313" y="3041650"/>
            <a:ext cx="803275" cy="730250"/>
          </a:xfrm>
          <a:custGeom>
            <a:avLst/>
            <a:gdLst>
              <a:gd name="T0" fmla="*/ 220 w 506"/>
              <a:gd name="T1" fmla="*/ 372 h 460"/>
              <a:gd name="T2" fmla="*/ 200 w 506"/>
              <a:gd name="T3" fmla="*/ 414 h 460"/>
              <a:gd name="T4" fmla="*/ 202 w 506"/>
              <a:gd name="T5" fmla="*/ 442 h 460"/>
              <a:gd name="T6" fmla="*/ 218 w 506"/>
              <a:gd name="T7" fmla="*/ 452 h 460"/>
              <a:gd name="T8" fmla="*/ 260 w 506"/>
              <a:gd name="T9" fmla="*/ 460 h 460"/>
              <a:gd name="T10" fmla="*/ 296 w 506"/>
              <a:gd name="T11" fmla="*/ 452 h 460"/>
              <a:gd name="T12" fmla="*/ 304 w 506"/>
              <a:gd name="T13" fmla="*/ 438 h 460"/>
              <a:gd name="T14" fmla="*/ 302 w 506"/>
              <a:gd name="T15" fmla="*/ 382 h 460"/>
              <a:gd name="T16" fmla="*/ 364 w 506"/>
              <a:gd name="T17" fmla="*/ 382 h 460"/>
              <a:gd name="T18" fmla="*/ 432 w 506"/>
              <a:gd name="T19" fmla="*/ 402 h 460"/>
              <a:gd name="T20" fmla="*/ 450 w 506"/>
              <a:gd name="T21" fmla="*/ 268 h 460"/>
              <a:gd name="T22" fmla="*/ 448 w 506"/>
              <a:gd name="T23" fmla="*/ 194 h 460"/>
              <a:gd name="T24" fmla="*/ 480 w 506"/>
              <a:gd name="T25" fmla="*/ 196 h 460"/>
              <a:gd name="T26" fmla="*/ 498 w 506"/>
              <a:gd name="T27" fmla="*/ 186 h 460"/>
              <a:gd name="T28" fmla="*/ 504 w 506"/>
              <a:gd name="T29" fmla="*/ 150 h 460"/>
              <a:gd name="T30" fmla="*/ 476 w 506"/>
              <a:gd name="T31" fmla="*/ 110 h 460"/>
              <a:gd name="T32" fmla="*/ 460 w 506"/>
              <a:gd name="T33" fmla="*/ 102 h 460"/>
              <a:gd name="T34" fmla="*/ 442 w 506"/>
              <a:gd name="T35" fmla="*/ 102 h 460"/>
              <a:gd name="T36" fmla="*/ 432 w 506"/>
              <a:gd name="T37" fmla="*/ 112 h 460"/>
              <a:gd name="T38" fmla="*/ 344 w 506"/>
              <a:gd name="T39" fmla="*/ 16 h 460"/>
              <a:gd name="T40" fmla="*/ 286 w 506"/>
              <a:gd name="T41" fmla="*/ 22 h 460"/>
              <a:gd name="T42" fmla="*/ 282 w 506"/>
              <a:gd name="T43" fmla="*/ 60 h 460"/>
              <a:gd name="T44" fmla="*/ 268 w 506"/>
              <a:gd name="T45" fmla="*/ 86 h 460"/>
              <a:gd name="T46" fmla="*/ 244 w 506"/>
              <a:gd name="T47" fmla="*/ 96 h 460"/>
              <a:gd name="T48" fmla="*/ 200 w 506"/>
              <a:gd name="T49" fmla="*/ 98 h 460"/>
              <a:gd name="T50" fmla="*/ 188 w 506"/>
              <a:gd name="T51" fmla="*/ 80 h 460"/>
              <a:gd name="T52" fmla="*/ 192 w 506"/>
              <a:gd name="T53" fmla="*/ 62 h 460"/>
              <a:gd name="T54" fmla="*/ 234 w 506"/>
              <a:gd name="T55" fmla="*/ 2 h 460"/>
              <a:gd name="T56" fmla="*/ 210 w 506"/>
              <a:gd name="T57" fmla="*/ 0 h 460"/>
              <a:gd name="T58" fmla="*/ 134 w 506"/>
              <a:gd name="T59" fmla="*/ 6 h 460"/>
              <a:gd name="T60" fmla="*/ 54 w 506"/>
              <a:gd name="T61" fmla="*/ 24 h 460"/>
              <a:gd name="T62" fmla="*/ 70 w 506"/>
              <a:gd name="T63" fmla="*/ 154 h 460"/>
              <a:gd name="T64" fmla="*/ 62 w 506"/>
              <a:gd name="T65" fmla="*/ 194 h 460"/>
              <a:gd name="T66" fmla="*/ 44 w 506"/>
              <a:gd name="T67" fmla="*/ 196 h 460"/>
              <a:gd name="T68" fmla="*/ 8 w 506"/>
              <a:gd name="T69" fmla="*/ 228 h 460"/>
              <a:gd name="T70" fmla="*/ 0 w 506"/>
              <a:gd name="T71" fmla="*/ 264 h 460"/>
              <a:gd name="T72" fmla="*/ 6 w 506"/>
              <a:gd name="T73" fmla="*/ 284 h 460"/>
              <a:gd name="T74" fmla="*/ 18 w 506"/>
              <a:gd name="T75" fmla="*/ 292 h 460"/>
              <a:gd name="T76" fmla="*/ 52 w 506"/>
              <a:gd name="T77" fmla="*/ 296 h 460"/>
              <a:gd name="T78" fmla="*/ 74 w 506"/>
              <a:gd name="T79" fmla="*/ 280 h 460"/>
              <a:gd name="T80" fmla="*/ 92 w 506"/>
              <a:gd name="T81" fmla="*/ 346 h 460"/>
              <a:gd name="T82" fmla="*/ 166 w 506"/>
              <a:gd name="T83" fmla="*/ 342 h 460"/>
              <a:gd name="T84" fmla="*/ 236 w 506"/>
              <a:gd name="T85" fmla="*/ 344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06" h="460">
                <a:moveTo>
                  <a:pt x="236" y="344"/>
                </a:moveTo>
                <a:lnTo>
                  <a:pt x="236" y="344"/>
                </a:lnTo>
                <a:lnTo>
                  <a:pt x="220" y="372"/>
                </a:lnTo>
                <a:lnTo>
                  <a:pt x="212" y="386"/>
                </a:lnTo>
                <a:lnTo>
                  <a:pt x="206" y="400"/>
                </a:lnTo>
                <a:lnTo>
                  <a:pt x="200" y="414"/>
                </a:lnTo>
                <a:lnTo>
                  <a:pt x="198" y="426"/>
                </a:lnTo>
                <a:lnTo>
                  <a:pt x="200" y="438"/>
                </a:lnTo>
                <a:lnTo>
                  <a:pt x="202" y="442"/>
                </a:lnTo>
                <a:lnTo>
                  <a:pt x="206" y="444"/>
                </a:lnTo>
                <a:lnTo>
                  <a:pt x="206" y="444"/>
                </a:lnTo>
                <a:lnTo>
                  <a:pt x="218" y="452"/>
                </a:lnTo>
                <a:lnTo>
                  <a:pt x="232" y="456"/>
                </a:lnTo>
                <a:lnTo>
                  <a:pt x="246" y="460"/>
                </a:lnTo>
                <a:lnTo>
                  <a:pt x="260" y="460"/>
                </a:lnTo>
                <a:lnTo>
                  <a:pt x="274" y="460"/>
                </a:lnTo>
                <a:lnTo>
                  <a:pt x="286" y="456"/>
                </a:lnTo>
                <a:lnTo>
                  <a:pt x="296" y="452"/>
                </a:lnTo>
                <a:lnTo>
                  <a:pt x="302" y="444"/>
                </a:lnTo>
                <a:lnTo>
                  <a:pt x="302" y="444"/>
                </a:lnTo>
                <a:lnTo>
                  <a:pt x="304" y="438"/>
                </a:lnTo>
                <a:lnTo>
                  <a:pt x="304" y="430"/>
                </a:lnTo>
                <a:lnTo>
                  <a:pt x="304" y="406"/>
                </a:lnTo>
                <a:lnTo>
                  <a:pt x="302" y="382"/>
                </a:lnTo>
                <a:lnTo>
                  <a:pt x="298" y="360"/>
                </a:lnTo>
                <a:lnTo>
                  <a:pt x="298" y="360"/>
                </a:lnTo>
                <a:lnTo>
                  <a:pt x="364" y="382"/>
                </a:lnTo>
                <a:lnTo>
                  <a:pt x="398" y="392"/>
                </a:lnTo>
                <a:lnTo>
                  <a:pt x="432" y="402"/>
                </a:lnTo>
                <a:lnTo>
                  <a:pt x="432" y="402"/>
                </a:lnTo>
                <a:lnTo>
                  <a:pt x="440" y="342"/>
                </a:lnTo>
                <a:lnTo>
                  <a:pt x="446" y="292"/>
                </a:lnTo>
                <a:lnTo>
                  <a:pt x="450" y="268"/>
                </a:lnTo>
                <a:lnTo>
                  <a:pt x="450" y="244"/>
                </a:lnTo>
                <a:lnTo>
                  <a:pt x="450" y="220"/>
                </a:lnTo>
                <a:lnTo>
                  <a:pt x="448" y="194"/>
                </a:lnTo>
                <a:lnTo>
                  <a:pt x="448" y="194"/>
                </a:lnTo>
                <a:lnTo>
                  <a:pt x="462" y="196"/>
                </a:lnTo>
                <a:lnTo>
                  <a:pt x="480" y="196"/>
                </a:lnTo>
                <a:lnTo>
                  <a:pt x="480" y="196"/>
                </a:lnTo>
                <a:lnTo>
                  <a:pt x="490" y="194"/>
                </a:lnTo>
                <a:lnTo>
                  <a:pt x="498" y="186"/>
                </a:lnTo>
                <a:lnTo>
                  <a:pt x="504" y="176"/>
                </a:lnTo>
                <a:lnTo>
                  <a:pt x="506" y="164"/>
                </a:lnTo>
                <a:lnTo>
                  <a:pt x="504" y="150"/>
                </a:lnTo>
                <a:lnTo>
                  <a:pt x="500" y="136"/>
                </a:lnTo>
                <a:lnTo>
                  <a:pt x="490" y="122"/>
                </a:lnTo>
                <a:lnTo>
                  <a:pt x="476" y="110"/>
                </a:lnTo>
                <a:lnTo>
                  <a:pt x="476" y="110"/>
                </a:lnTo>
                <a:lnTo>
                  <a:pt x="468" y="104"/>
                </a:lnTo>
                <a:lnTo>
                  <a:pt x="460" y="102"/>
                </a:lnTo>
                <a:lnTo>
                  <a:pt x="454" y="100"/>
                </a:lnTo>
                <a:lnTo>
                  <a:pt x="448" y="100"/>
                </a:lnTo>
                <a:lnTo>
                  <a:pt x="442" y="102"/>
                </a:lnTo>
                <a:lnTo>
                  <a:pt x="438" y="104"/>
                </a:lnTo>
                <a:lnTo>
                  <a:pt x="432" y="112"/>
                </a:lnTo>
                <a:lnTo>
                  <a:pt x="432" y="112"/>
                </a:lnTo>
                <a:lnTo>
                  <a:pt x="414" y="22"/>
                </a:lnTo>
                <a:lnTo>
                  <a:pt x="414" y="22"/>
                </a:lnTo>
                <a:lnTo>
                  <a:pt x="344" y="16"/>
                </a:lnTo>
                <a:lnTo>
                  <a:pt x="290" y="10"/>
                </a:lnTo>
                <a:lnTo>
                  <a:pt x="290" y="10"/>
                </a:lnTo>
                <a:lnTo>
                  <a:pt x="286" y="22"/>
                </a:lnTo>
                <a:lnTo>
                  <a:pt x="286" y="34"/>
                </a:lnTo>
                <a:lnTo>
                  <a:pt x="284" y="48"/>
                </a:lnTo>
                <a:lnTo>
                  <a:pt x="282" y="60"/>
                </a:lnTo>
                <a:lnTo>
                  <a:pt x="278" y="72"/>
                </a:lnTo>
                <a:lnTo>
                  <a:pt x="272" y="82"/>
                </a:lnTo>
                <a:lnTo>
                  <a:pt x="268" y="86"/>
                </a:lnTo>
                <a:lnTo>
                  <a:pt x="262" y="90"/>
                </a:lnTo>
                <a:lnTo>
                  <a:pt x="244" y="96"/>
                </a:lnTo>
                <a:lnTo>
                  <a:pt x="244" y="96"/>
                </a:lnTo>
                <a:lnTo>
                  <a:pt x="226" y="100"/>
                </a:lnTo>
                <a:lnTo>
                  <a:pt x="212" y="100"/>
                </a:lnTo>
                <a:lnTo>
                  <a:pt x="200" y="98"/>
                </a:lnTo>
                <a:lnTo>
                  <a:pt x="194" y="94"/>
                </a:lnTo>
                <a:lnTo>
                  <a:pt x="190" y="88"/>
                </a:lnTo>
                <a:lnTo>
                  <a:pt x="188" y="80"/>
                </a:lnTo>
                <a:lnTo>
                  <a:pt x="190" y="72"/>
                </a:lnTo>
                <a:lnTo>
                  <a:pt x="192" y="62"/>
                </a:lnTo>
                <a:lnTo>
                  <a:pt x="192" y="62"/>
                </a:lnTo>
                <a:lnTo>
                  <a:pt x="200" y="46"/>
                </a:lnTo>
                <a:lnTo>
                  <a:pt x="212" y="30"/>
                </a:lnTo>
                <a:lnTo>
                  <a:pt x="234" y="2"/>
                </a:lnTo>
                <a:lnTo>
                  <a:pt x="234" y="2"/>
                </a:lnTo>
                <a:lnTo>
                  <a:pt x="210" y="0"/>
                </a:lnTo>
                <a:lnTo>
                  <a:pt x="210" y="0"/>
                </a:lnTo>
                <a:lnTo>
                  <a:pt x="190" y="0"/>
                </a:lnTo>
                <a:lnTo>
                  <a:pt x="172" y="2"/>
                </a:lnTo>
                <a:lnTo>
                  <a:pt x="134" y="6"/>
                </a:lnTo>
                <a:lnTo>
                  <a:pt x="96" y="14"/>
                </a:lnTo>
                <a:lnTo>
                  <a:pt x="54" y="24"/>
                </a:lnTo>
                <a:lnTo>
                  <a:pt x="54" y="24"/>
                </a:lnTo>
                <a:lnTo>
                  <a:pt x="58" y="74"/>
                </a:lnTo>
                <a:lnTo>
                  <a:pt x="64" y="116"/>
                </a:lnTo>
                <a:lnTo>
                  <a:pt x="70" y="154"/>
                </a:lnTo>
                <a:lnTo>
                  <a:pt x="74" y="194"/>
                </a:lnTo>
                <a:lnTo>
                  <a:pt x="74" y="194"/>
                </a:lnTo>
                <a:lnTo>
                  <a:pt x="62" y="194"/>
                </a:lnTo>
                <a:lnTo>
                  <a:pt x="54" y="194"/>
                </a:lnTo>
                <a:lnTo>
                  <a:pt x="44" y="196"/>
                </a:lnTo>
                <a:lnTo>
                  <a:pt x="44" y="196"/>
                </a:lnTo>
                <a:lnTo>
                  <a:pt x="30" y="204"/>
                </a:lnTo>
                <a:lnTo>
                  <a:pt x="18" y="214"/>
                </a:lnTo>
                <a:lnTo>
                  <a:pt x="8" y="228"/>
                </a:lnTo>
                <a:lnTo>
                  <a:pt x="2" y="242"/>
                </a:lnTo>
                <a:lnTo>
                  <a:pt x="0" y="256"/>
                </a:lnTo>
                <a:lnTo>
                  <a:pt x="0" y="264"/>
                </a:lnTo>
                <a:lnTo>
                  <a:pt x="0" y="272"/>
                </a:lnTo>
                <a:lnTo>
                  <a:pt x="4" y="278"/>
                </a:lnTo>
                <a:lnTo>
                  <a:pt x="6" y="284"/>
                </a:lnTo>
                <a:lnTo>
                  <a:pt x="12" y="288"/>
                </a:lnTo>
                <a:lnTo>
                  <a:pt x="18" y="292"/>
                </a:lnTo>
                <a:lnTo>
                  <a:pt x="18" y="292"/>
                </a:lnTo>
                <a:lnTo>
                  <a:pt x="30" y="296"/>
                </a:lnTo>
                <a:lnTo>
                  <a:pt x="42" y="298"/>
                </a:lnTo>
                <a:lnTo>
                  <a:pt x="52" y="296"/>
                </a:lnTo>
                <a:lnTo>
                  <a:pt x="60" y="292"/>
                </a:lnTo>
                <a:lnTo>
                  <a:pt x="68" y="286"/>
                </a:lnTo>
                <a:lnTo>
                  <a:pt x="74" y="280"/>
                </a:lnTo>
                <a:lnTo>
                  <a:pt x="82" y="270"/>
                </a:lnTo>
                <a:lnTo>
                  <a:pt x="82" y="270"/>
                </a:lnTo>
                <a:lnTo>
                  <a:pt x="92" y="346"/>
                </a:lnTo>
                <a:lnTo>
                  <a:pt x="92" y="346"/>
                </a:lnTo>
                <a:lnTo>
                  <a:pt x="130" y="344"/>
                </a:lnTo>
                <a:lnTo>
                  <a:pt x="166" y="342"/>
                </a:lnTo>
                <a:lnTo>
                  <a:pt x="202" y="342"/>
                </a:lnTo>
                <a:lnTo>
                  <a:pt x="236" y="344"/>
                </a:lnTo>
                <a:lnTo>
                  <a:pt x="236" y="3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5" name="Freeform 34"/>
          <p:cNvSpPr>
            <a:spLocks/>
          </p:cNvSpPr>
          <p:nvPr/>
        </p:nvSpPr>
        <p:spPr bwMode="auto">
          <a:xfrm>
            <a:off x="3125788" y="3584575"/>
            <a:ext cx="847725" cy="600075"/>
          </a:xfrm>
          <a:custGeom>
            <a:avLst/>
            <a:gdLst>
              <a:gd name="T0" fmla="*/ 218 w 534"/>
              <a:gd name="T1" fmla="*/ 358 h 378"/>
              <a:gd name="T2" fmla="*/ 186 w 534"/>
              <a:gd name="T3" fmla="*/ 326 h 378"/>
              <a:gd name="T4" fmla="*/ 178 w 534"/>
              <a:gd name="T5" fmla="*/ 308 h 378"/>
              <a:gd name="T6" fmla="*/ 182 w 534"/>
              <a:gd name="T7" fmla="*/ 298 h 378"/>
              <a:gd name="T8" fmla="*/ 206 w 534"/>
              <a:gd name="T9" fmla="*/ 282 h 378"/>
              <a:gd name="T10" fmla="*/ 260 w 534"/>
              <a:gd name="T11" fmla="*/ 274 h 378"/>
              <a:gd name="T12" fmla="*/ 292 w 534"/>
              <a:gd name="T13" fmla="*/ 282 h 378"/>
              <a:gd name="T14" fmla="*/ 296 w 534"/>
              <a:gd name="T15" fmla="*/ 292 h 378"/>
              <a:gd name="T16" fmla="*/ 282 w 534"/>
              <a:gd name="T17" fmla="*/ 328 h 378"/>
              <a:gd name="T18" fmla="*/ 282 w 534"/>
              <a:gd name="T19" fmla="*/ 342 h 378"/>
              <a:gd name="T20" fmla="*/ 316 w 534"/>
              <a:gd name="T21" fmla="*/ 368 h 378"/>
              <a:gd name="T22" fmla="*/ 448 w 534"/>
              <a:gd name="T23" fmla="*/ 340 h 378"/>
              <a:gd name="T24" fmla="*/ 446 w 534"/>
              <a:gd name="T25" fmla="*/ 334 h 378"/>
              <a:gd name="T26" fmla="*/ 430 w 534"/>
              <a:gd name="T27" fmla="*/ 240 h 378"/>
              <a:gd name="T28" fmla="*/ 450 w 534"/>
              <a:gd name="T29" fmla="*/ 208 h 378"/>
              <a:gd name="T30" fmla="*/ 468 w 534"/>
              <a:gd name="T31" fmla="*/ 212 h 378"/>
              <a:gd name="T32" fmla="*/ 484 w 534"/>
              <a:gd name="T33" fmla="*/ 230 h 378"/>
              <a:gd name="T34" fmla="*/ 516 w 534"/>
              <a:gd name="T35" fmla="*/ 228 h 378"/>
              <a:gd name="T36" fmla="*/ 530 w 534"/>
              <a:gd name="T37" fmla="*/ 218 h 378"/>
              <a:gd name="T38" fmla="*/ 534 w 534"/>
              <a:gd name="T39" fmla="*/ 198 h 378"/>
              <a:gd name="T40" fmla="*/ 518 w 534"/>
              <a:gd name="T41" fmla="*/ 162 h 378"/>
              <a:gd name="T42" fmla="*/ 478 w 534"/>
              <a:gd name="T43" fmla="*/ 128 h 378"/>
              <a:gd name="T44" fmla="*/ 454 w 534"/>
              <a:gd name="T45" fmla="*/ 124 h 378"/>
              <a:gd name="T46" fmla="*/ 432 w 534"/>
              <a:gd name="T47" fmla="*/ 126 h 378"/>
              <a:gd name="T48" fmla="*/ 438 w 534"/>
              <a:gd name="T49" fmla="*/ 60 h 378"/>
              <a:gd name="T50" fmla="*/ 304 w 534"/>
              <a:gd name="T51" fmla="*/ 18 h 378"/>
              <a:gd name="T52" fmla="*/ 310 w 534"/>
              <a:gd name="T53" fmla="*/ 64 h 378"/>
              <a:gd name="T54" fmla="*/ 308 w 534"/>
              <a:gd name="T55" fmla="*/ 102 h 378"/>
              <a:gd name="T56" fmla="*/ 292 w 534"/>
              <a:gd name="T57" fmla="*/ 114 h 378"/>
              <a:gd name="T58" fmla="*/ 252 w 534"/>
              <a:gd name="T59" fmla="*/ 118 h 378"/>
              <a:gd name="T60" fmla="*/ 212 w 534"/>
              <a:gd name="T61" fmla="*/ 102 h 378"/>
              <a:gd name="T62" fmla="*/ 206 w 534"/>
              <a:gd name="T63" fmla="*/ 96 h 378"/>
              <a:gd name="T64" fmla="*/ 212 w 534"/>
              <a:gd name="T65" fmla="*/ 58 h 378"/>
              <a:gd name="T66" fmla="*/ 242 w 534"/>
              <a:gd name="T67" fmla="*/ 2 h 378"/>
              <a:gd name="T68" fmla="*/ 172 w 534"/>
              <a:gd name="T69" fmla="*/ 0 h 378"/>
              <a:gd name="T70" fmla="*/ 98 w 534"/>
              <a:gd name="T71" fmla="*/ 4 h 378"/>
              <a:gd name="T72" fmla="*/ 124 w 534"/>
              <a:gd name="T73" fmla="*/ 168 h 378"/>
              <a:gd name="T74" fmla="*/ 78 w 534"/>
              <a:gd name="T75" fmla="*/ 140 h 378"/>
              <a:gd name="T76" fmla="*/ 46 w 534"/>
              <a:gd name="T77" fmla="*/ 142 h 378"/>
              <a:gd name="T78" fmla="*/ 32 w 534"/>
              <a:gd name="T79" fmla="*/ 152 h 378"/>
              <a:gd name="T80" fmla="*/ 2 w 534"/>
              <a:gd name="T81" fmla="*/ 202 h 378"/>
              <a:gd name="T82" fmla="*/ 2 w 534"/>
              <a:gd name="T83" fmla="*/ 234 h 378"/>
              <a:gd name="T84" fmla="*/ 16 w 534"/>
              <a:gd name="T85" fmla="*/ 248 h 378"/>
              <a:gd name="T86" fmla="*/ 42 w 534"/>
              <a:gd name="T87" fmla="*/ 250 h 378"/>
              <a:gd name="T88" fmla="*/ 76 w 534"/>
              <a:gd name="T89" fmla="*/ 242 h 378"/>
              <a:gd name="T90" fmla="*/ 112 w 534"/>
              <a:gd name="T91" fmla="*/ 234 h 378"/>
              <a:gd name="T92" fmla="*/ 128 w 534"/>
              <a:gd name="T93" fmla="*/ 236 h 378"/>
              <a:gd name="T94" fmla="*/ 106 w 534"/>
              <a:gd name="T95" fmla="*/ 364 h 378"/>
              <a:gd name="T96" fmla="*/ 218 w 534"/>
              <a:gd name="T97" fmla="*/ 378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34" h="378">
                <a:moveTo>
                  <a:pt x="220" y="364"/>
                </a:moveTo>
                <a:lnTo>
                  <a:pt x="220" y="364"/>
                </a:lnTo>
                <a:lnTo>
                  <a:pt x="218" y="358"/>
                </a:lnTo>
                <a:lnTo>
                  <a:pt x="212" y="350"/>
                </a:lnTo>
                <a:lnTo>
                  <a:pt x="196" y="336"/>
                </a:lnTo>
                <a:lnTo>
                  <a:pt x="186" y="326"/>
                </a:lnTo>
                <a:lnTo>
                  <a:pt x="180" y="318"/>
                </a:lnTo>
                <a:lnTo>
                  <a:pt x="178" y="312"/>
                </a:lnTo>
                <a:lnTo>
                  <a:pt x="178" y="308"/>
                </a:lnTo>
                <a:lnTo>
                  <a:pt x="178" y="304"/>
                </a:lnTo>
                <a:lnTo>
                  <a:pt x="182" y="298"/>
                </a:lnTo>
                <a:lnTo>
                  <a:pt x="182" y="298"/>
                </a:lnTo>
                <a:lnTo>
                  <a:pt x="186" y="294"/>
                </a:lnTo>
                <a:lnTo>
                  <a:pt x="190" y="290"/>
                </a:lnTo>
                <a:lnTo>
                  <a:pt x="206" y="282"/>
                </a:lnTo>
                <a:lnTo>
                  <a:pt x="222" y="278"/>
                </a:lnTo>
                <a:lnTo>
                  <a:pt x="242" y="274"/>
                </a:lnTo>
                <a:lnTo>
                  <a:pt x="260" y="274"/>
                </a:lnTo>
                <a:lnTo>
                  <a:pt x="276" y="276"/>
                </a:lnTo>
                <a:lnTo>
                  <a:pt x="288" y="280"/>
                </a:lnTo>
                <a:lnTo>
                  <a:pt x="292" y="282"/>
                </a:lnTo>
                <a:lnTo>
                  <a:pt x="294" y="286"/>
                </a:lnTo>
                <a:lnTo>
                  <a:pt x="294" y="286"/>
                </a:lnTo>
                <a:lnTo>
                  <a:pt x="296" y="292"/>
                </a:lnTo>
                <a:lnTo>
                  <a:pt x="294" y="300"/>
                </a:lnTo>
                <a:lnTo>
                  <a:pt x="288" y="314"/>
                </a:lnTo>
                <a:lnTo>
                  <a:pt x="282" y="328"/>
                </a:lnTo>
                <a:lnTo>
                  <a:pt x="280" y="336"/>
                </a:lnTo>
                <a:lnTo>
                  <a:pt x="282" y="342"/>
                </a:lnTo>
                <a:lnTo>
                  <a:pt x="282" y="342"/>
                </a:lnTo>
                <a:lnTo>
                  <a:pt x="286" y="348"/>
                </a:lnTo>
                <a:lnTo>
                  <a:pt x="294" y="356"/>
                </a:lnTo>
                <a:lnTo>
                  <a:pt x="316" y="368"/>
                </a:lnTo>
                <a:lnTo>
                  <a:pt x="316" y="368"/>
                </a:lnTo>
                <a:lnTo>
                  <a:pt x="378" y="354"/>
                </a:lnTo>
                <a:lnTo>
                  <a:pt x="448" y="340"/>
                </a:lnTo>
                <a:lnTo>
                  <a:pt x="448" y="340"/>
                </a:lnTo>
                <a:lnTo>
                  <a:pt x="446" y="334"/>
                </a:lnTo>
                <a:lnTo>
                  <a:pt x="446" y="334"/>
                </a:lnTo>
                <a:lnTo>
                  <a:pt x="438" y="302"/>
                </a:lnTo>
                <a:lnTo>
                  <a:pt x="434" y="270"/>
                </a:lnTo>
                <a:lnTo>
                  <a:pt x="430" y="240"/>
                </a:lnTo>
                <a:lnTo>
                  <a:pt x="428" y="210"/>
                </a:lnTo>
                <a:lnTo>
                  <a:pt x="428" y="210"/>
                </a:lnTo>
                <a:lnTo>
                  <a:pt x="450" y="208"/>
                </a:lnTo>
                <a:lnTo>
                  <a:pt x="450" y="208"/>
                </a:lnTo>
                <a:lnTo>
                  <a:pt x="460" y="208"/>
                </a:lnTo>
                <a:lnTo>
                  <a:pt x="468" y="212"/>
                </a:lnTo>
                <a:lnTo>
                  <a:pt x="472" y="218"/>
                </a:lnTo>
                <a:lnTo>
                  <a:pt x="478" y="224"/>
                </a:lnTo>
                <a:lnTo>
                  <a:pt x="484" y="230"/>
                </a:lnTo>
                <a:lnTo>
                  <a:pt x="490" y="234"/>
                </a:lnTo>
                <a:lnTo>
                  <a:pt x="502" y="234"/>
                </a:lnTo>
                <a:lnTo>
                  <a:pt x="516" y="228"/>
                </a:lnTo>
                <a:lnTo>
                  <a:pt x="516" y="228"/>
                </a:lnTo>
                <a:lnTo>
                  <a:pt x="524" y="224"/>
                </a:lnTo>
                <a:lnTo>
                  <a:pt x="530" y="218"/>
                </a:lnTo>
                <a:lnTo>
                  <a:pt x="532" y="212"/>
                </a:lnTo>
                <a:lnTo>
                  <a:pt x="534" y="206"/>
                </a:lnTo>
                <a:lnTo>
                  <a:pt x="534" y="198"/>
                </a:lnTo>
                <a:lnTo>
                  <a:pt x="534" y="192"/>
                </a:lnTo>
                <a:lnTo>
                  <a:pt x="528" y="176"/>
                </a:lnTo>
                <a:lnTo>
                  <a:pt x="518" y="162"/>
                </a:lnTo>
                <a:lnTo>
                  <a:pt x="504" y="148"/>
                </a:lnTo>
                <a:lnTo>
                  <a:pt x="492" y="136"/>
                </a:lnTo>
                <a:lnTo>
                  <a:pt x="478" y="128"/>
                </a:lnTo>
                <a:lnTo>
                  <a:pt x="478" y="128"/>
                </a:lnTo>
                <a:lnTo>
                  <a:pt x="464" y="124"/>
                </a:lnTo>
                <a:lnTo>
                  <a:pt x="454" y="124"/>
                </a:lnTo>
                <a:lnTo>
                  <a:pt x="442" y="124"/>
                </a:lnTo>
                <a:lnTo>
                  <a:pt x="432" y="126"/>
                </a:lnTo>
                <a:lnTo>
                  <a:pt x="432" y="126"/>
                </a:lnTo>
                <a:lnTo>
                  <a:pt x="438" y="64"/>
                </a:lnTo>
                <a:lnTo>
                  <a:pt x="438" y="60"/>
                </a:lnTo>
                <a:lnTo>
                  <a:pt x="438" y="60"/>
                </a:lnTo>
                <a:lnTo>
                  <a:pt x="404" y="50"/>
                </a:lnTo>
                <a:lnTo>
                  <a:pt x="370" y="40"/>
                </a:lnTo>
                <a:lnTo>
                  <a:pt x="304" y="18"/>
                </a:lnTo>
                <a:lnTo>
                  <a:pt x="304" y="18"/>
                </a:lnTo>
                <a:lnTo>
                  <a:pt x="308" y="40"/>
                </a:lnTo>
                <a:lnTo>
                  <a:pt x="310" y="64"/>
                </a:lnTo>
                <a:lnTo>
                  <a:pt x="310" y="88"/>
                </a:lnTo>
                <a:lnTo>
                  <a:pt x="310" y="96"/>
                </a:lnTo>
                <a:lnTo>
                  <a:pt x="308" y="102"/>
                </a:lnTo>
                <a:lnTo>
                  <a:pt x="308" y="102"/>
                </a:lnTo>
                <a:lnTo>
                  <a:pt x="302" y="110"/>
                </a:lnTo>
                <a:lnTo>
                  <a:pt x="292" y="114"/>
                </a:lnTo>
                <a:lnTo>
                  <a:pt x="280" y="118"/>
                </a:lnTo>
                <a:lnTo>
                  <a:pt x="266" y="118"/>
                </a:lnTo>
                <a:lnTo>
                  <a:pt x="252" y="118"/>
                </a:lnTo>
                <a:lnTo>
                  <a:pt x="238" y="114"/>
                </a:lnTo>
                <a:lnTo>
                  <a:pt x="224" y="110"/>
                </a:lnTo>
                <a:lnTo>
                  <a:pt x="212" y="102"/>
                </a:lnTo>
                <a:lnTo>
                  <a:pt x="212" y="102"/>
                </a:lnTo>
                <a:lnTo>
                  <a:pt x="208" y="100"/>
                </a:lnTo>
                <a:lnTo>
                  <a:pt x="206" y="96"/>
                </a:lnTo>
                <a:lnTo>
                  <a:pt x="204" y="84"/>
                </a:lnTo>
                <a:lnTo>
                  <a:pt x="206" y="72"/>
                </a:lnTo>
                <a:lnTo>
                  <a:pt x="212" y="58"/>
                </a:lnTo>
                <a:lnTo>
                  <a:pt x="218" y="44"/>
                </a:lnTo>
                <a:lnTo>
                  <a:pt x="226" y="30"/>
                </a:lnTo>
                <a:lnTo>
                  <a:pt x="242" y="2"/>
                </a:lnTo>
                <a:lnTo>
                  <a:pt x="242" y="2"/>
                </a:lnTo>
                <a:lnTo>
                  <a:pt x="208" y="0"/>
                </a:lnTo>
                <a:lnTo>
                  <a:pt x="172" y="0"/>
                </a:lnTo>
                <a:lnTo>
                  <a:pt x="136" y="2"/>
                </a:lnTo>
                <a:lnTo>
                  <a:pt x="98" y="4"/>
                </a:lnTo>
                <a:lnTo>
                  <a:pt x="98" y="4"/>
                </a:lnTo>
                <a:lnTo>
                  <a:pt x="112" y="90"/>
                </a:lnTo>
                <a:lnTo>
                  <a:pt x="124" y="168"/>
                </a:lnTo>
                <a:lnTo>
                  <a:pt x="124" y="168"/>
                </a:lnTo>
                <a:lnTo>
                  <a:pt x="108" y="154"/>
                </a:lnTo>
                <a:lnTo>
                  <a:pt x="88" y="144"/>
                </a:lnTo>
                <a:lnTo>
                  <a:pt x="78" y="140"/>
                </a:lnTo>
                <a:lnTo>
                  <a:pt x="66" y="138"/>
                </a:lnTo>
                <a:lnTo>
                  <a:pt x="56" y="138"/>
                </a:lnTo>
                <a:lnTo>
                  <a:pt x="46" y="142"/>
                </a:lnTo>
                <a:lnTo>
                  <a:pt x="46" y="142"/>
                </a:lnTo>
                <a:lnTo>
                  <a:pt x="38" y="146"/>
                </a:lnTo>
                <a:lnTo>
                  <a:pt x="32" y="152"/>
                </a:lnTo>
                <a:lnTo>
                  <a:pt x="20" y="166"/>
                </a:lnTo>
                <a:lnTo>
                  <a:pt x="10" y="184"/>
                </a:lnTo>
                <a:lnTo>
                  <a:pt x="2" y="202"/>
                </a:lnTo>
                <a:lnTo>
                  <a:pt x="0" y="220"/>
                </a:lnTo>
                <a:lnTo>
                  <a:pt x="0" y="228"/>
                </a:lnTo>
                <a:lnTo>
                  <a:pt x="2" y="234"/>
                </a:lnTo>
                <a:lnTo>
                  <a:pt x="6" y="240"/>
                </a:lnTo>
                <a:lnTo>
                  <a:pt x="10" y="246"/>
                </a:lnTo>
                <a:lnTo>
                  <a:pt x="16" y="248"/>
                </a:lnTo>
                <a:lnTo>
                  <a:pt x="24" y="250"/>
                </a:lnTo>
                <a:lnTo>
                  <a:pt x="24" y="250"/>
                </a:lnTo>
                <a:lnTo>
                  <a:pt x="42" y="250"/>
                </a:lnTo>
                <a:lnTo>
                  <a:pt x="54" y="250"/>
                </a:lnTo>
                <a:lnTo>
                  <a:pt x="66" y="246"/>
                </a:lnTo>
                <a:lnTo>
                  <a:pt x="76" y="242"/>
                </a:lnTo>
                <a:lnTo>
                  <a:pt x="94" y="234"/>
                </a:lnTo>
                <a:lnTo>
                  <a:pt x="102" y="232"/>
                </a:lnTo>
                <a:lnTo>
                  <a:pt x="112" y="234"/>
                </a:lnTo>
                <a:lnTo>
                  <a:pt x="112" y="234"/>
                </a:lnTo>
                <a:lnTo>
                  <a:pt x="128" y="236"/>
                </a:lnTo>
                <a:lnTo>
                  <a:pt x="128" y="236"/>
                </a:lnTo>
                <a:lnTo>
                  <a:pt x="126" y="260"/>
                </a:lnTo>
                <a:lnTo>
                  <a:pt x="120" y="290"/>
                </a:lnTo>
                <a:lnTo>
                  <a:pt x="106" y="364"/>
                </a:lnTo>
                <a:lnTo>
                  <a:pt x="106" y="364"/>
                </a:lnTo>
                <a:lnTo>
                  <a:pt x="168" y="372"/>
                </a:lnTo>
                <a:lnTo>
                  <a:pt x="218" y="378"/>
                </a:lnTo>
                <a:lnTo>
                  <a:pt x="220" y="3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6" name="Freeform 35"/>
          <p:cNvSpPr>
            <a:spLocks/>
          </p:cNvSpPr>
          <p:nvPr/>
        </p:nvSpPr>
        <p:spPr bwMode="auto">
          <a:xfrm>
            <a:off x="3240088" y="4019550"/>
            <a:ext cx="609600" cy="819150"/>
          </a:xfrm>
          <a:custGeom>
            <a:avLst/>
            <a:gdLst>
              <a:gd name="T0" fmla="*/ 214 w 384"/>
              <a:gd name="T1" fmla="*/ 426 h 516"/>
              <a:gd name="T2" fmla="*/ 200 w 384"/>
              <a:gd name="T3" fmla="*/ 450 h 516"/>
              <a:gd name="T4" fmla="*/ 188 w 384"/>
              <a:gd name="T5" fmla="*/ 456 h 516"/>
              <a:gd name="T6" fmla="*/ 152 w 384"/>
              <a:gd name="T7" fmla="*/ 470 h 516"/>
              <a:gd name="T8" fmla="*/ 154 w 384"/>
              <a:gd name="T9" fmla="*/ 488 h 516"/>
              <a:gd name="T10" fmla="*/ 184 w 384"/>
              <a:gd name="T11" fmla="*/ 506 h 516"/>
              <a:gd name="T12" fmla="*/ 218 w 384"/>
              <a:gd name="T13" fmla="*/ 516 h 516"/>
              <a:gd name="T14" fmla="*/ 248 w 384"/>
              <a:gd name="T15" fmla="*/ 494 h 516"/>
              <a:gd name="T16" fmla="*/ 260 w 384"/>
              <a:gd name="T17" fmla="*/ 462 h 516"/>
              <a:gd name="T18" fmla="*/ 262 w 384"/>
              <a:gd name="T19" fmla="*/ 428 h 516"/>
              <a:gd name="T20" fmla="*/ 356 w 384"/>
              <a:gd name="T21" fmla="*/ 450 h 516"/>
              <a:gd name="T22" fmla="*/ 366 w 384"/>
              <a:gd name="T23" fmla="*/ 360 h 516"/>
              <a:gd name="T24" fmla="*/ 372 w 384"/>
              <a:gd name="T25" fmla="*/ 272 h 516"/>
              <a:gd name="T26" fmla="*/ 348 w 384"/>
              <a:gd name="T27" fmla="*/ 268 h 516"/>
              <a:gd name="T28" fmla="*/ 314 w 384"/>
              <a:gd name="T29" fmla="*/ 276 h 516"/>
              <a:gd name="T30" fmla="*/ 294 w 384"/>
              <a:gd name="T31" fmla="*/ 280 h 516"/>
              <a:gd name="T32" fmla="*/ 278 w 384"/>
              <a:gd name="T33" fmla="*/ 274 h 516"/>
              <a:gd name="T34" fmla="*/ 268 w 384"/>
              <a:gd name="T35" fmla="*/ 258 h 516"/>
              <a:gd name="T36" fmla="*/ 272 w 384"/>
              <a:gd name="T37" fmla="*/ 216 h 516"/>
              <a:gd name="T38" fmla="*/ 300 w 384"/>
              <a:gd name="T39" fmla="*/ 180 h 516"/>
              <a:gd name="T40" fmla="*/ 318 w 384"/>
              <a:gd name="T41" fmla="*/ 178 h 516"/>
              <a:gd name="T42" fmla="*/ 332 w 384"/>
              <a:gd name="T43" fmla="*/ 192 h 516"/>
              <a:gd name="T44" fmla="*/ 352 w 384"/>
              <a:gd name="T45" fmla="*/ 202 h 516"/>
              <a:gd name="T46" fmla="*/ 370 w 384"/>
              <a:gd name="T47" fmla="*/ 204 h 516"/>
              <a:gd name="T48" fmla="*/ 380 w 384"/>
              <a:gd name="T49" fmla="*/ 210 h 516"/>
              <a:gd name="T50" fmla="*/ 382 w 384"/>
              <a:gd name="T51" fmla="*/ 100 h 516"/>
              <a:gd name="T52" fmla="*/ 306 w 384"/>
              <a:gd name="T53" fmla="*/ 80 h 516"/>
              <a:gd name="T54" fmla="*/ 222 w 384"/>
              <a:gd name="T55" fmla="*/ 82 h 516"/>
              <a:gd name="T56" fmla="*/ 210 w 384"/>
              <a:gd name="T57" fmla="*/ 68 h 516"/>
              <a:gd name="T58" fmla="*/ 216 w 384"/>
              <a:gd name="T59" fmla="*/ 40 h 516"/>
              <a:gd name="T60" fmla="*/ 222 w 384"/>
              <a:gd name="T61" fmla="*/ 12 h 516"/>
              <a:gd name="T62" fmla="*/ 216 w 384"/>
              <a:gd name="T63" fmla="*/ 6 h 516"/>
              <a:gd name="T64" fmla="*/ 170 w 384"/>
              <a:gd name="T65" fmla="*/ 0 h 516"/>
              <a:gd name="T66" fmla="*/ 118 w 384"/>
              <a:gd name="T67" fmla="*/ 16 h 516"/>
              <a:gd name="T68" fmla="*/ 110 w 384"/>
              <a:gd name="T69" fmla="*/ 24 h 516"/>
              <a:gd name="T70" fmla="*/ 106 w 384"/>
              <a:gd name="T71" fmla="*/ 38 h 516"/>
              <a:gd name="T72" fmla="*/ 124 w 384"/>
              <a:gd name="T73" fmla="*/ 62 h 516"/>
              <a:gd name="T74" fmla="*/ 148 w 384"/>
              <a:gd name="T75" fmla="*/ 90 h 516"/>
              <a:gd name="T76" fmla="*/ 96 w 384"/>
              <a:gd name="T77" fmla="*/ 98 h 516"/>
              <a:gd name="T78" fmla="*/ 20 w 384"/>
              <a:gd name="T79" fmla="*/ 156 h 516"/>
              <a:gd name="T80" fmla="*/ 26 w 384"/>
              <a:gd name="T81" fmla="*/ 212 h 516"/>
              <a:gd name="T82" fmla="*/ 64 w 384"/>
              <a:gd name="T83" fmla="*/ 200 h 516"/>
              <a:gd name="T84" fmla="*/ 84 w 384"/>
              <a:gd name="T85" fmla="*/ 202 h 516"/>
              <a:gd name="T86" fmla="*/ 110 w 384"/>
              <a:gd name="T87" fmla="*/ 226 h 516"/>
              <a:gd name="T88" fmla="*/ 110 w 384"/>
              <a:gd name="T89" fmla="*/ 254 h 516"/>
              <a:gd name="T90" fmla="*/ 92 w 384"/>
              <a:gd name="T91" fmla="*/ 272 h 516"/>
              <a:gd name="T92" fmla="*/ 62 w 384"/>
              <a:gd name="T93" fmla="*/ 278 h 516"/>
              <a:gd name="T94" fmla="*/ 34 w 384"/>
              <a:gd name="T95" fmla="*/ 260 h 516"/>
              <a:gd name="T96" fmla="*/ 20 w 384"/>
              <a:gd name="T97" fmla="*/ 260 h 516"/>
              <a:gd name="T98" fmla="*/ 2 w 384"/>
              <a:gd name="T99" fmla="*/ 270 h 516"/>
              <a:gd name="T100" fmla="*/ 0 w 384"/>
              <a:gd name="T101" fmla="*/ 320 h 516"/>
              <a:gd name="T102" fmla="*/ 14 w 384"/>
              <a:gd name="T103" fmla="*/ 428 h 516"/>
              <a:gd name="T104" fmla="*/ 184 w 384"/>
              <a:gd name="T105" fmla="*/ 410 h 516"/>
              <a:gd name="T106" fmla="*/ 218 w 384"/>
              <a:gd name="T107" fmla="*/ 414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4" h="516">
                <a:moveTo>
                  <a:pt x="218" y="414"/>
                </a:moveTo>
                <a:lnTo>
                  <a:pt x="218" y="414"/>
                </a:lnTo>
                <a:lnTo>
                  <a:pt x="214" y="426"/>
                </a:lnTo>
                <a:lnTo>
                  <a:pt x="208" y="440"/>
                </a:lnTo>
                <a:lnTo>
                  <a:pt x="204" y="444"/>
                </a:lnTo>
                <a:lnTo>
                  <a:pt x="200" y="450"/>
                </a:lnTo>
                <a:lnTo>
                  <a:pt x="194" y="452"/>
                </a:lnTo>
                <a:lnTo>
                  <a:pt x="188" y="456"/>
                </a:lnTo>
                <a:lnTo>
                  <a:pt x="188" y="456"/>
                </a:lnTo>
                <a:lnTo>
                  <a:pt x="166" y="462"/>
                </a:lnTo>
                <a:lnTo>
                  <a:pt x="158" y="466"/>
                </a:lnTo>
                <a:lnTo>
                  <a:pt x="152" y="470"/>
                </a:lnTo>
                <a:lnTo>
                  <a:pt x="148" y="476"/>
                </a:lnTo>
                <a:lnTo>
                  <a:pt x="150" y="482"/>
                </a:lnTo>
                <a:lnTo>
                  <a:pt x="154" y="488"/>
                </a:lnTo>
                <a:lnTo>
                  <a:pt x="162" y="494"/>
                </a:lnTo>
                <a:lnTo>
                  <a:pt x="162" y="494"/>
                </a:lnTo>
                <a:lnTo>
                  <a:pt x="184" y="506"/>
                </a:lnTo>
                <a:lnTo>
                  <a:pt x="196" y="512"/>
                </a:lnTo>
                <a:lnTo>
                  <a:pt x="208" y="514"/>
                </a:lnTo>
                <a:lnTo>
                  <a:pt x="218" y="516"/>
                </a:lnTo>
                <a:lnTo>
                  <a:pt x="230" y="512"/>
                </a:lnTo>
                <a:lnTo>
                  <a:pt x="240" y="506"/>
                </a:lnTo>
                <a:lnTo>
                  <a:pt x="248" y="494"/>
                </a:lnTo>
                <a:lnTo>
                  <a:pt x="248" y="494"/>
                </a:lnTo>
                <a:lnTo>
                  <a:pt x="256" y="478"/>
                </a:lnTo>
                <a:lnTo>
                  <a:pt x="260" y="462"/>
                </a:lnTo>
                <a:lnTo>
                  <a:pt x="262" y="444"/>
                </a:lnTo>
                <a:lnTo>
                  <a:pt x="262" y="428"/>
                </a:lnTo>
                <a:lnTo>
                  <a:pt x="262" y="428"/>
                </a:lnTo>
                <a:lnTo>
                  <a:pt x="306" y="440"/>
                </a:lnTo>
                <a:lnTo>
                  <a:pt x="356" y="450"/>
                </a:lnTo>
                <a:lnTo>
                  <a:pt x="356" y="450"/>
                </a:lnTo>
                <a:lnTo>
                  <a:pt x="364" y="406"/>
                </a:lnTo>
                <a:lnTo>
                  <a:pt x="366" y="382"/>
                </a:lnTo>
                <a:lnTo>
                  <a:pt x="366" y="360"/>
                </a:lnTo>
                <a:lnTo>
                  <a:pt x="366" y="360"/>
                </a:lnTo>
                <a:lnTo>
                  <a:pt x="368" y="318"/>
                </a:lnTo>
                <a:lnTo>
                  <a:pt x="372" y="272"/>
                </a:lnTo>
                <a:lnTo>
                  <a:pt x="372" y="272"/>
                </a:lnTo>
                <a:lnTo>
                  <a:pt x="348" y="268"/>
                </a:lnTo>
                <a:lnTo>
                  <a:pt x="348" y="268"/>
                </a:lnTo>
                <a:lnTo>
                  <a:pt x="336" y="268"/>
                </a:lnTo>
                <a:lnTo>
                  <a:pt x="328" y="270"/>
                </a:lnTo>
                <a:lnTo>
                  <a:pt x="314" y="276"/>
                </a:lnTo>
                <a:lnTo>
                  <a:pt x="308" y="280"/>
                </a:lnTo>
                <a:lnTo>
                  <a:pt x="302" y="282"/>
                </a:lnTo>
                <a:lnTo>
                  <a:pt x="294" y="280"/>
                </a:lnTo>
                <a:lnTo>
                  <a:pt x="284" y="276"/>
                </a:lnTo>
                <a:lnTo>
                  <a:pt x="284" y="276"/>
                </a:lnTo>
                <a:lnTo>
                  <a:pt x="278" y="274"/>
                </a:lnTo>
                <a:lnTo>
                  <a:pt x="274" y="270"/>
                </a:lnTo>
                <a:lnTo>
                  <a:pt x="270" y="264"/>
                </a:lnTo>
                <a:lnTo>
                  <a:pt x="268" y="258"/>
                </a:lnTo>
                <a:lnTo>
                  <a:pt x="266" y="244"/>
                </a:lnTo>
                <a:lnTo>
                  <a:pt x="266" y="230"/>
                </a:lnTo>
                <a:lnTo>
                  <a:pt x="272" y="216"/>
                </a:lnTo>
                <a:lnTo>
                  <a:pt x="280" y="202"/>
                </a:lnTo>
                <a:lnTo>
                  <a:pt x="288" y="190"/>
                </a:lnTo>
                <a:lnTo>
                  <a:pt x="300" y="180"/>
                </a:lnTo>
                <a:lnTo>
                  <a:pt x="300" y="180"/>
                </a:lnTo>
                <a:lnTo>
                  <a:pt x="312" y="176"/>
                </a:lnTo>
                <a:lnTo>
                  <a:pt x="318" y="178"/>
                </a:lnTo>
                <a:lnTo>
                  <a:pt x="324" y="180"/>
                </a:lnTo>
                <a:lnTo>
                  <a:pt x="328" y="186"/>
                </a:lnTo>
                <a:lnTo>
                  <a:pt x="332" y="192"/>
                </a:lnTo>
                <a:lnTo>
                  <a:pt x="336" y="198"/>
                </a:lnTo>
                <a:lnTo>
                  <a:pt x="344" y="202"/>
                </a:lnTo>
                <a:lnTo>
                  <a:pt x="352" y="202"/>
                </a:lnTo>
                <a:lnTo>
                  <a:pt x="352" y="202"/>
                </a:lnTo>
                <a:lnTo>
                  <a:pt x="362" y="202"/>
                </a:lnTo>
                <a:lnTo>
                  <a:pt x="370" y="204"/>
                </a:lnTo>
                <a:lnTo>
                  <a:pt x="376" y="206"/>
                </a:lnTo>
                <a:lnTo>
                  <a:pt x="380" y="210"/>
                </a:lnTo>
                <a:lnTo>
                  <a:pt x="380" y="210"/>
                </a:lnTo>
                <a:lnTo>
                  <a:pt x="382" y="172"/>
                </a:lnTo>
                <a:lnTo>
                  <a:pt x="384" y="136"/>
                </a:lnTo>
                <a:lnTo>
                  <a:pt x="382" y="100"/>
                </a:lnTo>
                <a:lnTo>
                  <a:pt x="376" y="66"/>
                </a:lnTo>
                <a:lnTo>
                  <a:pt x="376" y="66"/>
                </a:lnTo>
                <a:lnTo>
                  <a:pt x="306" y="80"/>
                </a:lnTo>
                <a:lnTo>
                  <a:pt x="244" y="94"/>
                </a:lnTo>
                <a:lnTo>
                  <a:pt x="244" y="94"/>
                </a:lnTo>
                <a:lnTo>
                  <a:pt x="222" y="82"/>
                </a:lnTo>
                <a:lnTo>
                  <a:pt x="214" y="74"/>
                </a:lnTo>
                <a:lnTo>
                  <a:pt x="210" y="68"/>
                </a:lnTo>
                <a:lnTo>
                  <a:pt x="210" y="68"/>
                </a:lnTo>
                <a:lnTo>
                  <a:pt x="208" y="62"/>
                </a:lnTo>
                <a:lnTo>
                  <a:pt x="210" y="54"/>
                </a:lnTo>
                <a:lnTo>
                  <a:pt x="216" y="40"/>
                </a:lnTo>
                <a:lnTo>
                  <a:pt x="222" y="26"/>
                </a:lnTo>
                <a:lnTo>
                  <a:pt x="224" y="18"/>
                </a:lnTo>
                <a:lnTo>
                  <a:pt x="222" y="12"/>
                </a:lnTo>
                <a:lnTo>
                  <a:pt x="222" y="12"/>
                </a:lnTo>
                <a:lnTo>
                  <a:pt x="220" y="8"/>
                </a:lnTo>
                <a:lnTo>
                  <a:pt x="216" y="6"/>
                </a:lnTo>
                <a:lnTo>
                  <a:pt x="204" y="2"/>
                </a:lnTo>
                <a:lnTo>
                  <a:pt x="188" y="0"/>
                </a:lnTo>
                <a:lnTo>
                  <a:pt x="170" y="0"/>
                </a:lnTo>
                <a:lnTo>
                  <a:pt x="150" y="4"/>
                </a:lnTo>
                <a:lnTo>
                  <a:pt x="134" y="8"/>
                </a:lnTo>
                <a:lnTo>
                  <a:pt x="118" y="16"/>
                </a:lnTo>
                <a:lnTo>
                  <a:pt x="114" y="20"/>
                </a:lnTo>
                <a:lnTo>
                  <a:pt x="110" y="24"/>
                </a:lnTo>
                <a:lnTo>
                  <a:pt x="110" y="24"/>
                </a:lnTo>
                <a:lnTo>
                  <a:pt x="106" y="30"/>
                </a:lnTo>
                <a:lnTo>
                  <a:pt x="106" y="34"/>
                </a:lnTo>
                <a:lnTo>
                  <a:pt x="106" y="38"/>
                </a:lnTo>
                <a:lnTo>
                  <a:pt x="108" y="44"/>
                </a:lnTo>
                <a:lnTo>
                  <a:pt x="114" y="52"/>
                </a:lnTo>
                <a:lnTo>
                  <a:pt x="124" y="62"/>
                </a:lnTo>
                <a:lnTo>
                  <a:pt x="140" y="76"/>
                </a:lnTo>
                <a:lnTo>
                  <a:pt x="146" y="84"/>
                </a:lnTo>
                <a:lnTo>
                  <a:pt x="148" y="90"/>
                </a:lnTo>
                <a:lnTo>
                  <a:pt x="146" y="104"/>
                </a:lnTo>
                <a:lnTo>
                  <a:pt x="146" y="104"/>
                </a:lnTo>
                <a:lnTo>
                  <a:pt x="96" y="98"/>
                </a:lnTo>
                <a:lnTo>
                  <a:pt x="34" y="90"/>
                </a:lnTo>
                <a:lnTo>
                  <a:pt x="34" y="90"/>
                </a:lnTo>
                <a:lnTo>
                  <a:pt x="20" y="156"/>
                </a:lnTo>
                <a:lnTo>
                  <a:pt x="8" y="222"/>
                </a:lnTo>
                <a:lnTo>
                  <a:pt x="8" y="222"/>
                </a:lnTo>
                <a:lnTo>
                  <a:pt x="26" y="212"/>
                </a:lnTo>
                <a:lnTo>
                  <a:pt x="44" y="204"/>
                </a:lnTo>
                <a:lnTo>
                  <a:pt x="54" y="200"/>
                </a:lnTo>
                <a:lnTo>
                  <a:pt x="64" y="200"/>
                </a:lnTo>
                <a:lnTo>
                  <a:pt x="74" y="200"/>
                </a:lnTo>
                <a:lnTo>
                  <a:pt x="84" y="202"/>
                </a:lnTo>
                <a:lnTo>
                  <a:pt x="84" y="202"/>
                </a:lnTo>
                <a:lnTo>
                  <a:pt x="94" y="210"/>
                </a:lnTo>
                <a:lnTo>
                  <a:pt x="104" y="218"/>
                </a:lnTo>
                <a:lnTo>
                  <a:pt x="110" y="226"/>
                </a:lnTo>
                <a:lnTo>
                  <a:pt x="112" y="236"/>
                </a:lnTo>
                <a:lnTo>
                  <a:pt x="112" y="244"/>
                </a:lnTo>
                <a:lnTo>
                  <a:pt x="110" y="254"/>
                </a:lnTo>
                <a:lnTo>
                  <a:pt x="102" y="264"/>
                </a:lnTo>
                <a:lnTo>
                  <a:pt x="92" y="272"/>
                </a:lnTo>
                <a:lnTo>
                  <a:pt x="92" y="272"/>
                </a:lnTo>
                <a:lnTo>
                  <a:pt x="80" y="278"/>
                </a:lnTo>
                <a:lnTo>
                  <a:pt x="70" y="280"/>
                </a:lnTo>
                <a:lnTo>
                  <a:pt x="62" y="278"/>
                </a:lnTo>
                <a:lnTo>
                  <a:pt x="54" y="274"/>
                </a:lnTo>
                <a:lnTo>
                  <a:pt x="40" y="264"/>
                </a:lnTo>
                <a:lnTo>
                  <a:pt x="34" y="260"/>
                </a:lnTo>
                <a:lnTo>
                  <a:pt x="26" y="260"/>
                </a:lnTo>
                <a:lnTo>
                  <a:pt x="26" y="260"/>
                </a:lnTo>
                <a:lnTo>
                  <a:pt x="20" y="260"/>
                </a:lnTo>
                <a:lnTo>
                  <a:pt x="14" y="262"/>
                </a:lnTo>
                <a:lnTo>
                  <a:pt x="2" y="270"/>
                </a:lnTo>
                <a:lnTo>
                  <a:pt x="2" y="270"/>
                </a:lnTo>
                <a:lnTo>
                  <a:pt x="0" y="296"/>
                </a:lnTo>
                <a:lnTo>
                  <a:pt x="0" y="320"/>
                </a:lnTo>
                <a:lnTo>
                  <a:pt x="0" y="320"/>
                </a:lnTo>
                <a:lnTo>
                  <a:pt x="6" y="372"/>
                </a:lnTo>
                <a:lnTo>
                  <a:pt x="14" y="428"/>
                </a:lnTo>
                <a:lnTo>
                  <a:pt x="14" y="428"/>
                </a:lnTo>
                <a:lnTo>
                  <a:pt x="76" y="418"/>
                </a:lnTo>
                <a:lnTo>
                  <a:pt x="134" y="412"/>
                </a:lnTo>
                <a:lnTo>
                  <a:pt x="184" y="410"/>
                </a:lnTo>
                <a:lnTo>
                  <a:pt x="204" y="410"/>
                </a:lnTo>
                <a:lnTo>
                  <a:pt x="218" y="414"/>
                </a:lnTo>
                <a:lnTo>
                  <a:pt x="218" y="4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7" name="Freeform 36"/>
          <p:cNvSpPr>
            <a:spLocks/>
          </p:cNvSpPr>
          <p:nvPr/>
        </p:nvSpPr>
        <p:spPr bwMode="auto">
          <a:xfrm>
            <a:off x="3128963" y="4670425"/>
            <a:ext cx="755650" cy="644525"/>
          </a:xfrm>
          <a:custGeom>
            <a:avLst/>
            <a:gdLst>
              <a:gd name="T0" fmla="*/ 188 w 476"/>
              <a:gd name="T1" fmla="*/ 384 h 406"/>
              <a:gd name="T2" fmla="*/ 158 w 476"/>
              <a:gd name="T3" fmla="*/ 340 h 406"/>
              <a:gd name="T4" fmla="*/ 158 w 476"/>
              <a:gd name="T5" fmla="*/ 324 h 406"/>
              <a:gd name="T6" fmla="*/ 182 w 476"/>
              <a:gd name="T7" fmla="*/ 310 h 406"/>
              <a:gd name="T8" fmla="*/ 244 w 476"/>
              <a:gd name="T9" fmla="*/ 302 h 406"/>
              <a:gd name="T10" fmla="*/ 278 w 476"/>
              <a:gd name="T11" fmla="*/ 308 h 406"/>
              <a:gd name="T12" fmla="*/ 284 w 476"/>
              <a:gd name="T13" fmla="*/ 314 h 406"/>
              <a:gd name="T14" fmla="*/ 270 w 476"/>
              <a:gd name="T15" fmla="*/ 352 h 406"/>
              <a:gd name="T16" fmla="*/ 260 w 476"/>
              <a:gd name="T17" fmla="*/ 378 h 406"/>
              <a:gd name="T18" fmla="*/ 262 w 476"/>
              <a:gd name="T19" fmla="*/ 386 h 406"/>
              <a:gd name="T20" fmla="*/ 406 w 476"/>
              <a:gd name="T21" fmla="*/ 360 h 406"/>
              <a:gd name="T22" fmla="*/ 400 w 476"/>
              <a:gd name="T23" fmla="*/ 254 h 406"/>
              <a:gd name="T24" fmla="*/ 426 w 476"/>
              <a:gd name="T25" fmla="*/ 266 h 406"/>
              <a:gd name="T26" fmla="*/ 448 w 476"/>
              <a:gd name="T27" fmla="*/ 262 h 406"/>
              <a:gd name="T28" fmla="*/ 462 w 476"/>
              <a:gd name="T29" fmla="*/ 248 h 406"/>
              <a:gd name="T30" fmla="*/ 476 w 476"/>
              <a:gd name="T31" fmla="*/ 220 h 406"/>
              <a:gd name="T32" fmla="*/ 466 w 476"/>
              <a:gd name="T33" fmla="*/ 162 h 406"/>
              <a:gd name="T34" fmla="*/ 456 w 476"/>
              <a:gd name="T35" fmla="*/ 144 h 406"/>
              <a:gd name="T36" fmla="*/ 430 w 476"/>
              <a:gd name="T37" fmla="*/ 144 h 406"/>
              <a:gd name="T38" fmla="*/ 406 w 476"/>
              <a:gd name="T39" fmla="*/ 160 h 406"/>
              <a:gd name="T40" fmla="*/ 426 w 476"/>
              <a:gd name="T41" fmla="*/ 40 h 406"/>
              <a:gd name="T42" fmla="*/ 332 w 476"/>
              <a:gd name="T43" fmla="*/ 18 h 406"/>
              <a:gd name="T44" fmla="*/ 330 w 476"/>
              <a:gd name="T45" fmla="*/ 52 h 406"/>
              <a:gd name="T46" fmla="*/ 318 w 476"/>
              <a:gd name="T47" fmla="*/ 84 h 406"/>
              <a:gd name="T48" fmla="*/ 288 w 476"/>
              <a:gd name="T49" fmla="*/ 106 h 406"/>
              <a:gd name="T50" fmla="*/ 254 w 476"/>
              <a:gd name="T51" fmla="*/ 96 h 406"/>
              <a:gd name="T52" fmla="*/ 224 w 476"/>
              <a:gd name="T53" fmla="*/ 78 h 406"/>
              <a:gd name="T54" fmla="*/ 222 w 476"/>
              <a:gd name="T55" fmla="*/ 60 h 406"/>
              <a:gd name="T56" fmla="*/ 258 w 476"/>
              <a:gd name="T57" fmla="*/ 46 h 406"/>
              <a:gd name="T58" fmla="*/ 270 w 476"/>
              <a:gd name="T59" fmla="*/ 40 h 406"/>
              <a:gd name="T60" fmla="*/ 284 w 476"/>
              <a:gd name="T61" fmla="*/ 16 h 406"/>
              <a:gd name="T62" fmla="*/ 274 w 476"/>
              <a:gd name="T63" fmla="*/ 0 h 406"/>
              <a:gd name="T64" fmla="*/ 146 w 476"/>
              <a:gd name="T65" fmla="*/ 8 h 406"/>
              <a:gd name="T66" fmla="*/ 94 w 476"/>
              <a:gd name="T67" fmla="*/ 88 h 406"/>
              <a:gd name="T68" fmla="*/ 102 w 476"/>
              <a:gd name="T69" fmla="*/ 156 h 406"/>
              <a:gd name="T70" fmla="*/ 32 w 476"/>
              <a:gd name="T71" fmla="*/ 176 h 406"/>
              <a:gd name="T72" fmla="*/ 14 w 476"/>
              <a:gd name="T73" fmla="*/ 186 h 406"/>
              <a:gd name="T74" fmla="*/ 0 w 476"/>
              <a:gd name="T75" fmla="*/ 226 h 406"/>
              <a:gd name="T76" fmla="*/ 8 w 476"/>
              <a:gd name="T77" fmla="*/ 260 h 406"/>
              <a:gd name="T78" fmla="*/ 22 w 476"/>
              <a:gd name="T79" fmla="*/ 266 h 406"/>
              <a:gd name="T80" fmla="*/ 40 w 476"/>
              <a:gd name="T81" fmla="*/ 262 h 406"/>
              <a:gd name="T82" fmla="*/ 56 w 476"/>
              <a:gd name="T83" fmla="*/ 242 h 406"/>
              <a:gd name="T84" fmla="*/ 66 w 476"/>
              <a:gd name="T85" fmla="*/ 236 h 406"/>
              <a:gd name="T86" fmla="*/ 100 w 476"/>
              <a:gd name="T87" fmla="*/ 216 h 406"/>
              <a:gd name="T88" fmla="*/ 92 w 476"/>
              <a:gd name="T89" fmla="*/ 250 h 406"/>
              <a:gd name="T90" fmla="*/ 84 w 476"/>
              <a:gd name="T91" fmla="*/ 280 h 406"/>
              <a:gd name="T92" fmla="*/ 74 w 476"/>
              <a:gd name="T93" fmla="*/ 394 h 406"/>
              <a:gd name="T94" fmla="*/ 140 w 476"/>
              <a:gd name="T95" fmla="*/ 406 h 406"/>
              <a:gd name="T96" fmla="*/ 188 w 476"/>
              <a:gd name="T97" fmla="*/ 404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76" h="406">
                <a:moveTo>
                  <a:pt x="204" y="402"/>
                </a:moveTo>
                <a:lnTo>
                  <a:pt x="204" y="402"/>
                </a:lnTo>
                <a:lnTo>
                  <a:pt x="188" y="384"/>
                </a:lnTo>
                <a:lnTo>
                  <a:pt x="172" y="362"/>
                </a:lnTo>
                <a:lnTo>
                  <a:pt x="164" y="350"/>
                </a:lnTo>
                <a:lnTo>
                  <a:pt x="158" y="340"/>
                </a:lnTo>
                <a:lnTo>
                  <a:pt x="156" y="330"/>
                </a:lnTo>
                <a:lnTo>
                  <a:pt x="158" y="324"/>
                </a:lnTo>
                <a:lnTo>
                  <a:pt x="158" y="324"/>
                </a:lnTo>
                <a:lnTo>
                  <a:pt x="160" y="320"/>
                </a:lnTo>
                <a:lnTo>
                  <a:pt x="166" y="316"/>
                </a:lnTo>
                <a:lnTo>
                  <a:pt x="182" y="310"/>
                </a:lnTo>
                <a:lnTo>
                  <a:pt x="202" y="304"/>
                </a:lnTo>
                <a:lnTo>
                  <a:pt x="224" y="302"/>
                </a:lnTo>
                <a:lnTo>
                  <a:pt x="244" y="302"/>
                </a:lnTo>
                <a:lnTo>
                  <a:pt x="264" y="302"/>
                </a:lnTo>
                <a:lnTo>
                  <a:pt x="272" y="304"/>
                </a:lnTo>
                <a:lnTo>
                  <a:pt x="278" y="308"/>
                </a:lnTo>
                <a:lnTo>
                  <a:pt x="282" y="310"/>
                </a:lnTo>
                <a:lnTo>
                  <a:pt x="284" y="314"/>
                </a:lnTo>
                <a:lnTo>
                  <a:pt x="284" y="314"/>
                </a:lnTo>
                <a:lnTo>
                  <a:pt x="284" y="324"/>
                </a:lnTo>
                <a:lnTo>
                  <a:pt x="280" y="334"/>
                </a:lnTo>
                <a:lnTo>
                  <a:pt x="270" y="352"/>
                </a:lnTo>
                <a:lnTo>
                  <a:pt x="266" y="360"/>
                </a:lnTo>
                <a:lnTo>
                  <a:pt x="262" y="370"/>
                </a:lnTo>
                <a:lnTo>
                  <a:pt x="260" y="378"/>
                </a:lnTo>
                <a:lnTo>
                  <a:pt x="262" y="384"/>
                </a:lnTo>
                <a:lnTo>
                  <a:pt x="262" y="386"/>
                </a:lnTo>
                <a:lnTo>
                  <a:pt x="262" y="386"/>
                </a:lnTo>
                <a:lnTo>
                  <a:pt x="296" y="378"/>
                </a:lnTo>
                <a:lnTo>
                  <a:pt x="332" y="372"/>
                </a:lnTo>
                <a:lnTo>
                  <a:pt x="406" y="360"/>
                </a:lnTo>
                <a:lnTo>
                  <a:pt x="406" y="360"/>
                </a:lnTo>
                <a:lnTo>
                  <a:pt x="402" y="308"/>
                </a:lnTo>
                <a:lnTo>
                  <a:pt x="400" y="254"/>
                </a:lnTo>
                <a:lnTo>
                  <a:pt x="400" y="254"/>
                </a:lnTo>
                <a:lnTo>
                  <a:pt x="412" y="262"/>
                </a:lnTo>
                <a:lnTo>
                  <a:pt x="426" y="266"/>
                </a:lnTo>
                <a:lnTo>
                  <a:pt x="434" y="266"/>
                </a:lnTo>
                <a:lnTo>
                  <a:pt x="440" y="266"/>
                </a:lnTo>
                <a:lnTo>
                  <a:pt x="448" y="262"/>
                </a:lnTo>
                <a:lnTo>
                  <a:pt x="454" y="258"/>
                </a:lnTo>
                <a:lnTo>
                  <a:pt x="454" y="258"/>
                </a:lnTo>
                <a:lnTo>
                  <a:pt x="462" y="248"/>
                </a:lnTo>
                <a:lnTo>
                  <a:pt x="470" y="238"/>
                </a:lnTo>
                <a:lnTo>
                  <a:pt x="474" y="230"/>
                </a:lnTo>
                <a:lnTo>
                  <a:pt x="476" y="220"/>
                </a:lnTo>
                <a:lnTo>
                  <a:pt x="476" y="210"/>
                </a:lnTo>
                <a:lnTo>
                  <a:pt x="476" y="196"/>
                </a:lnTo>
                <a:lnTo>
                  <a:pt x="466" y="162"/>
                </a:lnTo>
                <a:lnTo>
                  <a:pt x="466" y="162"/>
                </a:lnTo>
                <a:lnTo>
                  <a:pt x="462" y="152"/>
                </a:lnTo>
                <a:lnTo>
                  <a:pt x="456" y="144"/>
                </a:lnTo>
                <a:lnTo>
                  <a:pt x="448" y="142"/>
                </a:lnTo>
                <a:lnTo>
                  <a:pt x="440" y="142"/>
                </a:lnTo>
                <a:lnTo>
                  <a:pt x="430" y="144"/>
                </a:lnTo>
                <a:lnTo>
                  <a:pt x="422" y="148"/>
                </a:lnTo>
                <a:lnTo>
                  <a:pt x="406" y="160"/>
                </a:lnTo>
                <a:lnTo>
                  <a:pt x="406" y="160"/>
                </a:lnTo>
                <a:lnTo>
                  <a:pt x="410" y="126"/>
                </a:lnTo>
                <a:lnTo>
                  <a:pt x="416" y="96"/>
                </a:lnTo>
                <a:lnTo>
                  <a:pt x="426" y="40"/>
                </a:lnTo>
                <a:lnTo>
                  <a:pt x="426" y="40"/>
                </a:lnTo>
                <a:lnTo>
                  <a:pt x="376" y="30"/>
                </a:lnTo>
                <a:lnTo>
                  <a:pt x="332" y="18"/>
                </a:lnTo>
                <a:lnTo>
                  <a:pt x="332" y="18"/>
                </a:lnTo>
                <a:lnTo>
                  <a:pt x="332" y="34"/>
                </a:lnTo>
                <a:lnTo>
                  <a:pt x="330" y="52"/>
                </a:lnTo>
                <a:lnTo>
                  <a:pt x="326" y="68"/>
                </a:lnTo>
                <a:lnTo>
                  <a:pt x="318" y="84"/>
                </a:lnTo>
                <a:lnTo>
                  <a:pt x="318" y="84"/>
                </a:lnTo>
                <a:lnTo>
                  <a:pt x="310" y="96"/>
                </a:lnTo>
                <a:lnTo>
                  <a:pt x="300" y="102"/>
                </a:lnTo>
                <a:lnTo>
                  <a:pt x="288" y="106"/>
                </a:lnTo>
                <a:lnTo>
                  <a:pt x="278" y="104"/>
                </a:lnTo>
                <a:lnTo>
                  <a:pt x="266" y="102"/>
                </a:lnTo>
                <a:lnTo>
                  <a:pt x="254" y="96"/>
                </a:lnTo>
                <a:lnTo>
                  <a:pt x="232" y="84"/>
                </a:lnTo>
                <a:lnTo>
                  <a:pt x="232" y="84"/>
                </a:lnTo>
                <a:lnTo>
                  <a:pt x="224" y="78"/>
                </a:lnTo>
                <a:lnTo>
                  <a:pt x="220" y="72"/>
                </a:lnTo>
                <a:lnTo>
                  <a:pt x="218" y="66"/>
                </a:lnTo>
                <a:lnTo>
                  <a:pt x="222" y="60"/>
                </a:lnTo>
                <a:lnTo>
                  <a:pt x="228" y="56"/>
                </a:lnTo>
                <a:lnTo>
                  <a:pt x="236" y="52"/>
                </a:lnTo>
                <a:lnTo>
                  <a:pt x="258" y="46"/>
                </a:lnTo>
                <a:lnTo>
                  <a:pt x="258" y="46"/>
                </a:lnTo>
                <a:lnTo>
                  <a:pt x="264" y="42"/>
                </a:lnTo>
                <a:lnTo>
                  <a:pt x="270" y="40"/>
                </a:lnTo>
                <a:lnTo>
                  <a:pt x="274" y="34"/>
                </a:lnTo>
                <a:lnTo>
                  <a:pt x="278" y="30"/>
                </a:lnTo>
                <a:lnTo>
                  <a:pt x="284" y="16"/>
                </a:lnTo>
                <a:lnTo>
                  <a:pt x="288" y="4"/>
                </a:lnTo>
                <a:lnTo>
                  <a:pt x="288" y="4"/>
                </a:lnTo>
                <a:lnTo>
                  <a:pt x="274" y="0"/>
                </a:lnTo>
                <a:lnTo>
                  <a:pt x="254" y="0"/>
                </a:lnTo>
                <a:lnTo>
                  <a:pt x="204" y="2"/>
                </a:lnTo>
                <a:lnTo>
                  <a:pt x="146" y="8"/>
                </a:lnTo>
                <a:lnTo>
                  <a:pt x="84" y="18"/>
                </a:lnTo>
                <a:lnTo>
                  <a:pt x="84" y="18"/>
                </a:lnTo>
                <a:lnTo>
                  <a:pt x="94" y="88"/>
                </a:lnTo>
                <a:lnTo>
                  <a:pt x="98" y="122"/>
                </a:lnTo>
                <a:lnTo>
                  <a:pt x="102" y="156"/>
                </a:lnTo>
                <a:lnTo>
                  <a:pt x="102" y="156"/>
                </a:lnTo>
                <a:lnTo>
                  <a:pt x="70" y="166"/>
                </a:lnTo>
                <a:lnTo>
                  <a:pt x="32" y="176"/>
                </a:lnTo>
                <a:lnTo>
                  <a:pt x="32" y="176"/>
                </a:lnTo>
                <a:lnTo>
                  <a:pt x="24" y="178"/>
                </a:lnTo>
                <a:lnTo>
                  <a:pt x="18" y="182"/>
                </a:lnTo>
                <a:lnTo>
                  <a:pt x="14" y="186"/>
                </a:lnTo>
                <a:lnTo>
                  <a:pt x="8" y="194"/>
                </a:lnTo>
                <a:lnTo>
                  <a:pt x="2" y="208"/>
                </a:lnTo>
                <a:lnTo>
                  <a:pt x="0" y="226"/>
                </a:lnTo>
                <a:lnTo>
                  <a:pt x="0" y="242"/>
                </a:lnTo>
                <a:lnTo>
                  <a:pt x="4" y="254"/>
                </a:lnTo>
                <a:lnTo>
                  <a:pt x="8" y="260"/>
                </a:lnTo>
                <a:lnTo>
                  <a:pt x="12" y="264"/>
                </a:lnTo>
                <a:lnTo>
                  <a:pt x="16" y="266"/>
                </a:lnTo>
                <a:lnTo>
                  <a:pt x="22" y="266"/>
                </a:lnTo>
                <a:lnTo>
                  <a:pt x="22" y="266"/>
                </a:lnTo>
                <a:lnTo>
                  <a:pt x="34" y="264"/>
                </a:lnTo>
                <a:lnTo>
                  <a:pt x="40" y="262"/>
                </a:lnTo>
                <a:lnTo>
                  <a:pt x="46" y="258"/>
                </a:lnTo>
                <a:lnTo>
                  <a:pt x="50" y="252"/>
                </a:lnTo>
                <a:lnTo>
                  <a:pt x="56" y="242"/>
                </a:lnTo>
                <a:lnTo>
                  <a:pt x="60" y="238"/>
                </a:lnTo>
                <a:lnTo>
                  <a:pt x="66" y="236"/>
                </a:lnTo>
                <a:lnTo>
                  <a:pt x="66" y="236"/>
                </a:lnTo>
                <a:lnTo>
                  <a:pt x="74" y="234"/>
                </a:lnTo>
                <a:lnTo>
                  <a:pt x="82" y="228"/>
                </a:lnTo>
                <a:lnTo>
                  <a:pt x="100" y="216"/>
                </a:lnTo>
                <a:lnTo>
                  <a:pt x="100" y="216"/>
                </a:lnTo>
                <a:lnTo>
                  <a:pt x="98" y="234"/>
                </a:lnTo>
                <a:lnTo>
                  <a:pt x="92" y="250"/>
                </a:lnTo>
                <a:lnTo>
                  <a:pt x="92" y="250"/>
                </a:lnTo>
                <a:lnTo>
                  <a:pt x="88" y="264"/>
                </a:lnTo>
                <a:lnTo>
                  <a:pt x="84" y="280"/>
                </a:lnTo>
                <a:lnTo>
                  <a:pt x="78" y="316"/>
                </a:lnTo>
                <a:lnTo>
                  <a:pt x="76" y="354"/>
                </a:lnTo>
                <a:lnTo>
                  <a:pt x="74" y="394"/>
                </a:lnTo>
                <a:lnTo>
                  <a:pt x="74" y="394"/>
                </a:lnTo>
                <a:lnTo>
                  <a:pt x="106" y="402"/>
                </a:lnTo>
                <a:lnTo>
                  <a:pt x="140" y="406"/>
                </a:lnTo>
                <a:lnTo>
                  <a:pt x="156" y="406"/>
                </a:lnTo>
                <a:lnTo>
                  <a:pt x="172" y="406"/>
                </a:lnTo>
                <a:lnTo>
                  <a:pt x="188" y="404"/>
                </a:lnTo>
                <a:lnTo>
                  <a:pt x="204" y="402"/>
                </a:lnTo>
                <a:lnTo>
                  <a:pt x="204" y="4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8" name="Freeform 37"/>
          <p:cNvSpPr>
            <a:spLocks/>
          </p:cNvSpPr>
          <p:nvPr/>
        </p:nvSpPr>
        <p:spPr bwMode="auto">
          <a:xfrm>
            <a:off x="3233738" y="5149850"/>
            <a:ext cx="565150" cy="793750"/>
          </a:xfrm>
          <a:custGeom>
            <a:avLst/>
            <a:gdLst>
              <a:gd name="T0" fmla="*/ 154 w 356"/>
              <a:gd name="T1" fmla="*/ 460 h 500"/>
              <a:gd name="T2" fmla="*/ 144 w 356"/>
              <a:gd name="T3" fmla="*/ 488 h 500"/>
              <a:gd name="T4" fmla="*/ 152 w 356"/>
              <a:gd name="T5" fmla="*/ 496 h 500"/>
              <a:gd name="T6" fmla="*/ 194 w 356"/>
              <a:gd name="T7" fmla="*/ 500 h 500"/>
              <a:gd name="T8" fmla="*/ 232 w 356"/>
              <a:gd name="T9" fmla="*/ 488 h 500"/>
              <a:gd name="T10" fmla="*/ 248 w 356"/>
              <a:gd name="T11" fmla="*/ 470 h 500"/>
              <a:gd name="T12" fmla="*/ 246 w 356"/>
              <a:gd name="T13" fmla="*/ 450 h 500"/>
              <a:gd name="T14" fmla="*/ 254 w 356"/>
              <a:gd name="T15" fmla="*/ 436 h 500"/>
              <a:gd name="T16" fmla="*/ 288 w 356"/>
              <a:gd name="T17" fmla="*/ 426 h 500"/>
              <a:gd name="T18" fmla="*/ 346 w 356"/>
              <a:gd name="T19" fmla="*/ 416 h 500"/>
              <a:gd name="T20" fmla="*/ 344 w 356"/>
              <a:gd name="T21" fmla="*/ 360 h 500"/>
              <a:gd name="T22" fmla="*/ 344 w 356"/>
              <a:gd name="T23" fmla="*/ 332 h 500"/>
              <a:gd name="T24" fmla="*/ 356 w 356"/>
              <a:gd name="T25" fmla="*/ 238 h 500"/>
              <a:gd name="T26" fmla="*/ 338 w 356"/>
              <a:gd name="T27" fmla="*/ 256 h 500"/>
              <a:gd name="T28" fmla="*/ 308 w 356"/>
              <a:gd name="T29" fmla="*/ 270 h 500"/>
              <a:gd name="T30" fmla="*/ 278 w 356"/>
              <a:gd name="T31" fmla="*/ 268 h 500"/>
              <a:gd name="T32" fmla="*/ 260 w 356"/>
              <a:gd name="T33" fmla="*/ 248 h 500"/>
              <a:gd name="T34" fmla="*/ 254 w 356"/>
              <a:gd name="T35" fmla="*/ 222 h 500"/>
              <a:gd name="T36" fmla="*/ 258 w 356"/>
              <a:gd name="T37" fmla="*/ 186 h 500"/>
              <a:gd name="T38" fmla="*/ 274 w 356"/>
              <a:gd name="T39" fmla="*/ 168 h 500"/>
              <a:gd name="T40" fmla="*/ 304 w 356"/>
              <a:gd name="T41" fmla="*/ 158 h 500"/>
              <a:gd name="T42" fmla="*/ 354 w 356"/>
              <a:gd name="T43" fmla="*/ 166 h 500"/>
              <a:gd name="T44" fmla="*/ 340 w 356"/>
              <a:gd name="T45" fmla="*/ 58 h 500"/>
              <a:gd name="T46" fmla="*/ 196 w 356"/>
              <a:gd name="T47" fmla="*/ 84 h 500"/>
              <a:gd name="T48" fmla="*/ 194 w 356"/>
              <a:gd name="T49" fmla="*/ 76 h 500"/>
              <a:gd name="T50" fmla="*/ 204 w 356"/>
              <a:gd name="T51" fmla="*/ 50 h 500"/>
              <a:gd name="T52" fmla="*/ 218 w 356"/>
              <a:gd name="T53" fmla="*/ 12 h 500"/>
              <a:gd name="T54" fmla="*/ 212 w 356"/>
              <a:gd name="T55" fmla="*/ 6 h 500"/>
              <a:gd name="T56" fmla="*/ 178 w 356"/>
              <a:gd name="T57" fmla="*/ 0 h 500"/>
              <a:gd name="T58" fmla="*/ 116 w 356"/>
              <a:gd name="T59" fmla="*/ 8 h 500"/>
              <a:gd name="T60" fmla="*/ 92 w 356"/>
              <a:gd name="T61" fmla="*/ 22 h 500"/>
              <a:gd name="T62" fmla="*/ 92 w 356"/>
              <a:gd name="T63" fmla="*/ 38 h 500"/>
              <a:gd name="T64" fmla="*/ 122 w 356"/>
              <a:gd name="T65" fmla="*/ 82 h 500"/>
              <a:gd name="T66" fmla="*/ 122 w 356"/>
              <a:gd name="T67" fmla="*/ 102 h 500"/>
              <a:gd name="T68" fmla="*/ 74 w 356"/>
              <a:gd name="T69" fmla="*/ 104 h 500"/>
              <a:gd name="T70" fmla="*/ 8 w 356"/>
              <a:gd name="T71" fmla="*/ 92 h 500"/>
              <a:gd name="T72" fmla="*/ 12 w 356"/>
              <a:gd name="T73" fmla="*/ 212 h 500"/>
              <a:gd name="T74" fmla="*/ 38 w 356"/>
              <a:gd name="T75" fmla="*/ 200 h 500"/>
              <a:gd name="T76" fmla="*/ 66 w 356"/>
              <a:gd name="T77" fmla="*/ 198 h 500"/>
              <a:gd name="T78" fmla="*/ 80 w 356"/>
              <a:gd name="T79" fmla="*/ 204 h 500"/>
              <a:gd name="T80" fmla="*/ 106 w 356"/>
              <a:gd name="T81" fmla="*/ 234 h 500"/>
              <a:gd name="T82" fmla="*/ 102 w 356"/>
              <a:gd name="T83" fmla="*/ 266 h 500"/>
              <a:gd name="T84" fmla="*/ 78 w 356"/>
              <a:gd name="T85" fmla="*/ 286 h 500"/>
              <a:gd name="T86" fmla="*/ 46 w 356"/>
              <a:gd name="T87" fmla="*/ 298 h 500"/>
              <a:gd name="T88" fmla="*/ 4 w 356"/>
              <a:gd name="T89" fmla="*/ 296 h 500"/>
              <a:gd name="T90" fmla="*/ 0 w 356"/>
              <a:gd name="T91" fmla="*/ 316 h 500"/>
              <a:gd name="T92" fmla="*/ 0 w 356"/>
              <a:gd name="T93" fmla="*/ 356 h 500"/>
              <a:gd name="T94" fmla="*/ 74 w 356"/>
              <a:gd name="T95" fmla="*/ 43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6" h="500">
                <a:moveTo>
                  <a:pt x="164" y="444"/>
                </a:moveTo>
                <a:lnTo>
                  <a:pt x="164" y="444"/>
                </a:lnTo>
                <a:lnTo>
                  <a:pt x="154" y="460"/>
                </a:lnTo>
                <a:lnTo>
                  <a:pt x="146" y="476"/>
                </a:lnTo>
                <a:lnTo>
                  <a:pt x="144" y="484"/>
                </a:lnTo>
                <a:lnTo>
                  <a:pt x="144" y="488"/>
                </a:lnTo>
                <a:lnTo>
                  <a:pt x="148" y="492"/>
                </a:lnTo>
                <a:lnTo>
                  <a:pt x="152" y="496"/>
                </a:lnTo>
                <a:lnTo>
                  <a:pt x="152" y="496"/>
                </a:lnTo>
                <a:lnTo>
                  <a:pt x="166" y="498"/>
                </a:lnTo>
                <a:lnTo>
                  <a:pt x="178" y="500"/>
                </a:lnTo>
                <a:lnTo>
                  <a:pt x="194" y="500"/>
                </a:lnTo>
                <a:lnTo>
                  <a:pt x="206" y="498"/>
                </a:lnTo>
                <a:lnTo>
                  <a:pt x="220" y="494"/>
                </a:lnTo>
                <a:lnTo>
                  <a:pt x="232" y="488"/>
                </a:lnTo>
                <a:lnTo>
                  <a:pt x="240" y="480"/>
                </a:lnTo>
                <a:lnTo>
                  <a:pt x="248" y="470"/>
                </a:lnTo>
                <a:lnTo>
                  <a:pt x="248" y="470"/>
                </a:lnTo>
                <a:lnTo>
                  <a:pt x="250" y="462"/>
                </a:lnTo>
                <a:lnTo>
                  <a:pt x="248" y="456"/>
                </a:lnTo>
                <a:lnTo>
                  <a:pt x="246" y="450"/>
                </a:lnTo>
                <a:lnTo>
                  <a:pt x="250" y="442"/>
                </a:lnTo>
                <a:lnTo>
                  <a:pt x="250" y="442"/>
                </a:lnTo>
                <a:lnTo>
                  <a:pt x="254" y="436"/>
                </a:lnTo>
                <a:lnTo>
                  <a:pt x="260" y="432"/>
                </a:lnTo>
                <a:lnTo>
                  <a:pt x="276" y="428"/>
                </a:lnTo>
                <a:lnTo>
                  <a:pt x="288" y="426"/>
                </a:lnTo>
                <a:lnTo>
                  <a:pt x="294" y="426"/>
                </a:lnTo>
                <a:lnTo>
                  <a:pt x="294" y="426"/>
                </a:lnTo>
                <a:lnTo>
                  <a:pt x="346" y="416"/>
                </a:lnTo>
                <a:lnTo>
                  <a:pt x="346" y="416"/>
                </a:lnTo>
                <a:lnTo>
                  <a:pt x="346" y="384"/>
                </a:lnTo>
                <a:lnTo>
                  <a:pt x="344" y="360"/>
                </a:lnTo>
                <a:lnTo>
                  <a:pt x="344" y="360"/>
                </a:lnTo>
                <a:lnTo>
                  <a:pt x="342" y="346"/>
                </a:lnTo>
                <a:lnTo>
                  <a:pt x="344" y="332"/>
                </a:lnTo>
                <a:lnTo>
                  <a:pt x="348" y="306"/>
                </a:lnTo>
                <a:lnTo>
                  <a:pt x="352" y="276"/>
                </a:lnTo>
                <a:lnTo>
                  <a:pt x="356" y="238"/>
                </a:lnTo>
                <a:lnTo>
                  <a:pt x="356" y="238"/>
                </a:lnTo>
                <a:lnTo>
                  <a:pt x="348" y="248"/>
                </a:lnTo>
                <a:lnTo>
                  <a:pt x="338" y="256"/>
                </a:lnTo>
                <a:lnTo>
                  <a:pt x="324" y="264"/>
                </a:lnTo>
                <a:lnTo>
                  <a:pt x="308" y="270"/>
                </a:lnTo>
                <a:lnTo>
                  <a:pt x="308" y="270"/>
                </a:lnTo>
                <a:lnTo>
                  <a:pt x="296" y="270"/>
                </a:lnTo>
                <a:lnTo>
                  <a:pt x="286" y="270"/>
                </a:lnTo>
                <a:lnTo>
                  <a:pt x="278" y="268"/>
                </a:lnTo>
                <a:lnTo>
                  <a:pt x="270" y="264"/>
                </a:lnTo>
                <a:lnTo>
                  <a:pt x="264" y="256"/>
                </a:lnTo>
                <a:lnTo>
                  <a:pt x="260" y="248"/>
                </a:lnTo>
                <a:lnTo>
                  <a:pt x="256" y="236"/>
                </a:lnTo>
                <a:lnTo>
                  <a:pt x="254" y="222"/>
                </a:lnTo>
                <a:lnTo>
                  <a:pt x="254" y="222"/>
                </a:lnTo>
                <a:lnTo>
                  <a:pt x="254" y="208"/>
                </a:lnTo>
                <a:lnTo>
                  <a:pt x="254" y="196"/>
                </a:lnTo>
                <a:lnTo>
                  <a:pt x="258" y="186"/>
                </a:lnTo>
                <a:lnTo>
                  <a:pt x="262" y="180"/>
                </a:lnTo>
                <a:lnTo>
                  <a:pt x="268" y="174"/>
                </a:lnTo>
                <a:lnTo>
                  <a:pt x="274" y="168"/>
                </a:lnTo>
                <a:lnTo>
                  <a:pt x="292" y="160"/>
                </a:lnTo>
                <a:lnTo>
                  <a:pt x="292" y="160"/>
                </a:lnTo>
                <a:lnTo>
                  <a:pt x="304" y="158"/>
                </a:lnTo>
                <a:lnTo>
                  <a:pt x="320" y="158"/>
                </a:lnTo>
                <a:lnTo>
                  <a:pt x="338" y="162"/>
                </a:lnTo>
                <a:lnTo>
                  <a:pt x="354" y="166"/>
                </a:lnTo>
                <a:lnTo>
                  <a:pt x="354" y="166"/>
                </a:lnTo>
                <a:lnTo>
                  <a:pt x="340" y="58"/>
                </a:lnTo>
                <a:lnTo>
                  <a:pt x="340" y="58"/>
                </a:lnTo>
                <a:lnTo>
                  <a:pt x="266" y="70"/>
                </a:lnTo>
                <a:lnTo>
                  <a:pt x="230" y="76"/>
                </a:lnTo>
                <a:lnTo>
                  <a:pt x="196" y="84"/>
                </a:lnTo>
                <a:lnTo>
                  <a:pt x="196" y="82"/>
                </a:lnTo>
                <a:lnTo>
                  <a:pt x="196" y="82"/>
                </a:lnTo>
                <a:lnTo>
                  <a:pt x="194" y="76"/>
                </a:lnTo>
                <a:lnTo>
                  <a:pt x="196" y="68"/>
                </a:lnTo>
                <a:lnTo>
                  <a:pt x="200" y="58"/>
                </a:lnTo>
                <a:lnTo>
                  <a:pt x="204" y="50"/>
                </a:lnTo>
                <a:lnTo>
                  <a:pt x="214" y="32"/>
                </a:lnTo>
                <a:lnTo>
                  <a:pt x="218" y="22"/>
                </a:lnTo>
                <a:lnTo>
                  <a:pt x="218" y="12"/>
                </a:lnTo>
                <a:lnTo>
                  <a:pt x="218" y="12"/>
                </a:lnTo>
                <a:lnTo>
                  <a:pt x="216" y="8"/>
                </a:lnTo>
                <a:lnTo>
                  <a:pt x="212" y="6"/>
                </a:lnTo>
                <a:lnTo>
                  <a:pt x="206" y="2"/>
                </a:lnTo>
                <a:lnTo>
                  <a:pt x="198" y="0"/>
                </a:lnTo>
                <a:lnTo>
                  <a:pt x="178" y="0"/>
                </a:lnTo>
                <a:lnTo>
                  <a:pt x="158" y="0"/>
                </a:lnTo>
                <a:lnTo>
                  <a:pt x="136" y="2"/>
                </a:lnTo>
                <a:lnTo>
                  <a:pt x="116" y="8"/>
                </a:lnTo>
                <a:lnTo>
                  <a:pt x="100" y="14"/>
                </a:lnTo>
                <a:lnTo>
                  <a:pt x="94" y="18"/>
                </a:lnTo>
                <a:lnTo>
                  <a:pt x="92" y="22"/>
                </a:lnTo>
                <a:lnTo>
                  <a:pt x="92" y="22"/>
                </a:lnTo>
                <a:lnTo>
                  <a:pt x="90" y="28"/>
                </a:lnTo>
                <a:lnTo>
                  <a:pt x="92" y="38"/>
                </a:lnTo>
                <a:lnTo>
                  <a:pt x="98" y="48"/>
                </a:lnTo>
                <a:lnTo>
                  <a:pt x="106" y="60"/>
                </a:lnTo>
                <a:lnTo>
                  <a:pt x="122" y="82"/>
                </a:lnTo>
                <a:lnTo>
                  <a:pt x="138" y="100"/>
                </a:lnTo>
                <a:lnTo>
                  <a:pt x="138" y="100"/>
                </a:lnTo>
                <a:lnTo>
                  <a:pt x="122" y="102"/>
                </a:lnTo>
                <a:lnTo>
                  <a:pt x="106" y="104"/>
                </a:lnTo>
                <a:lnTo>
                  <a:pt x="90" y="104"/>
                </a:lnTo>
                <a:lnTo>
                  <a:pt x="74" y="104"/>
                </a:lnTo>
                <a:lnTo>
                  <a:pt x="40" y="100"/>
                </a:lnTo>
                <a:lnTo>
                  <a:pt x="8" y="92"/>
                </a:lnTo>
                <a:lnTo>
                  <a:pt x="8" y="92"/>
                </a:lnTo>
                <a:lnTo>
                  <a:pt x="10" y="156"/>
                </a:lnTo>
                <a:lnTo>
                  <a:pt x="12" y="212"/>
                </a:lnTo>
                <a:lnTo>
                  <a:pt x="12" y="212"/>
                </a:lnTo>
                <a:lnTo>
                  <a:pt x="20" y="206"/>
                </a:lnTo>
                <a:lnTo>
                  <a:pt x="28" y="202"/>
                </a:lnTo>
                <a:lnTo>
                  <a:pt x="38" y="200"/>
                </a:lnTo>
                <a:lnTo>
                  <a:pt x="48" y="198"/>
                </a:lnTo>
                <a:lnTo>
                  <a:pt x="56" y="198"/>
                </a:lnTo>
                <a:lnTo>
                  <a:pt x="66" y="198"/>
                </a:lnTo>
                <a:lnTo>
                  <a:pt x="74" y="200"/>
                </a:lnTo>
                <a:lnTo>
                  <a:pt x="80" y="204"/>
                </a:lnTo>
                <a:lnTo>
                  <a:pt x="80" y="204"/>
                </a:lnTo>
                <a:lnTo>
                  <a:pt x="92" y="214"/>
                </a:lnTo>
                <a:lnTo>
                  <a:pt x="100" y="224"/>
                </a:lnTo>
                <a:lnTo>
                  <a:pt x="106" y="234"/>
                </a:lnTo>
                <a:lnTo>
                  <a:pt x="108" y="244"/>
                </a:lnTo>
                <a:lnTo>
                  <a:pt x="106" y="256"/>
                </a:lnTo>
                <a:lnTo>
                  <a:pt x="102" y="266"/>
                </a:lnTo>
                <a:lnTo>
                  <a:pt x="92" y="276"/>
                </a:lnTo>
                <a:lnTo>
                  <a:pt x="78" y="286"/>
                </a:lnTo>
                <a:lnTo>
                  <a:pt x="78" y="286"/>
                </a:lnTo>
                <a:lnTo>
                  <a:pt x="68" y="292"/>
                </a:lnTo>
                <a:lnTo>
                  <a:pt x="56" y="296"/>
                </a:lnTo>
                <a:lnTo>
                  <a:pt x="46" y="298"/>
                </a:lnTo>
                <a:lnTo>
                  <a:pt x="36" y="300"/>
                </a:lnTo>
                <a:lnTo>
                  <a:pt x="18" y="298"/>
                </a:lnTo>
                <a:lnTo>
                  <a:pt x="4" y="296"/>
                </a:lnTo>
                <a:lnTo>
                  <a:pt x="4" y="296"/>
                </a:lnTo>
                <a:lnTo>
                  <a:pt x="2" y="304"/>
                </a:lnTo>
                <a:lnTo>
                  <a:pt x="0" y="316"/>
                </a:lnTo>
                <a:lnTo>
                  <a:pt x="0" y="332"/>
                </a:lnTo>
                <a:lnTo>
                  <a:pt x="0" y="356"/>
                </a:lnTo>
                <a:lnTo>
                  <a:pt x="0" y="356"/>
                </a:lnTo>
                <a:lnTo>
                  <a:pt x="6" y="428"/>
                </a:lnTo>
                <a:lnTo>
                  <a:pt x="6" y="428"/>
                </a:lnTo>
                <a:lnTo>
                  <a:pt x="74" y="432"/>
                </a:lnTo>
                <a:lnTo>
                  <a:pt x="102" y="434"/>
                </a:lnTo>
                <a:lnTo>
                  <a:pt x="164" y="4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9" name="Freeform 38"/>
          <p:cNvSpPr>
            <a:spLocks/>
          </p:cNvSpPr>
          <p:nvPr/>
        </p:nvSpPr>
        <p:spPr bwMode="auto">
          <a:xfrm>
            <a:off x="3071813" y="5810250"/>
            <a:ext cx="815975" cy="568325"/>
          </a:xfrm>
          <a:custGeom>
            <a:avLst/>
            <a:gdLst>
              <a:gd name="T0" fmla="*/ 428 w 514"/>
              <a:gd name="T1" fmla="*/ 200 h 358"/>
              <a:gd name="T2" fmla="*/ 456 w 514"/>
              <a:gd name="T3" fmla="*/ 210 h 358"/>
              <a:gd name="T4" fmla="*/ 478 w 514"/>
              <a:gd name="T5" fmla="*/ 210 h 358"/>
              <a:gd name="T6" fmla="*/ 484 w 514"/>
              <a:gd name="T7" fmla="*/ 206 h 358"/>
              <a:gd name="T8" fmla="*/ 502 w 514"/>
              <a:gd name="T9" fmla="*/ 188 h 358"/>
              <a:gd name="T10" fmla="*/ 512 w 514"/>
              <a:gd name="T11" fmla="*/ 164 h 358"/>
              <a:gd name="T12" fmla="*/ 512 w 514"/>
              <a:gd name="T13" fmla="*/ 140 h 358"/>
              <a:gd name="T14" fmla="*/ 502 w 514"/>
              <a:gd name="T15" fmla="*/ 124 h 358"/>
              <a:gd name="T16" fmla="*/ 496 w 514"/>
              <a:gd name="T17" fmla="*/ 120 h 358"/>
              <a:gd name="T18" fmla="*/ 478 w 514"/>
              <a:gd name="T19" fmla="*/ 120 h 358"/>
              <a:gd name="T20" fmla="*/ 452 w 514"/>
              <a:gd name="T21" fmla="*/ 132 h 358"/>
              <a:gd name="T22" fmla="*/ 438 w 514"/>
              <a:gd name="T23" fmla="*/ 142 h 358"/>
              <a:gd name="T24" fmla="*/ 446 w 514"/>
              <a:gd name="T25" fmla="*/ 68 h 358"/>
              <a:gd name="T26" fmla="*/ 448 w 514"/>
              <a:gd name="T27" fmla="*/ 0 h 358"/>
              <a:gd name="T28" fmla="*/ 396 w 514"/>
              <a:gd name="T29" fmla="*/ 10 h 358"/>
              <a:gd name="T30" fmla="*/ 378 w 514"/>
              <a:gd name="T31" fmla="*/ 12 h 358"/>
              <a:gd name="T32" fmla="*/ 356 w 514"/>
              <a:gd name="T33" fmla="*/ 20 h 358"/>
              <a:gd name="T34" fmla="*/ 352 w 514"/>
              <a:gd name="T35" fmla="*/ 26 h 358"/>
              <a:gd name="T36" fmla="*/ 350 w 514"/>
              <a:gd name="T37" fmla="*/ 40 h 358"/>
              <a:gd name="T38" fmla="*/ 350 w 514"/>
              <a:gd name="T39" fmla="*/ 54 h 358"/>
              <a:gd name="T40" fmla="*/ 342 w 514"/>
              <a:gd name="T41" fmla="*/ 64 h 358"/>
              <a:gd name="T42" fmla="*/ 322 w 514"/>
              <a:gd name="T43" fmla="*/ 78 h 358"/>
              <a:gd name="T44" fmla="*/ 296 w 514"/>
              <a:gd name="T45" fmla="*/ 84 h 358"/>
              <a:gd name="T46" fmla="*/ 268 w 514"/>
              <a:gd name="T47" fmla="*/ 82 h 358"/>
              <a:gd name="T48" fmla="*/ 254 w 514"/>
              <a:gd name="T49" fmla="*/ 80 h 358"/>
              <a:gd name="T50" fmla="*/ 246 w 514"/>
              <a:gd name="T51" fmla="*/ 72 h 358"/>
              <a:gd name="T52" fmla="*/ 248 w 514"/>
              <a:gd name="T53" fmla="*/ 60 h 358"/>
              <a:gd name="T54" fmla="*/ 266 w 514"/>
              <a:gd name="T55" fmla="*/ 28 h 358"/>
              <a:gd name="T56" fmla="*/ 204 w 514"/>
              <a:gd name="T57" fmla="*/ 18 h 358"/>
              <a:gd name="T58" fmla="*/ 108 w 514"/>
              <a:gd name="T59" fmla="*/ 12 h 358"/>
              <a:gd name="T60" fmla="*/ 112 w 514"/>
              <a:gd name="T61" fmla="*/ 96 h 358"/>
              <a:gd name="T62" fmla="*/ 116 w 514"/>
              <a:gd name="T63" fmla="*/ 184 h 358"/>
              <a:gd name="T64" fmla="*/ 116 w 514"/>
              <a:gd name="T65" fmla="*/ 188 h 358"/>
              <a:gd name="T66" fmla="*/ 80 w 514"/>
              <a:gd name="T67" fmla="*/ 164 h 358"/>
              <a:gd name="T68" fmla="*/ 60 w 514"/>
              <a:gd name="T69" fmla="*/ 158 h 358"/>
              <a:gd name="T70" fmla="*/ 42 w 514"/>
              <a:gd name="T71" fmla="*/ 162 h 358"/>
              <a:gd name="T72" fmla="*/ 30 w 514"/>
              <a:gd name="T73" fmla="*/ 172 h 358"/>
              <a:gd name="T74" fmla="*/ 10 w 514"/>
              <a:gd name="T75" fmla="*/ 198 h 358"/>
              <a:gd name="T76" fmla="*/ 0 w 514"/>
              <a:gd name="T77" fmla="*/ 224 h 358"/>
              <a:gd name="T78" fmla="*/ 2 w 514"/>
              <a:gd name="T79" fmla="*/ 240 h 358"/>
              <a:gd name="T80" fmla="*/ 10 w 514"/>
              <a:gd name="T81" fmla="*/ 248 h 358"/>
              <a:gd name="T82" fmla="*/ 16 w 514"/>
              <a:gd name="T83" fmla="*/ 250 h 358"/>
              <a:gd name="T84" fmla="*/ 36 w 514"/>
              <a:gd name="T85" fmla="*/ 250 h 358"/>
              <a:gd name="T86" fmla="*/ 88 w 514"/>
              <a:gd name="T87" fmla="*/ 244 h 358"/>
              <a:gd name="T88" fmla="*/ 114 w 514"/>
              <a:gd name="T89" fmla="*/ 238 h 358"/>
              <a:gd name="T90" fmla="*/ 100 w 514"/>
              <a:gd name="T91" fmla="*/ 358 h 358"/>
              <a:gd name="T92" fmla="*/ 452 w 514"/>
              <a:gd name="T93" fmla="*/ 358 h 358"/>
              <a:gd name="T94" fmla="*/ 432 w 514"/>
              <a:gd name="T95" fmla="*/ 292 h 358"/>
              <a:gd name="T96" fmla="*/ 426 w 514"/>
              <a:gd name="T97" fmla="*/ 248 h 358"/>
              <a:gd name="T98" fmla="*/ 428 w 514"/>
              <a:gd name="T99" fmla="*/ 20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14" h="358">
                <a:moveTo>
                  <a:pt x="428" y="200"/>
                </a:moveTo>
                <a:lnTo>
                  <a:pt x="428" y="200"/>
                </a:lnTo>
                <a:lnTo>
                  <a:pt x="442" y="206"/>
                </a:lnTo>
                <a:lnTo>
                  <a:pt x="456" y="210"/>
                </a:lnTo>
                <a:lnTo>
                  <a:pt x="472" y="210"/>
                </a:lnTo>
                <a:lnTo>
                  <a:pt x="478" y="210"/>
                </a:lnTo>
                <a:lnTo>
                  <a:pt x="484" y="206"/>
                </a:lnTo>
                <a:lnTo>
                  <a:pt x="484" y="206"/>
                </a:lnTo>
                <a:lnTo>
                  <a:pt x="494" y="198"/>
                </a:lnTo>
                <a:lnTo>
                  <a:pt x="502" y="188"/>
                </a:lnTo>
                <a:lnTo>
                  <a:pt x="508" y="176"/>
                </a:lnTo>
                <a:lnTo>
                  <a:pt x="512" y="164"/>
                </a:lnTo>
                <a:lnTo>
                  <a:pt x="514" y="152"/>
                </a:lnTo>
                <a:lnTo>
                  <a:pt x="512" y="140"/>
                </a:lnTo>
                <a:lnTo>
                  <a:pt x="508" y="130"/>
                </a:lnTo>
                <a:lnTo>
                  <a:pt x="502" y="124"/>
                </a:lnTo>
                <a:lnTo>
                  <a:pt x="502" y="124"/>
                </a:lnTo>
                <a:lnTo>
                  <a:pt x="496" y="120"/>
                </a:lnTo>
                <a:lnTo>
                  <a:pt x="488" y="120"/>
                </a:lnTo>
                <a:lnTo>
                  <a:pt x="478" y="120"/>
                </a:lnTo>
                <a:lnTo>
                  <a:pt x="470" y="124"/>
                </a:lnTo>
                <a:lnTo>
                  <a:pt x="452" y="132"/>
                </a:lnTo>
                <a:lnTo>
                  <a:pt x="438" y="142"/>
                </a:lnTo>
                <a:lnTo>
                  <a:pt x="438" y="142"/>
                </a:lnTo>
                <a:lnTo>
                  <a:pt x="442" y="106"/>
                </a:lnTo>
                <a:lnTo>
                  <a:pt x="446" y="68"/>
                </a:lnTo>
                <a:lnTo>
                  <a:pt x="448" y="0"/>
                </a:lnTo>
                <a:lnTo>
                  <a:pt x="448" y="0"/>
                </a:lnTo>
                <a:lnTo>
                  <a:pt x="396" y="10"/>
                </a:lnTo>
                <a:lnTo>
                  <a:pt x="396" y="10"/>
                </a:lnTo>
                <a:lnTo>
                  <a:pt x="390" y="10"/>
                </a:lnTo>
                <a:lnTo>
                  <a:pt x="378" y="12"/>
                </a:lnTo>
                <a:lnTo>
                  <a:pt x="362" y="16"/>
                </a:lnTo>
                <a:lnTo>
                  <a:pt x="356" y="20"/>
                </a:lnTo>
                <a:lnTo>
                  <a:pt x="352" y="26"/>
                </a:lnTo>
                <a:lnTo>
                  <a:pt x="352" y="26"/>
                </a:lnTo>
                <a:lnTo>
                  <a:pt x="348" y="34"/>
                </a:lnTo>
                <a:lnTo>
                  <a:pt x="350" y="40"/>
                </a:lnTo>
                <a:lnTo>
                  <a:pt x="352" y="46"/>
                </a:lnTo>
                <a:lnTo>
                  <a:pt x="350" y="54"/>
                </a:lnTo>
                <a:lnTo>
                  <a:pt x="350" y="54"/>
                </a:lnTo>
                <a:lnTo>
                  <a:pt x="342" y="64"/>
                </a:lnTo>
                <a:lnTo>
                  <a:pt x="334" y="72"/>
                </a:lnTo>
                <a:lnTo>
                  <a:pt x="322" y="78"/>
                </a:lnTo>
                <a:lnTo>
                  <a:pt x="308" y="82"/>
                </a:lnTo>
                <a:lnTo>
                  <a:pt x="296" y="84"/>
                </a:lnTo>
                <a:lnTo>
                  <a:pt x="280" y="84"/>
                </a:lnTo>
                <a:lnTo>
                  <a:pt x="268" y="82"/>
                </a:lnTo>
                <a:lnTo>
                  <a:pt x="254" y="80"/>
                </a:lnTo>
                <a:lnTo>
                  <a:pt x="254" y="80"/>
                </a:lnTo>
                <a:lnTo>
                  <a:pt x="250" y="76"/>
                </a:lnTo>
                <a:lnTo>
                  <a:pt x="246" y="72"/>
                </a:lnTo>
                <a:lnTo>
                  <a:pt x="246" y="68"/>
                </a:lnTo>
                <a:lnTo>
                  <a:pt x="248" y="60"/>
                </a:lnTo>
                <a:lnTo>
                  <a:pt x="256" y="44"/>
                </a:lnTo>
                <a:lnTo>
                  <a:pt x="266" y="28"/>
                </a:lnTo>
                <a:lnTo>
                  <a:pt x="204" y="18"/>
                </a:lnTo>
                <a:lnTo>
                  <a:pt x="204" y="18"/>
                </a:lnTo>
                <a:lnTo>
                  <a:pt x="176" y="16"/>
                </a:lnTo>
                <a:lnTo>
                  <a:pt x="108" y="12"/>
                </a:lnTo>
                <a:lnTo>
                  <a:pt x="108" y="12"/>
                </a:lnTo>
                <a:lnTo>
                  <a:pt x="112" y="96"/>
                </a:lnTo>
                <a:lnTo>
                  <a:pt x="114" y="140"/>
                </a:lnTo>
                <a:lnTo>
                  <a:pt x="116" y="184"/>
                </a:lnTo>
                <a:lnTo>
                  <a:pt x="116" y="188"/>
                </a:lnTo>
                <a:lnTo>
                  <a:pt x="116" y="188"/>
                </a:lnTo>
                <a:lnTo>
                  <a:pt x="100" y="176"/>
                </a:lnTo>
                <a:lnTo>
                  <a:pt x="80" y="164"/>
                </a:lnTo>
                <a:lnTo>
                  <a:pt x="70" y="160"/>
                </a:lnTo>
                <a:lnTo>
                  <a:pt x="60" y="158"/>
                </a:lnTo>
                <a:lnTo>
                  <a:pt x="50" y="158"/>
                </a:lnTo>
                <a:lnTo>
                  <a:pt x="42" y="162"/>
                </a:lnTo>
                <a:lnTo>
                  <a:pt x="42" y="162"/>
                </a:lnTo>
                <a:lnTo>
                  <a:pt x="30" y="172"/>
                </a:lnTo>
                <a:lnTo>
                  <a:pt x="20" y="184"/>
                </a:lnTo>
                <a:lnTo>
                  <a:pt x="10" y="198"/>
                </a:lnTo>
                <a:lnTo>
                  <a:pt x="4" y="212"/>
                </a:lnTo>
                <a:lnTo>
                  <a:pt x="0" y="224"/>
                </a:lnTo>
                <a:lnTo>
                  <a:pt x="0" y="236"/>
                </a:lnTo>
                <a:lnTo>
                  <a:pt x="2" y="240"/>
                </a:lnTo>
                <a:lnTo>
                  <a:pt x="6" y="244"/>
                </a:lnTo>
                <a:lnTo>
                  <a:pt x="10" y="248"/>
                </a:lnTo>
                <a:lnTo>
                  <a:pt x="16" y="250"/>
                </a:lnTo>
                <a:lnTo>
                  <a:pt x="16" y="250"/>
                </a:lnTo>
                <a:lnTo>
                  <a:pt x="24" y="250"/>
                </a:lnTo>
                <a:lnTo>
                  <a:pt x="36" y="250"/>
                </a:lnTo>
                <a:lnTo>
                  <a:pt x="62" y="248"/>
                </a:lnTo>
                <a:lnTo>
                  <a:pt x="88" y="244"/>
                </a:lnTo>
                <a:lnTo>
                  <a:pt x="114" y="238"/>
                </a:lnTo>
                <a:lnTo>
                  <a:pt x="114" y="238"/>
                </a:lnTo>
                <a:lnTo>
                  <a:pt x="108" y="302"/>
                </a:lnTo>
                <a:lnTo>
                  <a:pt x="100" y="358"/>
                </a:lnTo>
                <a:lnTo>
                  <a:pt x="452" y="358"/>
                </a:lnTo>
                <a:lnTo>
                  <a:pt x="452" y="358"/>
                </a:lnTo>
                <a:lnTo>
                  <a:pt x="442" y="330"/>
                </a:lnTo>
                <a:lnTo>
                  <a:pt x="432" y="292"/>
                </a:lnTo>
                <a:lnTo>
                  <a:pt x="428" y="270"/>
                </a:lnTo>
                <a:lnTo>
                  <a:pt x="426" y="248"/>
                </a:lnTo>
                <a:lnTo>
                  <a:pt x="426" y="224"/>
                </a:lnTo>
                <a:lnTo>
                  <a:pt x="428" y="200"/>
                </a:lnTo>
                <a:lnTo>
                  <a:pt x="428" y="2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0" name="Freeform 39"/>
          <p:cNvSpPr>
            <a:spLocks/>
          </p:cNvSpPr>
          <p:nvPr/>
        </p:nvSpPr>
        <p:spPr bwMode="auto">
          <a:xfrm>
            <a:off x="3786188" y="854075"/>
            <a:ext cx="581025" cy="663575"/>
          </a:xfrm>
          <a:custGeom>
            <a:avLst/>
            <a:gdLst>
              <a:gd name="T0" fmla="*/ 88 w 366"/>
              <a:gd name="T1" fmla="*/ 370 h 418"/>
              <a:gd name="T2" fmla="*/ 100 w 366"/>
              <a:gd name="T3" fmla="*/ 402 h 418"/>
              <a:gd name="T4" fmla="*/ 120 w 366"/>
              <a:gd name="T5" fmla="*/ 416 h 418"/>
              <a:gd name="T6" fmla="*/ 144 w 366"/>
              <a:gd name="T7" fmla="*/ 414 h 418"/>
              <a:gd name="T8" fmla="*/ 162 w 366"/>
              <a:gd name="T9" fmla="*/ 396 h 418"/>
              <a:gd name="T10" fmla="*/ 166 w 366"/>
              <a:gd name="T11" fmla="*/ 384 h 418"/>
              <a:gd name="T12" fmla="*/ 162 w 366"/>
              <a:gd name="T13" fmla="*/ 364 h 418"/>
              <a:gd name="T14" fmla="*/ 156 w 366"/>
              <a:gd name="T15" fmla="*/ 350 h 418"/>
              <a:gd name="T16" fmla="*/ 154 w 366"/>
              <a:gd name="T17" fmla="*/ 336 h 418"/>
              <a:gd name="T18" fmla="*/ 162 w 366"/>
              <a:gd name="T19" fmla="*/ 330 h 418"/>
              <a:gd name="T20" fmla="*/ 168 w 366"/>
              <a:gd name="T21" fmla="*/ 322 h 418"/>
              <a:gd name="T22" fmla="*/ 182 w 366"/>
              <a:gd name="T23" fmla="*/ 308 h 418"/>
              <a:gd name="T24" fmla="*/ 190 w 366"/>
              <a:gd name="T25" fmla="*/ 306 h 418"/>
              <a:gd name="T26" fmla="*/ 248 w 366"/>
              <a:gd name="T27" fmla="*/ 312 h 418"/>
              <a:gd name="T28" fmla="*/ 364 w 366"/>
              <a:gd name="T29" fmla="*/ 332 h 418"/>
              <a:gd name="T30" fmla="*/ 364 w 366"/>
              <a:gd name="T31" fmla="*/ 272 h 418"/>
              <a:gd name="T32" fmla="*/ 358 w 366"/>
              <a:gd name="T33" fmla="*/ 214 h 418"/>
              <a:gd name="T34" fmla="*/ 356 w 366"/>
              <a:gd name="T35" fmla="*/ 214 h 418"/>
              <a:gd name="T36" fmla="*/ 338 w 366"/>
              <a:gd name="T37" fmla="*/ 216 h 418"/>
              <a:gd name="T38" fmla="*/ 328 w 366"/>
              <a:gd name="T39" fmla="*/ 222 h 418"/>
              <a:gd name="T40" fmla="*/ 318 w 366"/>
              <a:gd name="T41" fmla="*/ 230 h 418"/>
              <a:gd name="T42" fmla="*/ 300 w 366"/>
              <a:gd name="T43" fmla="*/ 230 h 418"/>
              <a:gd name="T44" fmla="*/ 294 w 366"/>
              <a:gd name="T45" fmla="*/ 228 h 418"/>
              <a:gd name="T46" fmla="*/ 286 w 366"/>
              <a:gd name="T47" fmla="*/ 220 h 418"/>
              <a:gd name="T48" fmla="*/ 280 w 366"/>
              <a:gd name="T49" fmla="*/ 202 h 418"/>
              <a:gd name="T50" fmla="*/ 282 w 366"/>
              <a:gd name="T51" fmla="*/ 170 h 418"/>
              <a:gd name="T52" fmla="*/ 290 w 366"/>
              <a:gd name="T53" fmla="*/ 152 h 418"/>
              <a:gd name="T54" fmla="*/ 300 w 366"/>
              <a:gd name="T55" fmla="*/ 144 h 418"/>
              <a:gd name="T56" fmla="*/ 352 w 366"/>
              <a:gd name="T57" fmla="*/ 144 h 418"/>
              <a:gd name="T58" fmla="*/ 352 w 366"/>
              <a:gd name="T59" fmla="*/ 102 h 418"/>
              <a:gd name="T60" fmla="*/ 362 w 366"/>
              <a:gd name="T61" fmla="*/ 28 h 418"/>
              <a:gd name="T62" fmla="*/ 38 w 366"/>
              <a:gd name="T63" fmla="*/ 0 h 418"/>
              <a:gd name="T64" fmla="*/ 24 w 366"/>
              <a:gd name="T65" fmla="*/ 62 h 418"/>
              <a:gd name="T66" fmla="*/ 8 w 366"/>
              <a:gd name="T67" fmla="*/ 136 h 418"/>
              <a:gd name="T68" fmla="*/ 26 w 366"/>
              <a:gd name="T69" fmla="*/ 140 h 418"/>
              <a:gd name="T70" fmla="*/ 46 w 366"/>
              <a:gd name="T71" fmla="*/ 132 h 418"/>
              <a:gd name="T72" fmla="*/ 70 w 366"/>
              <a:gd name="T73" fmla="*/ 126 h 418"/>
              <a:gd name="T74" fmla="*/ 80 w 366"/>
              <a:gd name="T75" fmla="*/ 134 h 418"/>
              <a:gd name="T76" fmla="*/ 82 w 366"/>
              <a:gd name="T77" fmla="*/ 144 h 418"/>
              <a:gd name="T78" fmla="*/ 92 w 366"/>
              <a:gd name="T79" fmla="*/ 188 h 418"/>
              <a:gd name="T80" fmla="*/ 90 w 366"/>
              <a:gd name="T81" fmla="*/ 204 h 418"/>
              <a:gd name="T82" fmla="*/ 74 w 366"/>
              <a:gd name="T83" fmla="*/ 208 h 418"/>
              <a:gd name="T84" fmla="*/ 64 w 366"/>
              <a:gd name="T85" fmla="*/ 208 h 418"/>
              <a:gd name="T86" fmla="*/ 44 w 366"/>
              <a:gd name="T87" fmla="*/ 202 h 418"/>
              <a:gd name="T88" fmla="*/ 32 w 366"/>
              <a:gd name="T89" fmla="*/ 196 h 418"/>
              <a:gd name="T90" fmla="*/ 26 w 366"/>
              <a:gd name="T91" fmla="*/ 196 h 418"/>
              <a:gd name="T92" fmla="*/ 0 w 366"/>
              <a:gd name="T93" fmla="*/ 198 h 418"/>
              <a:gd name="T94" fmla="*/ 0 w 366"/>
              <a:gd name="T95" fmla="*/ 204 h 418"/>
              <a:gd name="T96" fmla="*/ 14 w 366"/>
              <a:gd name="T97" fmla="*/ 316 h 418"/>
              <a:gd name="T98" fmla="*/ 64 w 366"/>
              <a:gd name="T99" fmla="*/ 310 h 418"/>
              <a:gd name="T100" fmla="*/ 112 w 366"/>
              <a:gd name="T101" fmla="*/ 306 h 418"/>
              <a:gd name="T102" fmla="*/ 92 w 366"/>
              <a:gd name="T103" fmla="*/ 330 h 418"/>
              <a:gd name="T104" fmla="*/ 86 w 366"/>
              <a:gd name="T105" fmla="*/ 348 h 418"/>
              <a:gd name="T106" fmla="*/ 88 w 366"/>
              <a:gd name="T107" fmla="*/ 37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6" h="418">
                <a:moveTo>
                  <a:pt x="88" y="370"/>
                </a:moveTo>
                <a:lnTo>
                  <a:pt x="88" y="370"/>
                </a:lnTo>
                <a:lnTo>
                  <a:pt x="92" y="388"/>
                </a:lnTo>
                <a:lnTo>
                  <a:pt x="100" y="402"/>
                </a:lnTo>
                <a:lnTo>
                  <a:pt x="110" y="410"/>
                </a:lnTo>
                <a:lnTo>
                  <a:pt x="120" y="416"/>
                </a:lnTo>
                <a:lnTo>
                  <a:pt x="132" y="418"/>
                </a:lnTo>
                <a:lnTo>
                  <a:pt x="144" y="414"/>
                </a:lnTo>
                <a:lnTo>
                  <a:pt x="154" y="408"/>
                </a:lnTo>
                <a:lnTo>
                  <a:pt x="162" y="396"/>
                </a:lnTo>
                <a:lnTo>
                  <a:pt x="162" y="396"/>
                </a:lnTo>
                <a:lnTo>
                  <a:pt x="166" y="384"/>
                </a:lnTo>
                <a:lnTo>
                  <a:pt x="166" y="372"/>
                </a:lnTo>
                <a:lnTo>
                  <a:pt x="162" y="364"/>
                </a:lnTo>
                <a:lnTo>
                  <a:pt x="158" y="356"/>
                </a:lnTo>
                <a:lnTo>
                  <a:pt x="156" y="350"/>
                </a:lnTo>
                <a:lnTo>
                  <a:pt x="154" y="342"/>
                </a:lnTo>
                <a:lnTo>
                  <a:pt x="154" y="336"/>
                </a:lnTo>
                <a:lnTo>
                  <a:pt x="162" y="330"/>
                </a:lnTo>
                <a:lnTo>
                  <a:pt x="162" y="330"/>
                </a:lnTo>
                <a:lnTo>
                  <a:pt x="166" y="326"/>
                </a:lnTo>
                <a:lnTo>
                  <a:pt x="168" y="322"/>
                </a:lnTo>
                <a:lnTo>
                  <a:pt x="170" y="318"/>
                </a:lnTo>
                <a:lnTo>
                  <a:pt x="182" y="308"/>
                </a:lnTo>
                <a:lnTo>
                  <a:pt x="182" y="308"/>
                </a:lnTo>
                <a:lnTo>
                  <a:pt x="190" y="306"/>
                </a:lnTo>
                <a:lnTo>
                  <a:pt x="204" y="306"/>
                </a:lnTo>
                <a:lnTo>
                  <a:pt x="248" y="312"/>
                </a:lnTo>
                <a:lnTo>
                  <a:pt x="364" y="332"/>
                </a:lnTo>
                <a:lnTo>
                  <a:pt x="364" y="332"/>
                </a:lnTo>
                <a:lnTo>
                  <a:pt x="364" y="302"/>
                </a:lnTo>
                <a:lnTo>
                  <a:pt x="364" y="272"/>
                </a:lnTo>
                <a:lnTo>
                  <a:pt x="362" y="244"/>
                </a:lnTo>
                <a:lnTo>
                  <a:pt x="358" y="214"/>
                </a:lnTo>
                <a:lnTo>
                  <a:pt x="356" y="214"/>
                </a:lnTo>
                <a:lnTo>
                  <a:pt x="356" y="214"/>
                </a:lnTo>
                <a:lnTo>
                  <a:pt x="346" y="214"/>
                </a:lnTo>
                <a:lnTo>
                  <a:pt x="338" y="216"/>
                </a:lnTo>
                <a:lnTo>
                  <a:pt x="334" y="218"/>
                </a:lnTo>
                <a:lnTo>
                  <a:pt x="328" y="222"/>
                </a:lnTo>
                <a:lnTo>
                  <a:pt x="324" y="226"/>
                </a:lnTo>
                <a:lnTo>
                  <a:pt x="318" y="230"/>
                </a:lnTo>
                <a:lnTo>
                  <a:pt x="310" y="230"/>
                </a:lnTo>
                <a:lnTo>
                  <a:pt x="300" y="230"/>
                </a:lnTo>
                <a:lnTo>
                  <a:pt x="300" y="230"/>
                </a:lnTo>
                <a:lnTo>
                  <a:pt x="294" y="228"/>
                </a:lnTo>
                <a:lnTo>
                  <a:pt x="290" y="226"/>
                </a:lnTo>
                <a:lnTo>
                  <a:pt x="286" y="220"/>
                </a:lnTo>
                <a:lnTo>
                  <a:pt x="284" y="216"/>
                </a:lnTo>
                <a:lnTo>
                  <a:pt x="280" y="202"/>
                </a:lnTo>
                <a:lnTo>
                  <a:pt x="280" y="186"/>
                </a:lnTo>
                <a:lnTo>
                  <a:pt x="282" y="170"/>
                </a:lnTo>
                <a:lnTo>
                  <a:pt x="288" y="156"/>
                </a:lnTo>
                <a:lnTo>
                  <a:pt x="290" y="152"/>
                </a:lnTo>
                <a:lnTo>
                  <a:pt x="296" y="148"/>
                </a:lnTo>
                <a:lnTo>
                  <a:pt x="300" y="144"/>
                </a:lnTo>
                <a:lnTo>
                  <a:pt x="304" y="144"/>
                </a:lnTo>
                <a:lnTo>
                  <a:pt x="352" y="144"/>
                </a:lnTo>
                <a:lnTo>
                  <a:pt x="352" y="144"/>
                </a:lnTo>
                <a:lnTo>
                  <a:pt x="352" y="102"/>
                </a:lnTo>
                <a:lnTo>
                  <a:pt x="356" y="62"/>
                </a:lnTo>
                <a:lnTo>
                  <a:pt x="362" y="28"/>
                </a:lnTo>
                <a:lnTo>
                  <a:pt x="366" y="0"/>
                </a:lnTo>
                <a:lnTo>
                  <a:pt x="38" y="0"/>
                </a:lnTo>
                <a:lnTo>
                  <a:pt x="38" y="0"/>
                </a:lnTo>
                <a:lnTo>
                  <a:pt x="24" y="62"/>
                </a:lnTo>
                <a:lnTo>
                  <a:pt x="8" y="136"/>
                </a:lnTo>
                <a:lnTo>
                  <a:pt x="8" y="136"/>
                </a:lnTo>
                <a:lnTo>
                  <a:pt x="16" y="140"/>
                </a:lnTo>
                <a:lnTo>
                  <a:pt x="26" y="140"/>
                </a:lnTo>
                <a:lnTo>
                  <a:pt x="26" y="140"/>
                </a:lnTo>
                <a:lnTo>
                  <a:pt x="46" y="132"/>
                </a:lnTo>
                <a:lnTo>
                  <a:pt x="62" y="126"/>
                </a:lnTo>
                <a:lnTo>
                  <a:pt x="70" y="126"/>
                </a:lnTo>
                <a:lnTo>
                  <a:pt x="76" y="128"/>
                </a:lnTo>
                <a:lnTo>
                  <a:pt x="80" y="134"/>
                </a:lnTo>
                <a:lnTo>
                  <a:pt x="82" y="144"/>
                </a:lnTo>
                <a:lnTo>
                  <a:pt x="82" y="144"/>
                </a:lnTo>
                <a:lnTo>
                  <a:pt x="88" y="168"/>
                </a:lnTo>
                <a:lnTo>
                  <a:pt x="92" y="188"/>
                </a:lnTo>
                <a:lnTo>
                  <a:pt x="92" y="196"/>
                </a:lnTo>
                <a:lnTo>
                  <a:pt x="90" y="204"/>
                </a:lnTo>
                <a:lnTo>
                  <a:pt x="84" y="208"/>
                </a:lnTo>
                <a:lnTo>
                  <a:pt x="74" y="208"/>
                </a:lnTo>
                <a:lnTo>
                  <a:pt x="74" y="208"/>
                </a:lnTo>
                <a:lnTo>
                  <a:pt x="64" y="208"/>
                </a:lnTo>
                <a:lnTo>
                  <a:pt x="54" y="206"/>
                </a:lnTo>
                <a:lnTo>
                  <a:pt x="44" y="202"/>
                </a:lnTo>
                <a:lnTo>
                  <a:pt x="36" y="198"/>
                </a:lnTo>
                <a:lnTo>
                  <a:pt x="32" y="196"/>
                </a:lnTo>
                <a:lnTo>
                  <a:pt x="26" y="196"/>
                </a:lnTo>
                <a:lnTo>
                  <a:pt x="26" y="196"/>
                </a:lnTo>
                <a:lnTo>
                  <a:pt x="0" y="198"/>
                </a:lnTo>
                <a:lnTo>
                  <a:pt x="0" y="198"/>
                </a:lnTo>
                <a:lnTo>
                  <a:pt x="0" y="204"/>
                </a:lnTo>
                <a:lnTo>
                  <a:pt x="0" y="204"/>
                </a:lnTo>
                <a:lnTo>
                  <a:pt x="6" y="252"/>
                </a:lnTo>
                <a:lnTo>
                  <a:pt x="14" y="316"/>
                </a:lnTo>
                <a:lnTo>
                  <a:pt x="14" y="316"/>
                </a:lnTo>
                <a:lnTo>
                  <a:pt x="64" y="310"/>
                </a:lnTo>
                <a:lnTo>
                  <a:pt x="112" y="306"/>
                </a:lnTo>
                <a:lnTo>
                  <a:pt x="112" y="306"/>
                </a:lnTo>
                <a:lnTo>
                  <a:pt x="102" y="316"/>
                </a:lnTo>
                <a:lnTo>
                  <a:pt x="92" y="330"/>
                </a:lnTo>
                <a:lnTo>
                  <a:pt x="90" y="338"/>
                </a:lnTo>
                <a:lnTo>
                  <a:pt x="86" y="348"/>
                </a:lnTo>
                <a:lnTo>
                  <a:pt x="86" y="358"/>
                </a:lnTo>
                <a:lnTo>
                  <a:pt x="88" y="370"/>
                </a:lnTo>
                <a:lnTo>
                  <a:pt x="88" y="3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1" name="Freeform 40"/>
          <p:cNvSpPr>
            <a:spLocks/>
          </p:cNvSpPr>
          <p:nvPr/>
        </p:nvSpPr>
        <p:spPr bwMode="auto">
          <a:xfrm>
            <a:off x="3687763" y="1339850"/>
            <a:ext cx="825500" cy="622300"/>
          </a:xfrm>
          <a:custGeom>
            <a:avLst/>
            <a:gdLst>
              <a:gd name="T0" fmla="*/ 240 w 520"/>
              <a:gd name="T1" fmla="*/ 384 h 392"/>
              <a:gd name="T2" fmla="*/ 226 w 520"/>
              <a:gd name="T3" fmla="*/ 362 h 392"/>
              <a:gd name="T4" fmla="*/ 196 w 520"/>
              <a:gd name="T5" fmla="*/ 336 h 392"/>
              <a:gd name="T6" fmla="*/ 194 w 520"/>
              <a:gd name="T7" fmla="*/ 322 h 392"/>
              <a:gd name="T8" fmla="*/ 210 w 520"/>
              <a:gd name="T9" fmla="*/ 302 h 392"/>
              <a:gd name="T10" fmla="*/ 254 w 520"/>
              <a:gd name="T11" fmla="*/ 282 h 392"/>
              <a:gd name="T12" fmla="*/ 298 w 520"/>
              <a:gd name="T13" fmla="*/ 294 h 392"/>
              <a:gd name="T14" fmla="*/ 314 w 520"/>
              <a:gd name="T15" fmla="*/ 308 h 392"/>
              <a:gd name="T16" fmla="*/ 320 w 520"/>
              <a:gd name="T17" fmla="*/ 338 h 392"/>
              <a:gd name="T18" fmla="*/ 312 w 520"/>
              <a:gd name="T19" fmla="*/ 378 h 392"/>
              <a:gd name="T20" fmla="*/ 314 w 520"/>
              <a:gd name="T21" fmla="*/ 384 h 392"/>
              <a:gd name="T22" fmla="*/ 362 w 520"/>
              <a:gd name="T23" fmla="*/ 384 h 392"/>
              <a:gd name="T24" fmla="*/ 450 w 520"/>
              <a:gd name="T25" fmla="*/ 368 h 392"/>
              <a:gd name="T26" fmla="*/ 446 w 520"/>
              <a:gd name="T27" fmla="*/ 302 h 392"/>
              <a:gd name="T28" fmla="*/ 428 w 520"/>
              <a:gd name="T29" fmla="*/ 230 h 392"/>
              <a:gd name="T30" fmla="*/ 438 w 520"/>
              <a:gd name="T31" fmla="*/ 230 h 392"/>
              <a:gd name="T32" fmla="*/ 450 w 520"/>
              <a:gd name="T33" fmla="*/ 238 h 392"/>
              <a:gd name="T34" fmla="*/ 472 w 520"/>
              <a:gd name="T35" fmla="*/ 260 h 392"/>
              <a:gd name="T36" fmla="*/ 494 w 520"/>
              <a:gd name="T37" fmla="*/ 260 h 392"/>
              <a:gd name="T38" fmla="*/ 512 w 520"/>
              <a:gd name="T39" fmla="*/ 252 h 392"/>
              <a:gd name="T40" fmla="*/ 520 w 520"/>
              <a:gd name="T41" fmla="*/ 234 h 392"/>
              <a:gd name="T42" fmla="*/ 510 w 520"/>
              <a:gd name="T43" fmla="*/ 182 h 392"/>
              <a:gd name="T44" fmla="*/ 482 w 520"/>
              <a:gd name="T45" fmla="*/ 146 h 392"/>
              <a:gd name="T46" fmla="*/ 466 w 520"/>
              <a:gd name="T47" fmla="*/ 140 h 392"/>
              <a:gd name="T48" fmla="*/ 442 w 520"/>
              <a:gd name="T49" fmla="*/ 146 h 392"/>
              <a:gd name="T50" fmla="*/ 414 w 520"/>
              <a:gd name="T51" fmla="*/ 170 h 392"/>
              <a:gd name="T52" fmla="*/ 420 w 520"/>
              <a:gd name="T53" fmla="*/ 86 h 392"/>
              <a:gd name="T54" fmla="*/ 310 w 520"/>
              <a:gd name="T55" fmla="*/ 6 h 392"/>
              <a:gd name="T56" fmla="*/ 244 w 520"/>
              <a:gd name="T57" fmla="*/ 2 h 392"/>
              <a:gd name="T58" fmla="*/ 230 w 520"/>
              <a:gd name="T59" fmla="*/ 16 h 392"/>
              <a:gd name="T60" fmla="*/ 224 w 520"/>
              <a:gd name="T61" fmla="*/ 24 h 392"/>
              <a:gd name="T62" fmla="*/ 218 w 520"/>
              <a:gd name="T63" fmla="*/ 44 h 392"/>
              <a:gd name="T64" fmla="*/ 228 w 520"/>
              <a:gd name="T65" fmla="*/ 66 h 392"/>
              <a:gd name="T66" fmla="*/ 224 w 520"/>
              <a:gd name="T67" fmla="*/ 90 h 392"/>
              <a:gd name="T68" fmla="*/ 194 w 520"/>
              <a:gd name="T69" fmla="*/ 112 h 392"/>
              <a:gd name="T70" fmla="*/ 162 w 520"/>
              <a:gd name="T71" fmla="*/ 96 h 392"/>
              <a:gd name="T72" fmla="*/ 150 w 520"/>
              <a:gd name="T73" fmla="*/ 64 h 392"/>
              <a:gd name="T74" fmla="*/ 152 w 520"/>
              <a:gd name="T75" fmla="*/ 32 h 392"/>
              <a:gd name="T76" fmla="*/ 174 w 520"/>
              <a:gd name="T77" fmla="*/ 0 h 392"/>
              <a:gd name="T78" fmla="*/ 76 w 520"/>
              <a:gd name="T79" fmla="*/ 10 h 392"/>
              <a:gd name="T80" fmla="*/ 88 w 520"/>
              <a:gd name="T81" fmla="*/ 116 h 392"/>
              <a:gd name="T82" fmla="*/ 72 w 520"/>
              <a:gd name="T83" fmla="*/ 138 h 392"/>
              <a:gd name="T84" fmla="*/ 32 w 520"/>
              <a:gd name="T85" fmla="*/ 114 h 392"/>
              <a:gd name="T86" fmla="*/ 24 w 520"/>
              <a:gd name="T87" fmla="*/ 120 h 392"/>
              <a:gd name="T88" fmla="*/ 8 w 520"/>
              <a:gd name="T89" fmla="*/ 160 h 392"/>
              <a:gd name="T90" fmla="*/ 2 w 520"/>
              <a:gd name="T91" fmla="*/ 222 h 392"/>
              <a:gd name="T92" fmla="*/ 10 w 520"/>
              <a:gd name="T93" fmla="*/ 240 h 392"/>
              <a:gd name="T94" fmla="*/ 24 w 520"/>
              <a:gd name="T95" fmla="*/ 242 h 392"/>
              <a:gd name="T96" fmla="*/ 46 w 520"/>
              <a:gd name="T97" fmla="*/ 232 h 392"/>
              <a:gd name="T98" fmla="*/ 62 w 520"/>
              <a:gd name="T99" fmla="*/ 220 h 392"/>
              <a:gd name="T100" fmla="*/ 86 w 520"/>
              <a:gd name="T101" fmla="*/ 228 h 392"/>
              <a:gd name="T102" fmla="*/ 76 w 520"/>
              <a:gd name="T103" fmla="*/ 350 h 392"/>
              <a:gd name="T104" fmla="*/ 72 w 520"/>
              <a:gd name="T105" fmla="*/ 362 h 392"/>
              <a:gd name="T106" fmla="*/ 204 w 520"/>
              <a:gd name="T107" fmla="*/ 390 h 392"/>
              <a:gd name="T108" fmla="*/ 238 w 520"/>
              <a:gd name="T109" fmla="*/ 390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0" h="392">
                <a:moveTo>
                  <a:pt x="240" y="388"/>
                </a:moveTo>
                <a:lnTo>
                  <a:pt x="240" y="388"/>
                </a:lnTo>
                <a:lnTo>
                  <a:pt x="240" y="384"/>
                </a:lnTo>
                <a:lnTo>
                  <a:pt x="240" y="380"/>
                </a:lnTo>
                <a:lnTo>
                  <a:pt x="234" y="370"/>
                </a:lnTo>
                <a:lnTo>
                  <a:pt x="226" y="362"/>
                </a:lnTo>
                <a:lnTo>
                  <a:pt x="214" y="354"/>
                </a:lnTo>
                <a:lnTo>
                  <a:pt x="204" y="344"/>
                </a:lnTo>
                <a:lnTo>
                  <a:pt x="196" y="336"/>
                </a:lnTo>
                <a:lnTo>
                  <a:pt x="194" y="330"/>
                </a:lnTo>
                <a:lnTo>
                  <a:pt x="194" y="326"/>
                </a:lnTo>
                <a:lnTo>
                  <a:pt x="194" y="322"/>
                </a:lnTo>
                <a:lnTo>
                  <a:pt x="198" y="316"/>
                </a:lnTo>
                <a:lnTo>
                  <a:pt x="198" y="316"/>
                </a:lnTo>
                <a:lnTo>
                  <a:pt x="210" y="302"/>
                </a:lnTo>
                <a:lnTo>
                  <a:pt x="224" y="290"/>
                </a:lnTo>
                <a:lnTo>
                  <a:pt x="240" y="284"/>
                </a:lnTo>
                <a:lnTo>
                  <a:pt x="254" y="282"/>
                </a:lnTo>
                <a:lnTo>
                  <a:pt x="270" y="282"/>
                </a:lnTo>
                <a:lnTo>
                  <a:pt x="284" y="286"/>
                </a:lnTo>
                <a:lnTo>
                  <a:pt x="298" y="294"/>
                </a:lnTo>
                <a:lnTo>
                  <a:pt x="310" y="304"/>
                </a:lnTo>
                <a:lnTo>
                  <a:pt x="310" y="304"/>
                </a:lnTo>
                <a:lnTo>
                  <a:pt x="314" y="308"/>
                </a:lnTo>
                <a:lnTo>
                  <a:pt x="318" y="314"/>
                </a:lnTo>
                <a:lnTo>
                  <a:pt x="320" y="326"/>
                </a:lnTo>
                <a:lnTo>
                  <a:pt x="320" y="338"/>
                </a:lnTo>
                <a:lnTo>
                  <a:pt x="318" y="348"/>
                </a:lnTo>
                <a:lnTo>
                  <a:pt x="312" y="370"/>
                </a:lnTo>
                <a:lnTo>
                  <a:pt x="312" y="378"/>
                </a:lnTo>
                <a:lnTo>
                  <a:pt x="312" y="382"/>
                </a:lnTo>
                <a:lnTo>
                  <a:pt x="314" y="384"/>
                </a:lnTo>
                <a:lnTo>
                  <a:pt x="314" y="384"/>
                </a:lnTo>
                <a:lnTo>
                  <a:pt x="320" y="386"/>
                </a:lnTo>
                <a:lnTo>
                  <a:pt x="330" y="386"/>
                </a:lnTo>
                <a:lnTo>
                  <a:pt x="362" y="384"/>
                </a:lnTo>
                <a:lnTo>
                  <a:pt x="450" y="370"/>
                </a:lnTo>
                <a:lnTo>
                  <a:pt x="450" y="368"/>
                </a:lnTo>
                <a:lnTo>
                  <a:pt x="450" y="368"/>
                </a:lnTo>
                <a:lnTo>
                  <a:pt x="450" y="344"/>
                </a:lnTo>
                <a:lnTo>
                  <a:pt x="448" y="322"/>
                </a:lnTo>
                <a:lnTo>
                  <a:pt x="446" y="302"/>
                </a:lnTo>
                <a:lnTo>
                  <a:pt x="444" y="284"/>
                </a:lnTo>
                <a:lnTo>
                  <a:pt x="436" y="254"/>
                </a:lnTo>
                <a:lnTo>
                  <a:pt x="428" y="230"/>
                </a:lnTo>
                <a:lnTo>
                  <a:pt x="428" y="230"/>
                </a:lnTo>
                <a:lnTo>
                  <a:pt x="432" y="230"/>
                </a:lnTo>
                <a:lnTo>
                  <a:pt x="438" y="230"/>
                </a:lnTo>
                <a:lnTo>
                  <a:pt x="444" y="234"/>
                </a:lnTo>
                <a:lnTo>
                  <a:pt x="450" y="238"/>
                </a:lnTo>
                <a:lnTo>
                  <a:pt x="450" y="238"/>
                </a:lnTo>
                <a:lnTo>
                  <a:pt x="462" y="250"/>
                </a:lnTo>
                <a:lnTo>
                  <a:pt x="468" y="256"/>
                </a:lnTo>
                <a:lnTo>
                  <a:pt x="472" y="260"/>
                </a:lnTo>
                <a:lnTo>
                  <a:pt x="478" y="262"/>
                </a:lnTo>
                <a:lnTo>
                  <a:pt x="486" y="262"/>
                </a:lnTo>
                <a:lnTo>
                  <a:pt x="494" y="260"/>
                </a:lnTo>
                <a:lnTo>
                  <a:pt x="506" y="256"/>
                </a:lnTo>
                <a:lnTo>
                  <a:pt x="506" y="256"/>
                </a:lnTo>
                <a:lnTo>
                  <a:pt x="512" y="252"/>
                </a:lnTo>
                <a:lnTo>
                  <a:pt x="516" y="246"/>
                </a:lnTo>
                <a:lnTo>
                  <a:pt x="518" y="240"/>
                </a:lnTo>
                <a:lnTo>
                  <a:pt x="520" y="234"/>
                </a:lnTo>
                <a:lnTo>
                  <a:pt x="520" y="218"/>
                </a:lnTo>
                <a:lnTo>
                  <a:pt x="516" y="200"/>
                </a:lnTo>
                <a:lnTo>
                  <a:pt x="510" y="182"/>
                </a:lnTo>
                <a:lnTo>
                  <a:pt x="500" y="164"/>
                </a:lnTo>
                <a:lnTo>
                  <a:pt x="488" y="152"/>
                </a:lnTo>
                <a:lnTo>
                  <a:pt x="482" y="146"/>
                </a:lnTo>
                <a:lnTo>
                  <a:pt x="476" y="142"/>
                </a:lnTo>
                <a:lnTo>
                  <a:pt x="476" y="142"/>
                </a:lnTo>
                <a:lnTo>
                  <a:pt x="466" y="140"/>
                </a:lnTo>
                <a:lnTo>
                  <a:pt x="458" y="140"/>
                </a:lnTo>
                <a:lnTo>
                  <a:pt x="450" y="142"/>
                </a:lnTo>
                <a:lnTo>
                  <a:pt x="442" y="146"/>
                </a:lnTo>
                <a:lnTo>
                  <a:pt x="426" y="158"/>
                </a:lnTo>
                <a:lnTo>
                  <a:pt x="414" y="170"/>
                </a:lnTo>
                <a:lnTo>
                  <a:pt x="414" y="170"/>
                </a:lnTo>
                <a:lnTo>
                  <a:pt x="414" y="146"/>
                </a:lnTo>
                <a:lnTo>
                  <a:pt x="414" y="146"/>
                </a:lnTo>
                <a:lnTo>
                  <a:pt x="420" y="86"/>
                </a:lnTo>
                <a:lnTo>
                  <a:pt x="426" y="26"/>
                </a:lnTo>
                <a:lnTo>
                  <a:pt x="426" y="26"/>
                </a:lnTo>
                <a:lnTo>
                  <a:pt x="310" y="6"/>
                </a:lnTo>
                <a:lnTo>
                  <a:pt x="266" y="0"/>
                </a:lnTo>
                <a:lnTo>
                  <a:pt x="252" y="0"/>
                </a:lnTo>
                <a:lnTo>
                  <a:pt x="244" y="2"/>
                </a:lnTo>
                <a:lnTo>
                  <a:pt x="244" y="2"/>
                </a:lnTo>
                <a:lnTo>
                  <a:pt x="232" y="12"/>
                </a:lnTo>
                <a:lnTo>
                  <a:pt x="230" y="16"/>
                </a:lnTo>
                <a:lnTo>
                  <a:pt x="228" y="20"/>
                </a:lnTo>
                <a:lnTo>
                  <a:pt x="224" y="24"/>
                </a:lnTo>
                <a:lnTo>
                  <a:pt x="224" y="24"/>
                </a:lnTo>
                <a:lnTo>
                  <a:pt x="216" y="30"/>
                </a:lnTo>
                <a:lnTo>
                  <a:pt x="216" y="36"/>
                </a:lnTo>
                <a:lnTo>
                  <a:pt x="218" y="44"/>
                </a:lnTo>
                <a:lnTo>
                  <a:pt x="220" y="50"/>
                </a:lnTo>
                <a:lnTo>
                  <a:pt x="224" y="58"/>
                </a:lnTo>
                <a:lnTo>
                  <a:pt x="228" y="66"/>
                </a:lnTo>
                <a:lnTo>
                  <a:pt x="228" y="78"/>
                </a:lnTo>
                <a:lnTo>
                  <a:pt x="224" y="90"/>
                </a:lnTo>
                <a:lnTo>
                  <a:pt x="224" y="90"/>
                </a:lnTo>
                <a:lnTo>
                  <a:pt x="216" y="102"/>
                </a:lnTo>
                <a:lnTo>
                  <a:pt x="206" y="108"/>
                </a:lnTo>
                <a:lnTo>
                  <a:pt x="194" y="112"/>
                </a:lnTo>
                <a:lnTo>
                  <a:pt x="182" y="110"/>
                </a:lnTo>
                <a:lnTo>
                  <a:pt x="172" y="104"/>
                </a:lnTo>
                <a:lnTo>
                  <a:pt x="162" y="96"/>
                </a:lnTo>
                <a:lnTo>
                  <a:pt x="154" y="82"/>
                </a:lnTo>
                <a:lnTo>
                  <a:pt x="150" y="64"/>
                </a:lnTo>
                <a:lnTo>
                  <a:pt x="150" y="64"/>
                </a:lnTo>
                <a:lnTo>
                  <a:pt x="148" y="52"/>
                </a:lnTo>
                <a:lnTo>
                  <a:pt x="148" y="42"/>
                </a:lnTo>
                <a:lnTo>
                  <a:pt x="152" y="32"/>
                </a:lnTo>
                <a:lnTo>
                  <a:pt x="154" y="24"/>
                </a:lnTo>
                <a:lnTo>
                  <a:pt x="164" y="10"/>
                </a:lnTo>
                <a:lnTo>
                  <a:pt x="174" y="0"/>
                </a:lnTo>
                <a:lnTo>
                  <a:pt x="174" y="0"/>
                </a:lnTo>
                <a:lnTo>
                  <a:pt x="126" y="4"/>
                </a:lnTo>
                <a:lnTo>
                  <a:pt x="76" y="10"/>
                </a:lnTo>
                <a:lnTo>
                  <a:pt x="76" y="10"/>
                </a:lnTo>
                <a:lnTo>
                  <a:pt x="84" y="80"/>
                </a:lnTo>
                <a:lnTo>
                  <a:pt x="88" y="116"/>
                </a:lnTo>
                <a:lnTo>
                  <a:pt x="88" y="152"/>
                </a:lnTo>
                <a:lnTo>
                  <a:pt x="88" y="152"/>
                </a:lnTo>
                <a:lnTo>
                  <a:pt x="72" y="138"/>
                </a:lnTo>
                <a:lnTo>
                  <a:pt x="54" y="124"/>
                </a:lnTo>
                <a:lnTo>
                  <a:pt x="38" y="116"/>
                </a:lnTo>
                <a:lnTo>
                  <a:pt x="32" y="114"/>
                </a:lnTo>
                <a:lnTo>
                  <a:pt x="28" y="116"/>
                </a:lnTo>
                <a:lnTo>
                  <a:pt x="28" y="116"/>
                </a:lnTo>
                <a:lnTo>
                  <a:pt x="24" y="120"/>
                </a:lnTo>
                <a:lnTo>
                  <a:pt x="20" y="124"/>
                </a:lnTo>
                <a:lnTo>
                  <a:pt x="14" y="140"/>
                </a:lnTo>
                <a:lnTo>
                  <a:pt x="8" y="160"/>
                </a:lnTo>
                <a:lnTo>
                  <a:pt x="2" y="182"/>
                </a:lnTo>
                <a:lnTo>
                  <a:pt x="0" y="204"/>
                </a:lnTo>
                <a:lnTo>
                  <a:pt x="2" y="222"/>
                </a:lnTo>
                <a:lnTo>
                  <a:pt x="2" y="230"/>
                </a:lnTo>
                <a:lnTo>
                  <a:pt x="6" y="236"/>
                </a:lnTo>
                <a:lnTo>
                  <a:pt x="10" y="240"/>
                </a:lnTo>
                <a:lnTo>
                  <a:pt x="14" y="242"/>
                </a:lnTo>
                <a:lnTo>
                  <a:pt x="14" y="242"/>
                </a:lnTo>
                <a:lnTo>
                  <a:pt x="24" y="242"/>
                </a:lnTo>
                <a:lnTo>
                  <a:pt x="34" y="240"/>
                </a:lnTo>
                <a:lnTo>
                  <a:pt x="40" y="236"/>
                </a:lnTo>
                <a:lnTo>
                  <a:pt x="46" y="232"/>
                </a:lnTo>
                <a:lnTo>
                  <a:pt x="54" y="224"/>
                </a:lnTo>
                <a:lnTo>
                  <a:pt x="58" y="220"/>
                </a:lnTo>
                <a:lnTo>
                  <a:pt x="62" y="220"/>
                </a:lnTo>
                <a:lnTo>
                  <a:pt x="62" y="220"/>
                </a:lnTo>
                <a:lnTo>
                  <a:pt x="86" y="228"/>
                </a:lnTo>
                <a:lnTo>
                  <a:pt x="86" y="228"/>
                </a:lnTo>
                <a:lnTo>
                  <a:pt x="82" y="276"/>
                </a:lnTo>
                <a:lnTo>
                  <a:pt x="80" y="316"/>
                </a:lnTo>
                <a:lnTo>
                  <a:pt x="76" y="350"/>
                </a:lnTo>
                <a:lnTo>
                  <a:pt x="76" y="350"/>
                </a:lnTo>
                <a:lnTo>
                  <a:pt x="72" y="362"/>
                </a:lnTo>
                <a:lnTo>
                  <a:pt x="72" y="362"/>
                </a:lnTo>
                <a:lnTo>
                  <a:pt x="128" y="374"/>
                </a:lnTo>
                <a:lnTo>
                  <a:pt x="180" y="386"/>
                </a:lnTo>
                <a:lnTo>
                  <a:pt x="204" y="390"/>
                </a:lnTo>
                <a:lnTo>
                  <a:pt x="222" y="392"/>
                </a:lnTo>
                <a:lnTo>
                  <a:pt x="234" y="392"/>
                </a:lnTo>
                <a:lnTo>
                  <a:pt x="238" y="390"/>
                </a:lnTo>
                <a:lnTo>
                  <a:pt x="240" y="388"/>
                </a:lnTo>
                <a:lnTo>
                  <a:pt x="240" y="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2" name="Freeform 41"/>
          <p:cNvSpPr>
            <a:spLocks/>
          </p:cNvSpPr>
          <p:nvPr/>
        </p:nvSpPr>
        <p:spPr bwMode="auto">
          <a:xfrm>
            <a:off x="3783013" y="1787525"/>
            <a:ext cx="619125" cy="857250"/>
          </a:xfrm>
          <a:custGeom>
            <a:avLst/>
            <a:gdLst>
              <a:gd name="T0" fmla="*/ 94 w 390"/>
              <a:gd name="T1" fmla="*/ 520 h 540"/>
              <a:gd name="T2" fmla="*/ 122 w 390"/>
              <a:gd name="T3" fmla="*/ 538 h 540"/>
              <a:gd name="T4" fmla="*/ 172 w 390"/>
              <a:gd name="T5" fmla="*/ 536 h 540"/>
              <a:gd name="T6" fmla="*/ 204 w 390"/>
              <a:gd name="T7" fmla="*/ 526 h 540"/>
              <a:gd name="T8" fmla="*/ 220 w 390"/>
              <a:gd name="T9" fmla="*/ 506 h 540"/>
              <a:gd name="T10" fmla="*/ 220 w 390"/>
              <a:gd name="T11" fmla="*/ 474 h 540"/>
              <a:gd name="T12" fmla="*/ 204 w 390"/>
              <a:gd name="T13" fmla="*/ 430 h 540"/>
              <a:gd name="T14" fmla="*/ 220 w 390"/>
              <a:gd name="T15" fmla="*/ 424 h 540"/>
              <a:gd name="T16" fmla="*/ 370 w 390"/>
              <a:gd name="T17" fmla="*/ 464 h 540"/>
              <a:gd name="T18" fmla="*/ 376 w 390"/>
              <a:gd name="T19" fmla="*/ 408 h 540"/>
              <a:gd name="T20" fmla="*/ 378 w 390"/>
              <a:gd name="T21" fmla="*/ 314 h 540"/>
              <a:gd name="T22" fmla="*/ 372 w 390"/>
              <a:gd name="T23" fmla="*/ 272 h 540"/>
              <a:gd name="T24" fmla="*/ 340 w 390"/>
              <a:gd name="T25" fmla="*/ 292 h 540"/>
              <a:gd name="T26" fmla="*/ 306 w 390"/>
              <a:gd name="T27" fmla="*/ 300 h 540"/>
              <a:gd name="T28" fmla="*/ 286 w 390"/>
              <a:gd name="T29" fmla="*/ 298 h 540"/>
              <a:gd name="T30" fmla="*/ 274 w 390"/>
              <a:gd name="T31" fmla="*/ 286 h 540"/>
              <a:gd name="T32" fmla="*/ 280 w 390"/>
              <a:gd name="T33" fmla="*/ 262 h 540"/>
              <a:gd name="T34" fmla="*/ 332 w 390"/>
              <a:gd name="T35" fmla="*/ 194 h 540"/>
              <a:gd name="T36" fmla="*/ 348 w 390"/>
              <a:gd name="T37" fmla="*/ 184 h 540"/>
              <a:gd name="T38" fmla="*/ 366 w 390"/>
              <a:gd name="T39" fmla="*/ 184 h 540"/>
              <a:gd name="T40" fmla="*/ 382 w 390"/>
              <a:gd name="T41" fmla="*/ 198 h 540"/>
              <a:gd name="T42" fmla="*/ 390 w 390"/>
              <a:gd name="T43" fmla="*/ 88 h 540"/>
              <a:gd name="T44" fmla="*/ 260 w 390"/>
              <a:gd name="T45" fmla="*/ 104 h 540"/>
              <a:gd name="T46" fmla="*/ 252 w 390"/>
              <a:gd name="T47" fmla="*/ 100 h 540"/>
              <a:gd name="T48" fmla="*/ 258 w 390"/>
              <a:gd name="T49" fmla="*/ 66 h 540"/>
              <a:gd name="T50" fmla="*/ 258 w 390"/>
              <a:gd name="T51" fmla="*/ 32 h 540"/>
              <a:gd name="T52" fmla="*/ 250 w 390"/>
              <a:gd name="T53" fmla="*/ 22 h 540"/>
              <a:gd name="T54" fmla="*/ 210 w 390"/>
              <a:gd name="T55" fmla="*/ 0 h 540"/>
              <a:gd name="T56" fmla="*/ 164 w 390"/>
              <a:gd name="T57" fmla="*/ 8 h 540"/>
              <a:gd name="T58" fmla="*/ 138 w 390"/>
              <a:gd name="T59" fmla="*/ 34 h 540"/>
              <a:gd name="T60" fmla="*/ 134 w 390"/>
              <a:gd name="T61" fmla="*/ 48 h 540"/>
              <a:gd name="T62" fmla="*/ 154 w 390"/>
              <a:gd name="T63" fmla="*/ 72 h 540"/>
              <a:gd name="T64" fmla="*/ 180 w 390"/>
              <a:gd name="T65" fmla="*/ 98 h 540"/>
              <a:gd name="T66" fmla="*/ 180 w 390"/>
              <a:gd name="T67" fmla="*/ 106 h 540"/>
              <a:gd name="T68" fmla="*/ 162 w 390"/>
              <a:gd name="T69" fmla="*/ 110 h 540"/>
              <a:gd name="T70" fmla="*/ 68 w 390"/>
              <a:gd name="T71" fmla="*/ 92 h 540"/>
              <a:gd name="T72" fmla="*/ 8 w 390"/>
              <a:gd name="T73" fmla="*/ 98 h 540"/>
              <a:gd name="T74" fmla="*/ 0 w 390"/>
              <a:gd name="T75" fmla="*/ 190 h 540"/>
              <a:gd name="T76" fmla="*/ 42 w 390"/>
              <a:gd name="T77" fmla="*/ 170 h 540"/>
              <a:gd name="T78" fmla="*/ 74 w 390"/>
              <a:gd name="T79" fmla="*/ 166 h 540"/>
              <a:gd name="T80" fmla="*/ 86 w 390"/>
              <a:gd name="T81" fmla="*/ 178 h 540"/>
              <a:gd name="T82" fmla="*/ 98 w 390"/>
              <a:gd name="T83" fmla="*/ 222 h 540"/>
              <a:gd name="T84" fmla="*/ 90 w 390"/>
              <a:gd name="T85" fmla="*/ 256 h 540"/>
              <a:gd name="T86" fmla="*/ 76 w 390"/>
              <a:gd name="T87" fmla="*/ 264 h 540"/>
              <a:gd name="T88" fmla="*/ 60 w 390"/>
              <a:gd name="T89" fmla="*/ 262 h 540"/>
              <a:gd name="T90" fmla="*/ 50 w 390"/>
              <a:gd name="T91" fmla="*/ 252 h 540"/>
              <a:gd name="T92" fmla="*/ 28 w 390"/>
              <a:gd name="T93" fmla="*/ 248 h 540"/>
              <a:gd name="T94" fmla="*/ 6 w 390"/>
              <a:gd name="T95" fmla="*/ 252 h 540"/>
              <a:gd name="T96" fmla="*/ 12 w 390"/>
              <a:gd name="T97" fmla="*/ 396 h 540"/>
              <a:gd name="T98" fmla="*/ 112 w 390"/>
              <a:gd name="T99" fmla="*/ 430 h 540"/>
              <a:gd name="T100" fmla="*/ 94 w 390"/>
              <a:gd name="T101" fmla="*/ 470 h 540"/>
              <a:gd name="T102" fmla="*/ 90 w 390"/>
              <a:gd name="T103" fmla="*/ 508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90" h="540">
                <a:moveTo>
                  <a:pt x="90" y="508"/>
                </a:moveTo>
                <a:lnTo>
                  <a:pt x="90" y="508"/>
                </a:lnTo>
                <a:lnTo>
                  <a:pt x="94" y="520"/>
                </a:lnTo>
                <a:lnTo>
                  <a:pt x="102" y="528"/>
                </a:lnTo>
                <a:lnTo>
                  <a:pt x="110" y="534"/>
                </a:lnTo>
                <a:lnTo>
                  <a:pt x="122" y="538"/>
                </a:lnTo>
                <a:lnTo>
                  <a:pt x="138" y="540"/>
                </a:lnTo>
                <a:lnTo>
                  <a:pt x="154" y="538"/>
                </a:lnTo>
                <a:lnTo>
                  <a:pt x="172" y="536"/>
                </a:lnTo>
                <a:lnTo>
                  <a:pt x="194" y="530"/>
                </a:lnTo>
                <a:lnTo>
                  <a:pt x="194" y="530"/>
                </a:lnTo>
                <a:lnTo>
                  <a:pt x="204" y="526"/>
                </a:lnTo>
                <a:lnTo>
                  <a:pt x="210" y="520"/>
                </a:lnTo>
                <a:lnTo>
                  <a:pt x="216" y="514"/>
                </a:lnTo>
                <a:lnTo>
                  <a:pt x="220" y="506"/>
                </a:lnTo>
                <a:lnTo>
                  <a:pt x="222" y="498"/>
                </a:lnTo>
                <a:lnTo>
                  <a:pt x="222" y="490"/>
                </a:lnTo>
                <a:lnTo>
                  <a:pt x="220" y="474"/>
                </a:lnTo>
                <a:lnTo>
                  <a:pt x="214" y="456"/>
                </a:lnTo>
                <a:lnTo>
                  <a:pt x="208" y="442"/>
                </a:lnTo>
                <a:lnTo>
                  <a:pt x="204" y="430"/>
                </a:lnTo>
                <a:lnTo>
                  <a:pt x="204" y="422"/>
                </a:lnTo>
                <a:lnTo>
                  <a:pt x="204" y="422"/>
                </a:lnTo>
                <a:lnTo>
                  <a:pt x="220" y="424"/>
                </a:lnTo>
                <a:lnTo>
                  <a:pt x="240" y="428"/>
                </a:lnTo>
                <a:lnTo>
                  <a:pt x="280" y="438"/>
                </a:lnTo>
                <a:lnTo>
                  <a:pt x="370" y="464"/>
                </a:lnTo>
                <a:lnTo>
                  <a:pt x="370" y="464"/>
                </a:lnTo>
                <a:lnTo>
                  <a:pt x="376" y="408"/>
                </a:lnTo>
                <a:lnTo>
                  <a:pt x="376" y="408"/>
                </a:lnTo>
                <a:lnTo>
                  <a:pt x="378" y="368"/>
                </a:lnTo>
                <a:lnTo>
                  <a:pt x="380" y="338"/>
                </a:lnTo>
                <a:lnTo>
                  <a:pt x="378" y="314"/>
                </a:lnTo>
                <a:lnTo>
                  <a:pt x="378" y="298"/>
                </a:lnTo>
                <a:lnTo>
                  <a:pt x="374" y="280"/>
                </a:lnTo>
                <a:lnTo>
                  <a:pt x="372" y="272"/>
                </a:lnTo>
                <a:lnTo>
                  <a:pt x="372" y="272"/>
                </a:lnTo>
                <a:lnTo>
                  <a:pt x="358" y="282"/>
                </a:lnTo>
                <a:lnTo>
                  <a:pt x="340" y="292"/>
                </a:lnTo>
                <a:lnTo>
                  <a:pt x="330" y="296"/>
                </a:lnTo>
                <a:lnTo>
                  <a:pt x="318" y="298"/>
                </a:lnTo>
                <a:lnTo>
                  <a:pt x="306" y="300"/>
                </a:lnTo>
                <a:lnTo>
                  <a:pt x="294" y="300"/>
                </a:lnTo>
                <a:lnTo>
                  <a:pt x="294" y="300"/>
                </a:lnTo>
                <a:lnTo>
                  <a:pt x="286" y="298"/>
                </a:lnTo>
                <a:lnTo>
                  <a:pt x="280" y="296"/>
                </a:lnTo>
                <a:lnTo>
                  <a:pt x="276" y="292"/>
                </a:lnTo>
                <a:lnTo>
                  <a:pt x="274" y="286"/>
                </a:lnTo>
                <a:lnTo>
                  <a:pt x="272" y="282"/>
                </a:lnTo>
                <a:lnTo>
                  <a:pt x="274" y="276"/>
                </a:lnTo>
                <a:lnTo>
                  <a:pt x="280" y="262"/>
                </a:lnTo>
                <a:lnTo>
                  <a:pt x="290" y="246"/>
                </a:lnTo>
                <a:lnTo>
                  <a:pt x="304" y="228"/>
                </a:lnTo>
                <a:lnTo>
                  <a:pt x="332" y="194"/>
                </a:lnTo>
                <a:lnTo>
                  <a:pt x="332" y="194"/>
                </a:lnTo>
                <a:lnTo>
                  <a:pt x="340" y="188"/>
                </a:lnTo>
                <a:lnTo>
                  <a:pt x="348" y="184"/>
                </a:lnTo>
                <a:lnTo>
                  <a:pt x="354" y="182"/>
                </a:lnTo>
                <a:lnTo>
                  <a:pt x="362" y="182"/>
                </a:lnTo>
                <a:lnTo>
                  <a:pt x="366" y="184"/>
                </a:lnTo>
                <a:lnTo>
                  <a:pt x="372" y="188"/>
                </a:lnTo>
                <a:lnTo>
                  <a:pt x="382" y="198"/>
                </a:lnTo>
                <a:lnTo>
                  <a:pt x="382" y="198"/>
                </a:lnTo>
                <a:lnTo>
                  <a:pt x="386" y="152"/>
                </a:lnTo>
                <a:lnTo>
                  <a:pt x="390" y="88"/>
                </a:lnTo>
                <a:lnTo>
                  <a:pt x="390" y="88"/>
                </a:lnTo>
                <a:lnTo>
                  <a:pt x="302" y="102"/>
                </a:lnTo>
                <a:lnTo>
                  <a:pt x="270" y="104"/>
                </a:lnTo>
                <a:lnTo>
                  <a:pt x="260" y="104"/>
                </a:lnTo>
                <a:lnTo>
                  <a:pt x="254" y="102"/>
                </a:lnTo>
                <a:lnTo>
                  <a:pt x="254" y="102"/>
                </a:lnTo>
                <a:lnTo>
                  <a:pt x="252" y="100"/>
                </a:lnTo>
                <a:lnTo>
                  <a:pt x="252" y="96"/>
                </a:lnTo>
                <a:lnTo>
                  <a:pt x="252" y="88"/>
                </a:lnTo>
                <a:lnTo>
                  <a:pt x="258" y="66"/>
                </a:lnTo>
                <a:lnTo>
                  <a:pt x="260" y="56"/>
                </a:lnTo>
                <a:lnTo>
                  <a:pt x="260" y="44"/>
                </a:lnTo>
                <a:lnTo>
                  <a:pt x="258" y="32"/>
                </a:lnTo>
                <a:lnTo>
                  <a:pt x="254" y="26"/>
                </a:lnTo>
                <a:lnTo>
                  <a:pt x="250" y="22"/>
                </a:lnTo>
                <a:lnTo>
                  <a:pt x="250" y="22"/>
                </a:lnTo>
                <a:lnTo>
                  <a:pt x="238" y="12"/>
                </a:lnTo>
                <a:lnTo>
                  <a:pt x="224" y="4"/>
                </a:lnTo>
                <a:lnTo>
                  <a:pt x="210" y="0"/>
                </a:lnTo>
                <a:lnTo>
                  <a:pt x="194" y="0"/>
                </a:lnTo>
                <a:lnTo>
                  <a:pt x="180" y="2"/>
                </a:lnTo>
                <a:lnTo>
                  <a:pt x="164" y="8"/>
                </a:lnTo>
                <a:lnTo>
                  <a:pt x="150" y="20"/>
                </a:lnTo>
                <a:lnTo>
                  <a:pt x="138" y="34"/>
                </a:lnTo>
                <a:lnTo>
                  <a:pt x="138" y="34"/>
                </a:lnTo>
                <a:lnTo>
                  <a:pt x="134" y="40"/>
                </a:lnTo>
                <a:lnTo>
                  <a:pt x="134" y="44"/>
                </a:lnTo>
                <a:lnTo>
                  <a:pt x="134" y="48"/>
                </a:lnTo>
                <a:lnTo>
                  <a:pt x="136" y="54"/>
                </a:lnTo>
                <a:lnTo>
                  <a:pt x="144" y="62"/>
                </a:lnTo>
                <a:lnTo>
                  <a:pt x="154" y="72"/>
                </a:lnTo>
                <a:lnTo>
                  <a:pt x="166" y="80"/>
                </a:lnTo>
                <a:lnTo>
                  <a:pt x="174" y="88"/>
                </a:lnTo>
                <a:lnTo>
                  <a:pt x="180" y="98"/>
                </a:lnTo>
                <a:lnTo>
                  <a:pt x="180" y="102"/>
                </a:lnTo>
                <a:lnTo>
                  <a:pt x="180" y="106"/>
                </a:lnTo>
                <a:lnTo>
                  <a:pt x="180" y="106"/>
                </a:lnTo>
                <a:lnTo>
                  <a:pt x="178" y="108"/>
                </a:lnTo>
                <a:lnTo>
                  <a:pt x="174" y="110"/>
                </a:lnTo>
                <a:lnTo>
                  <a:pt x="162" y="110"/>
                </a:lnTo>
                <a:lnTo>
                  <a:pt x="144" y="108"/>
                </a:lnTo>
                <a:lnTo>
                  <a:pt x="120" y="104"/>
                </a:lnTo>
                <a:lnTo>
                  <a:pt x="68" y="92"/>
                </a:lnTo>
                <a:lnTo>
                  <a:pt x="12" y="80"/>
                </a:lnTo>
                <a:lnTo>
                  <a:pt x="12" y="80"/>
                </a:lnTo>
                <a:lnTo>
                  <a:pt x="8" y="98"/>
                </a:lnTo>
                <a:lnTo>
                  <a:pt x="4" y="126"/>
                </a:lnTo>
                <a:lnTo>
                  <a:pt x="0" y="156"/>
                </a:lnTo>
                <a:lnTo>
                  <a:pt x="0" y="190"/>
                </a:lnTo>
                <a:lnTo>
                  <a:pt x="0" y="190"/>
                </a:lnTo>
                <a:lnTo>
                  <a:pt x="18" y="180"/>
                </a:lnTo>
                <a:lnTo>
                  <a:pt x="42" y="170"/>
                </a:lnTo>
                <a:lnTo>
                  <a:pt x="54" y="168"/>
                </a:lnTo>
                <a:lnTo>
                  <a:pt x="64" y="166"/>
                </a:lnTo>
                <a:lnTo>
                  <a:pt x="74" y="166"/>
                </a:lnTo>
                <a:lnTo>
                  <a:pt x="80" y="168"/>
                </a:lnTo>
                <a:lnTo>
                  <a:pt x="80" y="168"/>
                </a:lnTo>
                <a:lnTo>
                  <a:pt x="86" y="178"/>
                </a:lnTo>
                <a:lnTo>
                  <a:pt x="92" y="190"/>
                </a:lnTo>
                <a:lnTo>
                  <a:pt x="96" y="206"/>
                </a:lnTo>
                <a:lnTo>
                  <a:pt x="98" y="222"/>
                </a:lnTo>
                <a:lnTo>
                  <a:pt x="96" y="238"/>
                </a:lnTo>
                <a:lnTo>
                  <a:pt x="92" y="250"/>
                </a:lnTo>
                <a:lnTo>
                  <a:pt x="90" y="256"/>
                </a:lnTo>
                <a:lnTo>
                  <a:pt x="86" y="260"/>
                </a:lnTo>
                <a:lnTo>
                  <a:pt x="82" y="264"/>
                </a:lnTo>
                <a:lnTo>
                  <a:pt x="76" y="264"/>
                </a:lnTo>
                <a:lnTo>
                  <a:pt x="76" y="264"/>
                </a:lnTo>
                <a:lnTo>
                  <a:pt x="66" y="264"/>
                </a:lnTo>
                <a:lnTo>
                  <a:pt x="60" y="262"/>
                </a:lnTo>
                <a:lnTo>
                  <a:pt x="56" y="258"/>
                </a:lnTo>
                <a:lnTo>
                  <a:pt x="52" y="256"/>
                </a:lnTo>
                <a:lnTo>
                  <a:pt x="50" y="252"/>
                </a:lnTo>
                <a:lnTo>
                  <a:pt x="44" y="248"/>
                </a:lnTo>
                <a:lnTo>
                  <a:pt x="38" y="246"/>
                </a:lnTo>
                <a:lnTo>
                  <a:pt x="28" y="248"/>
                </a:lnTo>
                <a:lnTo>
                  <a:pt x="28" y="248"/>
                </a:lnTo>
                <a:lnTo>
                  <a:pt x="6" y="252"/>
                </a:lnTo>
                <a:lnTo>
                  <a:pt x="6" y="252"/>
                </a:lnTo>
                <a:lnTo>
                  <a:pt x="10" y="298"/>
                </a:lnTo>
                <a:lnTo>
                  <a:pt x="12" y="346"/>
                </a:lnTo>
                <a:lnTo>
                  <a:pt x="12" y="396"/>
                </a:lnTo>
                <a:lnTo>
                  <a:pt x="12" y="450"/>
                </a:lnTo>
                <a:lnTo>
                  <a:pt x="12" y="450"/>
                </a:lnTo>
                <a:lnTo>
                  <a:pt x="112" y="430"/>
                </a:lnTo>
                <a:lnTo>
                  <a:pt x="112" y="430"/>
                </a:lnTo>
                <a:lnTo>
                  <a:pt x="102" y="450"/>
                </a:lnTo>
                <a:lnTo>
                  <a:pt x="94" y="470"/>
                </a:lnTo>
                <a:lnTo>
                  <a:pt x="88" y="490"/>
                </a:lnTo>
                <a:lnTo>
                  <a:pt x="88" y="500"/>
                </a:lnTo>
                <a:lnTo>
                  <a:pt x="90" y="508"/>
                </a:lnTo>
                <a:lnTo>
                  <a:pt x="90" y="5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3" name="Freeform 42"/>
          <p:cNvSpPr>
            <a:spLocks/>
          </p:cNvSpPr>
          <p:nvPr/>
        </p:nvSpPr>
        <p:spPr bwMode="auto">
          <a:xfrm>
            <a:off x="3627438" y="2457450"/>
            <a:ext cx="876300" cy="628650"/>
          </a:xfrm>
          <a:custGeom>
            <a:avLst/>
            <a:gdLst>
              <a:gd name="T0" fmla="*/ 270 w 552"/>
              <a:gd name="T1" fmla="*/ 378 h 396"/>
              <a:gd name="T2" fmla="*/ 262 w 552"/>
              <a:gd name="T3" fmla="*/ 344 h 396"/>
              <a:gd name="T4" fmla="*/ 270 w 552"/>
              <a:gd name="T5" fmla="*/ 330 h 396"/>
              <a:gd name="T6" fmla="*/ 308 w 552"/>
              <a:gd name="T7" fmla="*/ 312 h 396"/>
              <a:gd name="T8" fmla="*/ 342 w 552"/>
              <a:gd name="T9" fmla="*/ 314 h 396"/>
              <a:gd name="T10" fmla="*/ 356 w 552"/>
              <a:gd name="T11" fmla="*/ 326 h 396"/>
              <a:gd name="T12" fmla="*/ 360 w 552"/>
              <a:gd name="T13" fmla="*/ 354 h 396"/>
              <a:gd name="T14" fmla="*/ 352 w 552"/>
              <a:gd name="T15" fmla="*/ 386 h 396"/>
              <a:gd name="T16" fmla="*/ 484 w 552"/>
              <a:gd name="T17" fmla="*/ 368 h 396"/>
              <a:gd name="T18" fmla="*/ 474 w 552"/>
              <a:gd name="T19" fmla="*/ 242 h 396"/>
              <a:gd name="T20" fmla="*/ 472 w 552"/>
              <a:gd name="T21" fmla="*/ 202 h 396"/>
              <a:gd name="T22" fmla="*/ 508 w 552"/>
              <a:gd name="T23" fmla="*/ 224 h 396"/>
              <a:gd name="T24" fmla="*/ 530 w 552"/>
              <a:gd name="T25" fmla="*/ 230 h 396"/>
              <a:gd name="T26" fmla="*/ 548 w 552"/>
              <a:gd name="T27" fmla="*/ 222 h 396"/>
              <a:gd name="T28" fmla="*/ 552 w 552"/>
              <a:gd name="T29" fmla="*/ 190 h 396"/>
              <a:gd name="T30" fmla="*/ 544 w 552"/>
              <a:gd name="T31" fmla="*/ 156 h 396"/>
              <a:gd name="T32" fmla="*/ 530 w 552"/>
              <a:gd name="T33" fmla="*/ 144 h 396"/>
              <a:gd name="T34" fmla="*/ 478 w 552"/>
              <a:gd name="T35" fmla="*/ 144 h 396"/>
              <a:gd name="T36" fmla="*/ 456 w 552"/>
              <a:gd name="T37" fmla="*/ 122 h 396"/>
              <a:gd name="T38" fmla="*/ 468 w 552"/>
              <a:gd name="T39" fmla="*/ 42 h 396"/>
              <a:gd name="T40" fmla="*/ 318 w 552"/>
              <a:gd name="T41" fmla="*/ 2 h 396"/>
              <a:gd name="T42" fmla="*/ 302 w 552"/>
              <a:gd name="T43" fmla="*/ 8 h 396"/>
              <a:gd name="T44" fmla="*/ 318 w 552"/>
              <a:gd name="T45" fmla="*/ 52 h 396"/>
              <a:gd name="T46" fmla="*/ 318 w 552"/>
              <a:gd name="T47" fmla="*/ 84 h 396"/>
              <a:gd name="T48" fmla="*/ 302 w 552"/>
              <a:gd name="T49" fmla="*/ 104 h 396"/>
              <a:gd name="T50" fmla="*/ 270 w 552"/>
              <a:gd name="T51" fmla="*/ 114 h 396"/>
              <a:gd name="T52" fmla="*/ 220 w 552"/>
              <a:gd name="T53" fmla="*/ 116 h 396"/>
              <a:gd name="T54" fmla="*/ 192 w 552"/>
              <a:gd name="T55" fmla="*/ 98 h 396"/>
              <a:gd name="T56" fmla="*/ 186 w 552"/>
              <a:gd name="T57" fmla="*/ 78 h 396"/>
              <a:gd name="T58" fmla="*/ 200 w 552"/>
              <a:gd name="T59" fmla="*/ 28 h 396"/>
              <a:gd name="T60" fmla="*/ 110 w 552"/>
              <a:gd name="T61" fmla="*/ 28 h 396"/>
              <a:gd name="T62" fmla="*/ 106 w 552"/>
              <a:gd name="T63" fmla="*/ 64 h 396"/>
              <a:gd name="T64" fmla="*/ 96 w 552"/>
              <a:gd name="T65" fmla="*/ 128 h 396"/>
              <a:gd name="T66" fmla="*/ 48 w 552"/>
              <a:gd name="T67" fmla="*/ 130 h 396"/>
              <a:gd name="T68" fmla="*/ 30 w 552"/>
              <a:gd name="T69" fmla="*/ 138 h 396"/>
              <a:gd name="T70" fmla="*/ 6 w 552"/>
              <a:gd name="T71" fmla="*/ 172 h 396"/>
              <a:gd name="T72" fmla="*/ 2 w 552"/>
              <a:gd name="T73" fmla="*/ 210 h 396"/>
              <a:gd name="T74" fmla="*/ 14 w 552"/>
              <a:gd name="T75" fmla="*/ 224 h 396"/>
              <a:gd name="T76" fmla="*/ 34 w 552"/>
              <a:gd name="T77" fmla="*/ 226 h 396"/>
              <a:gd name="T78" fmla="*/ 58 w 552"/>
              <a:gd name="T79" fmla="*/ 212 h 396"/>
              <a:gd name="T80" fmla="*/ 88 w 552"/>
              <a:gd name="T81" fmla="*/ 186 h 396"/>
              <a:gd name="T82" fmla="*/ 94 w 552"/>
              <a:gd name="T83" fmla="*/ 188 h 396"/>
              <a:gd name="T84" fmla="*/ 100 w 552"/>
              <a:gd name="T85" fmla="*/ 208 h 396"/>
              <a:gd name="T86" fmla="*/ 90 w 552"/>
              <a:gd name="T87" fmla="*/ 256 h 396"/>
              <a:gd name="T88" fmla="*/ 92 w 552"/>
              <a:gd name="T89" fmla="*/ 300 h 396"/>
              <a:gd name="T90" fmla="*/ 104 w 552"/>
              <a:gd name="T91" fmla="*/ 390 h 396"/>
              <a:gd name="T92" fmla="*/ 208 w 552"/>
              <a:gd name="T93" fmla="*/ 396 h 396"/>
              <a:gd name="T94" fmla="*/ 280 w 552"/>
              <a:gd name="T95" fmla="*/ 39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52" h="396">
                <a:moveTo>
                  <a:pt x="280" y="394"/>
                </a:moveTo>
                <a:lnTo>
                  <a:pt x="280" y="394"/>
                </a:lnTo>
                <a:lnTo>
                  <a:pt x="270" y="378"/>
                </a:lnTo>
                <a:lnTo>
                  <a:pt x="262" y="360"/>
                </a:lnTo>
                <a:lnTo>
                  <a:pt x="260" y="352"/>
                </a:lnTo>
                <a:lnTo>
                  <a:pt x="262" y="344"/>
                </a:lnTo>
                <a:lnTo>
                  <a:pt x="264" y="336"/>
                </a:lnTo>
                <a:lnTo>
                  <a:pt x="270" y="330"/>
                </a:lnTo>
                <a:lnTo>
                  <a:pt x="270" y="330"/>
                </a:lnTo>
                <a:lnTo>
                  <a:pt x="282" y="322"/>
                </a:lnTo>
                <a:lnTo>
                  <a:pt x="294" y="316"/>
                </a:lnTo>
                <a:lnTo>
                  <a:pt x="308" y="312"/>
                </a:lnTo>
                <a:lnTo>
                  <a:pt x="320" y="310"/>
                </a:lnTo>
                <a:lnTo>
                  <a:pt x="332" y="312"/>
                </a:lnTo>
                <a:lnTo>
                  <a:pt x="342" y="314"/>
                </a:lnTo>
                <a:lnTo>
                  <a:pt x="350" y="318"/>
                </a:lnTo>
                <a:lnTo>
                  <a:pt x="356" y="326"/>
                </a:lnTo>
                <a:lnTo>
                  <a:pt x="356" y="326"/>
                </a:lnTo>
                <a:lnTo>
                  <a:pt x="358" y="332"/>
                </a:lnTo>
                <a:lnTo>
                  <a:pt x="360" y="338"/>
                </a:lnTo>
                <a:lnTo>
                  <a:pt x="360" y="354"/>
                </a:lnTo>
                <a:lnTo>
                  <a:pt x="356" y="370"/>
                </a:lnTo>
                <a:lnTo>
                  <a:pt x="352" y="386"/>
                </a:lnTo>
                <a:lnTo>
                  <a:pt x="352" y="386"/>
                </a:lnTo>
                <a:lnTo>
                  <a:pt x="418" y="376"/>
                </a:lnTo>
                <a:lnTo>
                  <a:pt x="484" y="368"/>
                </a:lnTo>
                <a:lnTo>
                  <a:pt x="484" y="368"/>
                </a:lnTo>
                <a:lnTo>
                  <a:pt x="484" y="326"/>
                </a:lnTo>
                <a:lnTo>
                  <a:pt x="482" y="284"/>
                </a:lnTo>
                <a:lnTo>
                  <a:pt x="474" y="242"/>
                </a:lnTo>
                <a:lnTo>
                  <a:pt x="466" y="200"/>
                </a:lnTo>
                <a:lnTo>
                  <a:pt x="466" y="200"/>
                </a:lnTo>
                <a:lnTo>
                  <a:pt x="472" y="202"/>
                </a:lnTo>
                <a:lnTo>
                  <a:pt x="486" y="214"/>
                </a:lnTo>
                <a:lnTo>
                  <a:pt x="496" y="220"/>
                </a:lnTo>
                <a:lnTo>
                  <a:pt x="508" y="224"/>
                </a:lnTo>
                <a:lnTo>
                  <a:pt x="520" y="228"/>
                </a:lnTo>
                <a:lnTo>
                  <a:pt x="530" y="230"/>
                </a:lnTo>
                <a:lnTo>
                  <a:pt x="530" y="230"/>
                </a:lnTo>
                <a:lnTo>
                  <a:pt x="536" y="230"/>
                </a:lnTo>
                <a:lnTo>
                  <a:pt x="540" y="228"/>
                </a:lnTo>
                <a:lnTo>
                  <a:pt x="548" y="222"/>
                </a:lnTo>
                <a:lnTo>
                  <a:pt x="552" y="214"/>
                </a:lnTo>
                <a:lnTo>
                  <a:pt x="552" y="202"/>
                </a:lnTo>
                <a:lnTo>
                  <a:pt x="552" y="190"/>
                </a:lnTo>
                <a:lnTo>
                  <a:pt x="550" y="178"/>
                </a:lnTo>
                <a:lnTo>
                  <a:pt x="544" y="156"/>
                </a:lnTo>
                <a:lnTo>
                  <a:pt x="544" y="156"/>
                </a:lnTo>
                <a:lnTo>
                  <a:pt x="542" y="152"/>
                </a:lnTo>
                <a:lnTo>
                  <a:pt x="538" y="148"/>
                </a:lnTo>
                <a:lnTo>
                  <a:pt x="530" y="144"/>
                </a:lnTo>
                <a:lnTo>
                  <a:pt x="518" y="142"/>
                </a:lnTo>
                <a:lnTo>
                  <a:pt x="506" y="142"/>
                </a:lnTo>
                <a:lnTo>
                  <a:pt x="478" y="144"/>
                </a:lnTo>
                <a:lnTo>
                  <a:pt x="456" y="146"/>
                </a:lnTo>
                <a:lnTo>
                  <a:pt x="456" y="146"/>
                </a:lnTo>
                <a:lnTo>
                  <a:pt x="456" y="122"/>
                </a:lnTo>
                <a:lnTo>
                  <a:pt x="460" y="100"/>
                </a:lnTo>
                <a:lnTo>
                  <a:pt x="468" y="42"/>
                </a:lnTo>
                <a:lnTo>
                  <a:pt x="468" y="42"/>
                </a:lnTo>
                <a:lnTo>
                  <a:pt x="378" y="16"/>
                </a:lnTo>
                <a:lnTo>
                  <a:pt x="338" y="6"/>
                </a:lnTo>
                <a:lnTo>
                  <a:pt x="318" y="2"/>
                </a:lnTo>
                <a:lnTo>
                  <a:pt x="302" y="0"/>
                </a:lnTo>
                <a:lnTo>
                  <a:pt x="302" y="0"/>
                </a:lnTo>
                <a:lnTo>
                  <a:pt x="302" y="8"/>
                </a:lnTo>
                <a:lnTo>
                  <a:pt x="306" y="20"/>
                </a:lnTo>
                <a:lnTo>
                  <a:pt x="312" y="34"/>
                </a:lnTo>
                <a:lnTo>
                  <a:pt x="318" y="52"/>
                </a:lnTo>
                <a:lnTo>
                  <a:pt x="320" y="68"/>
                </a:lnTo>
                <a:lnTo>
                  <a:pt x="320" y="76"/>
                </a:lnTo>
                <a:lnTo>
                  <a:pt x="318" y="84"/>
                </a:lnTo>
                <a:lnTo>
                  <a:pt x="314" y="92"/>
                </a:lnTo>
                <a:lnTo>
                  <a:pt x="308" y="98"/>
                </a:lnTo>
                <a:lnTo>
                  <a:pt x="302" y="104"/>
                </a:lnTo>
                <a:lnTo>
                  <a:pt x="292" y="108"/>
                </a:lnTo>
                <a:lnTo>
                  <a:pt x="292" y="108"/>
                </a:lnTo>
                <a:lnTo>
                  <a:pt x="270" y="114"/>
                </a:lnTo>
                <a:lnTo>
                  <a:pt x="252" y="116"/>
                </a:lnTo>
                <a:lnTo>
                  <a:pt x="236" y="118"/>
                </a:lnTo>
                <a:lnTo>
                  <a:pt x="220" y="116"/>
                </a:lnTo>
                <a:lnTo>
                  <a:pt x="208" y="112"/>
                </a:lnTo>
                <a:lnTo>
                  <a:pt x="200" y="106"/>
                </a:lnTo>
                <a:lnTo>
                  <a:pt x="192" y="98"/>
                </a:lnTo>
                <a:lnTo>
                  <a:pt x="188" y="86"/>
                </a:lnTo>
                <a:lnTo>
                  <a:pt x="188" y="86"/>
                </a:lnTo>
                <a:lnTo>
                  <a:pt x="186" y="78"/>
                </a:lnTo>
                <a:lnTo>
                  <a:pt x="186" y="68"/>
                </a:lnTo>
                <a:lnTo>
                  <a:pt x="192" y="48"/>
                </a:lnTo>
                <a:lnTo>
                  <a:pt x="200" y="28"/>
                </a:lnTo>
                <a:lnTo>
                  <a:pt x="210" y="8"/>
                </a:lnTo>
                <a:lnTo>
                  <a:pt x="210" y="8"/>
                </a:lnTo>
                <a:lnTo>
                  <a:pt x="110" y="28"/>
                </a:lnTo>
                <a:lnTo>
                  <a:pt x="108" y="34"/>
                </a:lnTo>
                <a:lnTo>
                  <a:pt x="108" y="34"/>
                </a:lnTo>
                <a:lnTo>
                  <a:pt x="106" y="64"/>
                </a:lnTo>
                <a:lnTo>
                  <a:pt x="104" y="88"/>
                </a:lnTo>
                <a:lnTo>
                  <a:pt x="96" y="128"/>
                </a:lnTo>
                <a:lnTo>
                  <a:pt x="96" y="128"/>
                </a:lnTo>
                <a:lnTo>
                  <a:pt x="82" y="126"/>
                </a:lnTo>
                <a:lnTo>
                  <a:pt x="66" y="126"/>
                </a:lnTo>
                <a:lnTo>
                  <a:pt x="48" y="130"/>
                </a:lnTo>
                <a:lnTo>
                  <a:pt x="40" y="134"/>
                </a:lnTo>
                <a:lnTo>
                  <a:pt x="30" y="138"/>
                </a:lnTo>
                <a:lnTo>
                  <a:pt x="30" y="138"/>
                </a:lnTo>
                <a:lnTo>
                  <a:pt x="20" y="148"/>
                </a:lnTo>
                <a:lnTo>
                  <a:pt x="12" y="160"/>
                </a:lnTo>
                <a:lnTo>
                  <a:pt x="6" y="172"/>
                </a:lnTo>
                <a:lnTo>
                  <a:pt x="2" y="186"/>
                </a:lnTo>
                <a:lnTo>
                  <a:pt x="0" y="198"/>
                </a:lnTo>
                <a:lnTo>
                  <a:pt x="2" y="210"/>
                </a:lnTo>
                <a:lnTo>
                  <a:pt x="6" y="218"/>
                </a:lnTo>
                <a:lnTo>
                  <a:pt x="14" y="224"/>
                </a:lnTo>
                <a:lnTo>
                  <a:pt x="14" y="224"/>
                </a:lnTo>
                <a:lnTo>
                  <a:pt x="20" y="226"/>
                </a:lnTo>
                <a:lnTo>
                  <a:pt x="28" y="226"/>
                </a:lnTo>
                <a:lnTo>
                  <a:pt x="34" y="226"/>
                </a:lnTo>
                <a:lnTo>
                  <a:pt x="40" y="224"/>
                </a:lnTo>
                <a:lnTo>
                  <a:pt x="50" y="220"/>
                </a:lnTo>
                <a:lnTo>
                  <a:pt x="58" y="212"/>
                </a:lnTo>
                <a:lnTo>
                  <a:pt x="72" y="194"/>
                </a:lnTo>
                <a:lnTo>
                  <a:pt x="80" y="188"/>
                </a:lnTo>
                <a:lnTo>
                  <a:pt x="88" y="186"/>
                </a:lnTo>
                <a:lnTo>
                  <a:pt x="88" y="186"/>
                </a:lnTo>
                <a:lnTo>
                  <a:pt x="92" y="186"/>
                </a:lnTo>
                <a:lnTo>
                  <a:pt x="94" y="188"/>
                </a:lnTo>
                <a:lnTo>
                  <a:pt x="96" y="192"/>
                </a:lnTo>
                <a:lnTo>
                  <a:pt x="98" y="196"/>
                </a:lnTo>
                <a:lnTo>
                  <a:pt x="100" y="208"/>
                </a:lnTo>
                <a:lnTo>
                  <a:pt x="98" y="220"/>
                </a:lnTo>
                <a:lnTo>
                  <a:pt x="92" y="246"/>
                </a:lnTo>
                <a:lnTo>
                  <a:pt x="90" y="256"/>
                </a:lnTo>
                <a:lnTo>
                  <a:pt x="90" y="264"/>
                </a:lnTo>
                <a:lnTo>
                  <a:pt x="90" y="264"/>
                </a:lnTo>
                <a:lnTo>
                  <a:pt x="92" y="300"/>
                </a:lnTo>
                <a:lnTo>
                  <a:pt x="94" y="330"/>
                </a:lnTo>
                <a:lnTo>
                  <a:pt x="104" y="390"/>
                </a:lnTo>
                <a:lnTo>
                  <a:pt x="104" y="390"/>
                </a:lnTo>
                <a:lnTo>
                  <a:pt x="152" y="392"/>
                </a:lnTo>
                <a:lnTo>
                  <a:pt x="208" y="396"/>
                </a:lnTo>
                <a:lnTo>
                  <a:pt x="208" y="396"/>
                </a:lnTo>
                <a:lnTo>
                  <a:pt x="246" y="396"/>
                </a:lnTo>
                <a:lnTo>
                  <a:pt x="280" y="394"/>
                </a:lnTo>
                <a:lnTo>
                  <a:pt x="280" y="3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3" name="Freeform 43"/>
          <p:cNvSpPr>
            <a:spLocks/>
          </p:cNvSpPr>
          <p:nvPr/>
        </p:nvSpPr>
        <p:spPr bwMode="auto">
          <a:xfrm>
            <a:off x="3792538" y="2949575"/>
            <a:ext cx="603250" cy="739775"/>
          </a:xfrm>
          <a:custGeom>
            <a:avLst/>
            <a:gdLst>
              <a:gd name="T0" fmla="*/ 150 w 380"/>
              <a:gd name="T1" fmla="*/ 430 h 466"/>
              <a:gd name="T2" fmla="*/ 126 w 380"/>
              <a:gd name="T3" fmla="*/ 368 h 466"/>
              <a:gd name="T4" fmla="*/ 134 w 380"/>
              <a:gd name="T5" fmla="*/ 340 h 466"/>
              <a:gd name="T6" fmla="*/ 154 w 380"/>
              <a:gd name="T7" fmla="*/ 316 h 466"/>
              <a:gd name="T8" fmla="*/ 194 w 380"/>
              <a:gd name="T9" fmla="*/ 316 h 466"/>
              <a:gd name="T10" fmla="*/ 234 w 380"/>
              <a:gd name="T11" fmla="*/ 332 h 466"/>
              <a:gd name="T12" fmla="*/ 250 w 380"/>
              <a:gd name="T13" fmla="*/ 354 h 466"/>
              <a:gd name="T14" fmla="*/ 244 w 380"/>
              <a:gd name="T15" fmla="*/ 376 h 466"/>
              <a:gd name="T16" fmla="*/ 222 w 380"/>
              <a:gd name="T17" fmla="*/ 426 h 466"/>
              <a:gd name="T18" fmla="*/ 284 w 380"/>
              <a:gd name="T19" fmla="*/ 414 h 466"/>
              <a:gd name="T20" fmla="*/ 354 w 380"/>
              <a:gd name="T21" fmla="*/ 410 h 466"/>
              <a:gd name="T22" fmla="*/ 350 w 380"/>
              <a:gd name="T23" fmla="*/ 288 h 466"/>
              <a:gd name="T24" fmla="*/ 340 w 380"/>
              <a:gd name="T25" fmla="*/ 250 h 466"/>
              <a:gd name="T26" fmla="*/ 298 w 380"/>
              <a:gd name="T27" fmla="*/ 226 h 466"/>
              <a:gd name="T28" fmla="*/ 276 w 380"/>
              <a:gd name="T29" fmla="*/ 198 h 466"/>
              <a:gd name="T30" fmla="*/ 284 w 380"/>
              <a:gd name="T31" fmla="*/ 186 h 466"/>
              <a:gd name="T32" fmla="*/ 300 w 380"/>
              <a:gd name="T33" fmla="*/ 180 h 466"/>
              <a:gd name="T34" fmla="*/ 338 w 380"/>
              <a:gd name="T35" fmla="*/ 184 h 466"/>
              <a:gd name="T36" fmla="*/ 362 w 380"/>
              <a:gd name="T37" fmla="*/ 160 h 466"/>
              <a:gd name="T38" fmla="*/ 374 w 380"/>
              <a:gd name="T39" fmla="*/ 108 h 466"/>
              <a:gd name="T40" fmla="*/ 380 w 380"/>
              <a:gd name="T41" fmla="*/ 58 h 466"/>
              <a:gd name="T42" fmla="*/ 248 w 380"/>
              <a:gd name="T43" fmla="*/ 76 h 466"/>
              <a:gd name="T44" fmla="*/ 256 w 380"/>
              <a:gd name="T45" fmla="*/ 28 h 466"/>
              <a:gd name="T46" fmla="*/ 252 w 380"/>
              <a:gd name="T47" fmla="*/ 16 h 466"/>
              <a:gd name="T48" fmla="*/ 228 w 380"/>
              <a:gd name="T49" fmla="*/ 2 h 466"/>
              <a:gd name="T50" fmla="*/ 190 w 380"/>
              <a:gd name="T51" fmla="*/ 6 h 466"/>
              <a:gd name="T52" fmla="*/ 166 w 380"/>
              <a:gd name="T53" fmla="*/ 20 h 466"/>
              <a:gd name="T54" fmla="*/ 156 w 380"/>
              <a:gd name="T55" fmla="*/ 42 h 466"/>
              <a:gd name="T56" fmla="*/ 176 w 380"/>
              <a:gd name="T57" fmla="*/ 84 h 466"/>
              <a:gd name="T58" fmla="*/ 104 w 380"/>
              <a:gd name="T59" fmla="*/ 86 h 466"/>
              <a:gd name="T60" fmla="*/ 0 w 380"/>
              <a:gd name="T61" fmla="*/ 80 h 466"/>
              <a:gd name="T62" fmla="*/ 18 w 380"/>
              <a:gd name="T63" fmla="*/ 170 h 466"/>
              <a:gd name="T64" fmla="*/ 34 w 380"/>
              <a:gd name="T65" fmla="*/ 158 h 466"/>
              <a:gd name="T66" fmla="*/ 54 w 380"/>
              <a:gd name="T67" fmla="*/ 162 h 466"/>
              <a:gd name="T68" fmla="*/ 76 w 380"/>
              <a:gd name="T69" fmla="*/ 180 h 466"/>
              <a:gd name="T70" fmla="*/ 92 w 380"/>
              <a:gd name="T71" fmla="*/ 222 h 466"/>
              <a:gd name="T72" fmla="*/ 76 w 380"/>
              <a:gd name="T73" fmla="*/ 252 h 466"/>
              <a:gd name="T74" fmla="*/ 48 w 380"/>
              <a:gd name="T75" fmla="*/ 254 h 466"/>
              <a:gd name="T76" fmla="*/ 36 w 380"/>
              <a:gd name="T77" fmla="*/ 278 h 466"/>
              <a:gd name="T78" fmla="*/ 32 w 380"/>
              <a:gd name="T79" fmla="*/ 350 h 466"/>
              <a:gd name="T80" fmla="*/ 18 w 380"/>
              <a:gd name="T81" fmla="*/ 460 h 466"/>
              <a:gd name="T82" fmla="*/ 90 w 380"/>
              <a:gd name="T83" fmla="*/ 466 h 466"/>
              <a:gd name="T84" fmla="*/ 144 w 380"/>
              <a:gd name="T85" fmla="*/ 458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80" h="466">
                <a:moveTo>
                  <a:pt x="162" y="452"/>
                </a:moveTo>
                <a:lnTo>
                  <a:pt x="162" y="452"/>
                </a:lnTo>
                <a:lnTo>
                  <a:pt x="150" y="430"/>
                </a:lnTo>
                <a:lnTo>
                  <a:pt x="136" y="402"/>
                </a:lnTo>
                <a:lnTo>
                  <a:pt x="128" y="378"/>
                </a:lnTo>
                <a:lnTo>
                  <a:pt x="126" y="368"/>
                </a:lnTo>
                <a:lnTo>
                  <a:pt x="126" y="360"/>
                </a:lnTo>
                <a:lnTo>
                  <a:pt x="126" y="360"/>
                </a:lnTo>
                <a:lnTo>
                  <a:pt x="134" y="340"/>
                </a:lnTo>
                <a:lnTo>
                  <a:pt x="138" y="330"/>
                </a:lnTo>
                <a:lnTo>
                  <a:pt x="144" y="322"/>
                </a:lnTo>
                <a:lnTo>
                  <a:pt x="154" y="316"/>
                </a:lnTo>
                <a:lnTo>
                  <a:pt x="164" y="312"/>
                </a:lnTo>
                <a:lnTo>
                  <a:pt x="178" y="312"/>
                </a:lnTo>
                <a:lnTo>
                  <a:pt x="194" y="316"/>
                </a:lnTo>
                <a:lnTo>
                  <a:pt x="194" y="316"/>
                </a:lnTo>
                <a:lnTo>
                  <a:pt x="224" y="328"/>
                </a:lnTo>
                <a:lnTo>
                  <a:pt x="234" y="332"/>
                </a:lnTo>
                <a:lnTo>
                  <a:pt x="242" y="338"/>
                </a:lnTo>
                <a:lnTo>
                  <a:pt x="248" y="346"/>
                </a:lnTo>
                <a:lnTo>
                  <a:pt x="250" y="354"/>
                </a:lnTo>
                <a:lnTo>
                  <a:pt x="248" y="364"/>
                </a:lnTo>
                <a:lnTo>
                  <a:pt x="244" y="376"/>
                </a:lnTo>
                <a:lnTo>
                  <a:pt x="244" y="376"/>
                </a:lnTo>
                <a:lnTo>
                  <a:pt x="232" y="400"/>
                </a:lnTo>
                <a:lnTo>
                  <a:pt x="226" y="412"/>
                </a:lnTo>
                <a:lnTo>
                  <a:pt x="222" y="426"/>
                </a:lnTo>
                <a:lnTo>
                  <a:pt x="222" y="426"/>
                </a:lnTo>
                <a:lnTo>
                  <a:pt x="250" y="418"/>
                </a:lnTo>
                <a:lnTo>
                  <a:pt x="284" y="414"/>
                </a:lnTo>
                <a:lnTo>
                  <a:pt x="318" y="410"/>
                </a:lnTo>
                <a:lnTo>
                  <a:pt x="354" y="410"/>
                </a:lnTo>
                <a:lnTo>
                  <a:pt x="354" y="410"/>
                </a:lnTo>
                <a:lnTo>
                  <a:pt x="356" y="364"/>
                </a:lnTo>
                <a:lnTo>
                  <a:pt x="354" y="326"/>
                </a:lnTo>
                <a:lnTo>
                  <a:pt x="350" y="288"/>
                </a:lnTo>
                <a:lnTo>
                  <a:pt x="350" y="254"/>
                </a:lnTo>
                <a:lnTo>
                  <a:pt x="350" y="254"/>
                </a:lnTo>
                <a:lnTo>
                  <a:pt x="340" y="250"/>
                </a:lnTo>
                <a:lnTo>
                  <a:pt x="326" y="244"/>
                </a:lnTo>
                <a:lnTo>
                  <a:pt x="312" y="236"/>
                </a:lnTo>
                <a:lnTo>
                  <a:pt x="298" y="226"/>
                </a:lnTo>
                <a:lnTo>
                  <a:pt x="286" y="214"/>
                </a:lnTo>
                <a:lnTo>
                  <a:pt x="278" y="204"/>
                </a:lnTo>
                <a:lnTo>
                  <a:pt x="276" y="198"/>
                </a:lnTo>
                <a:lnTo>
                  <a:pt x="276" y="194"/>
                </a:lnTo>
                <a:lnTo>
                  <a:pt x="278" y="190"/>
                </a:lnTo>
                <a:lnTo>
                  <a:pt x="284" y="186"/>
                </a:lnTo>
                <a:lnTo>
                  <a:pt x="284" y="186"/>
                </a:lnTo>
                <a:lnTo>
                  <a:pt x="292" y="182"/>
                </a:lnTo>
                <a:lnTo>
                  <a:pt x="300" y="180"/>
                </a:lnTo>
                <a:lnTo>
                  <a:pt x="310" y="178"/>
                </a:lnTo>
                <a:lnTo>
                  <a:pt x="320" y="180"/>
                </a:lnTo>
                <a:lnTo>
                  <a:pt x="338" y="184"/>
                </a:lnTo>
                <a:lnTo>
                  <a:pt x="354" y="190"/>
                </a:lnTo>
                <a:lnTo>
                  <a:pt x="354" y="190"/>
                </a:lnTo>
                <a:lnTo>
                  <a:pt x="362" y="160"/>
                </a:lnTo>
                <a:lnTo>
                  <a:pt x="362" y="160"/>
                </a:lnTo>
                <a:lnTo>
                  <a:pt x="368" y="132"/>
                </a:lnTo>
                <a:lnTo>
                  <a:pt x="374" y="108"/>
                </a:lnTo>
                <a:lnTo>
                  <a:pt x="378" y="82"/>
                </a:lnTo>
                <a:lnTo>
                  <a:pt x="380" y="58"/>
                </a:lnTo>
                <a:lnTo>
                  <a:pt x="380" y="58"/>
                </a:lnTo>
                <a:lnTo>
                  <a:pt x="314" y="66"/>
                </a:lnTo>
                <a:lnTo>
                  <a:pt x="248" y="76"/>
                </a:lnTo>
                <a:lnTo>
                  <a:pt x="248" y="76"/>
                </a:lnTo>
                <a:lnTo>
                  <a:pt x="252" y="60"/>
                </a:lnTo>
                <a:lnTo>
                  <a:pt x="256" y="44"/>
                </a:lnTo>
                <a:lnTo>
                  <a:pt x="256" y="28"/>
                </a:lnTo>
                <a:lnTo>
                  <a:pt x="254" y="22"/>
                </a:lnTo>
                <a:lnTo>
                  <a:pt x="252" y="16"/>
                </a:lnTo>
                <a:lnTo>
                  <a:pt x="252" y="16"/>
                </a:lnTo>
                <a:lnTo>
                  <a:pt x="246" y="8"/>
                </a:lnTo>
                <a:lnTo>
                  <a:pt x="238" y="4"/>
                </a:lnTo>
                <a:lnTo>
                  <a:pt x="228" y="2"/>
                </a:lnTo>
                <a:lnTo>
                  <a:pt x="216" y="0"/>
                </a:lnTo>
                <a:lnTo>
                  <a:pt x="204" y="2"/>
                </a:lnTo>
                <a:lnTo>
                  <a:pt x="190" y="6"/>
                </a:lnTo>
                <a:lnTo>
                  <a:pt x="178" y="12"/>
                </a:lnTo>
                <a:lnTo>
                  <a:pt x="166" y="20"/>
                </a:lnTo>
                <a:lnTo>
                  <a:pt x="166" y="20"/>
                </a:lnTo>
                <a:lnTo>
                  <a:pt x="160" y="26"/>
                </a:lnTo>
                <a:lnTo>
                  <a:pt x="158" y="34"/>
                </a:lnTo>
                <a:lnTo>
                  <a:pt x="156" y="42"/>
                </a:lnTo>
                <a:lnTo>
                  <a:pt x="158" y="50"/>
                </a:lnTo>
                <a:lnTo>
                  <a:pt x="166" y="68"/>
                </a:lnTo>
                <a:lnTo>
                  <a:pt x="176" y="84"/>
                </a:lnTo>
                <a:lnTo>
                  <a:pt x="176" y="84"/>
                </a:lnTo>
                <a:lnTo>
                  <a:pt x="142" y="86"/>
                </a:lnTo>
                <a:lnTo>
                  <a:pt x="104" y="86"/>
                </a:lnTo>
                <a:lnTo>
                  <a:pt x="104" y="86"/>
                </a:lnTo>
                <a:lnTo>
                  <a:pt x="48" y="82"/>
                </a:lnTo>
                <a:lnTo>
                  <a:pt x="0" y="80"/>
                </a:lnTo>
                <a:lnTo>
                  <a:pt x="0" y="80"/>
                </a:lnTo>
                <a:lnTo>
                  <a:pt x="18" y="170"/>
                </a:lnTo>
                <a:lnTo>
                  <a:pt x="18" y="170"/>
                </a:lnTo>
                <a:lnTo>
                  <a:pt x="24" y="162"/>
                </a:lnTo>
                <a:lnTo>
                  <a:pt x="28" y="160"/>
                </a:lnTo>
                <a:lnTo>
                  <a:pt x="34" y="158"/>
                </a:lnTo>
                <a:lnTo>
                  <a:pt x="40" y="158"/>
                </a:lnTo>
                <a:lnTo>
                  <a:pt x="46" y="160"/>
                </a:lnTo>
                <a:lnTo>
                  <a:pt x="54" y="162"/>
                </a:lnTo>
                <a:lnTo>
                  <a:pt x="62" y="168"/>
                </a:lnTo>
                <a:lnTo>
                  <a:pt x="62" y="168"/>
                </a:lnTo>
                <a:lnTo>
                  <a:pt x="76" y="180"/>
                </a:lnTo>
                <a:lnTo>
                  <a:pt x="86" y="194"/>
                </a:lnTo>
                <a:lnTo>
                  <a:pt x="90" y="208"/>
                </a:lnTo>
                <a:lnTo>
                  <a:pt x="92" y="222"/>
                </a:lnTo>
                <a:lnTo>
                  <a:pt x="90" y="234"/>
                </a:lnTo>
                <a:lnTo>
                  <a:pt x="84" y="244"/>
                </a:lnTo>
                <a:lnTo>
                  <a:pt x="76" y="252"/>
                </a:lnTo>
                <a:lnTo>
                  <a:pt x="66" y="254"/>
                </a:lnTo>
                <a:lnTo>
                  <a:pt x="66" y="254"/>
                </a:lnTo>
                <a:lnTo>
                  <a:pt x="48" y="254"/>
                </a:lnTo>
                <a:lnTo>
                  <a:pt x="34" y="252"/>
                </a:lnTo>
                <a:lnTo>
                  <a:pt x="34" y="252"/>
                </a:lnTo>
                <a:lnTo>
                  <a:pt x="36" y="278"/>
                </a:lnTo>
                <a:lnTo>
                  <a:pt x="36" y="302"/>
                </a:lnTo>
                <a:lnTo>
                  <a:pt x="36" y="326"/>
                </a:lnTo>
                <a:lnTo>
                  <a:pt x="32" y="350"/>
                </a:lnTo>
                <a:lnTo>
                  <a:pt x="26" y="400"/>
                </a:lnTo>
                <a:lnTo>
                  <a:pt x="18" y="460"/>
                </a:lnTo>
                <a:lnTo>
                  <a:pt x="18" y="460"/>
                </a:lnTo>
                <a:lnTo>
                  <a:pt x="54" y="466"/>
                </a:lnTo>
                <a:lnTo>
                  <a:pt x="72" y="466"/>
                </a:lnTo>
                <a:lnTo>
                  <a:pt x="90" y="466"/>
                </a:lnTo>
                <a:lnTo>
                  <a:pt x="108" y="466"/>
                </a:lnTo>
                <a:lnTo>
                  <a:pt x="126" y="462"/>
                </a:lnTo>
                <a:lnTo>
                  <a:pt x="144" y="458"/>
                </a:lnTo>
                <a:lnTo>
                  <a:pt x="162" y="452"/>
                </a:lnTo>
                <a:lnTo>
                  <a:pt x="162" y="4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8" name="Freeform 44"/>
          <p:cNvSpPr>
            <a:spLocks/>
          </p:cNvSpPr>
          <p:nvPr/>
        </p:nvSpPr>
        <p:spPr bwMode="auto">
          <a:xfrm>
            <a:off x="3805238" y="3444875"/>
            <a:ext cx="568325" cy="812800"/>
          </a:xfrm>
          <a:custGeom>
            <a:avLst/>
            <a:gdLst>
              <a:gd name="T0" fmla="*/ 70 w 358"/>
              <a:gd name="T1" fmla="*/ 484 h 512"/>
              <a:gd name="T2" fmla="*/ 64 w 358"/>
              <a:gd name="T3" fmla="*/ 504 h 512"/>
              <a:gd name="T4" fmla="*/ 102 w 358"/>
              <a:gd name="T5" fmla="*/ 512 h 512"/>
              <a:gd name="T6" fmla="*/ 140 w 358"/>
              <a:gd name="T7" fmla="*/ 510 h 512"/>
              <a:gd name="T8" fmla="*/ 176 w 358"/>
              <a:gd name="T9" fmla="*/ 496 h 512"/>
              <a:gd name="T10" fmla="*/ 180 w 358"/>
              <a:gd name="T11" fmla="*/ 464 h 512"/>
              <a:gd name="T12" fmla="*/ 166 w 358"/>
              <a:gd name="T13" fmla="*/ 426 h 512"/>
              <a:gd name="T14" fmla="*/ 190 w 358"/>
              <a:gd name="T15" fmla="*/ 416 h 512"/>
              <a:gd name="T16" fmla="*/ 248 w 358"/>
              <a:gd name="T17" fmla="*/ 420 h 512"/>
              <a:gd name="T18" fmla="*/ 358 w 358"/>
              <a:gd name="T19" fmla="*/ 440 h 512"/>
              <a:gd name="T20" fmla="*/ 336 w 358"/>
              <a:gd name="T21" fmla="*/ 352 h 512"/>
              <a:gd name="T22" fmla="*/ 322 w 358"/>
              <a:gd name="T23" fmla="*/ 300 h 512"/>
              <a:gd name="T24" fmla="*/ 288 w 358"/>
              <a:gd name="T25" fmla="*/ 304 h 512"/>
              <a:gd name="T26" fmla="*/ 264 w 358"/>
              <a:gd name="T27" fmla="*/ 302 h 512"/>
              <a:gd name="T28" fmla="*/ 244 w 358"/>
              <a:gd name="T29" fmla="*/ 284 h 512"/>
              <a:gd name="T30" fmla="*/ 256 w 358"/>
              <a:gd name="T31" fmla="*/ 254 h 512"/>
              <a:gd name="T32" fmla="*/ 276 w 358"/>
              <a:gd name="T33" fmla="*/ 238 h 512"/>
              <a:gd name="T34" fmla="*/ 298 w 358"/>
              <a:gd name="T35" fmla="*/ 234 h 512"/>
              <a:gd name="T36" fmla="*/ 322 w 358"/>
              <a:gd name="T37" fmla="*/ 250 h 512"/>
              <a:gd name="T38" fmla="*/ 332 w 358"/>
              <a:gd name="T39" fmla="*/ 192 h 512"/>
              <a:gd name="T40" fmla="*/ 344 w 358"/>
              <a:gd name="T41" fmla="*/ 112 h 512"/>
              <a:gd name="T42" fmla="*/ 310 w 358"/>
              <a:gd name="T43" fmla="*/ 98 h 512"/>
              <a:gd name="T44" fmla="*/ 214 w 358"/>
              <a:gd name="T45" fmla="*/ 114 h 512"/>
              <a:gd name="T46" fmla="*/ 224 w 358"/>
              <a:gd name="T47" fmla="*/ 88 h 512"/>
              <a:gd name="T48" fmla="*/ 240 w 358"/>
              <a:gd name="T49" fmla="*/ 52 h 512"/>
              <a:gd name="T50" fmla="*/ 234 w 358"/>
              <a:gd name="T51" fmla="*/ 26 h 512"/>
              <a:gd name="T52" fmla="*/ 186 w 358"/>
              <a:gd name="T53" fmla="*/ 4 h 512"/>
              <a:gd name="T54" fmla="*/ 156 w 358"/>
              <a:gd name="T55" fmla="*/ 0 h 512"/>
              <a:gd name="T56" fmla="*/ 130 w 358"/>
              <a:gd name="T57" fmla="*/ 18 h 512"/>
              <a:gd name="T58" fmla="*/ 118 w 358"/>
              <a:gd name="T59" fmla="*/ 48 h 512"/>
              <a:gd name="T60" fmla="*/ 128 w 358"/>
              <a:gd name="T61" fmla="*/ 90 h 512"/>
              <a:gd name="T62" fmla="*/ 154 w 358"/>
              <a:gd name="T63" fmla="*/ 140 h 512"/>
              <a:gd name="T64" fmla="*/ 100 w 358"/>
              <a:gd name="T65" fmla="*/ 154 h 512"/>
              <a:gd name="T66" fmla="*/ 46 w 358"/>
              <a:gd name="T67" fmla="*/ 154 h 512"/>
              <a:gd name="T68" fmla="*/ 10 w 358"/>
              <a:gd name="T69" fmla="*/ 152 h 512"/>
              <a:gd name="T70" fmla="*/ 14 w 358"/>
              <a:gd name="T71" fmla="*/ 212 h 512"/>
              <a:gd name="T72" fmla="*/ 50 w 358"/>
              <a:gd name="T73" fmla="*/ 216 h 512"/>
              <a:gd name="T74" fmla="*/ 76 w 358"/>
              <a:gd name="T75" fmla="*/ 236 h 512"/>
              <a:gd name="T76" fmla="*/ 106 w 358"/>
              <a:gd name="T77" fmla="*/ 280 h 512"/>
              <a:gd name="T78" fmla="*/ 104 w 358"/>
              <a:gd name="T79" fmla="*/ 300 h 512"/>
              <a:gd name="T80" fmla="*/ 88 w 358"/>
              <a:gd name="T81" fmla="*/ 316 h 512"/>
              <a:gd name="T82" fmla="*/ 62 w 358"/>
              <a:gd name="T83" fmla="*/ 322 h 512"/>
              <a:gd name="T84" fmla="*/ 44 w 358"/>
              <a:gd name="T85" fmla="*/ 306 h 512"/>
              <a:gd name="T86" fmla="*/ 22 w 358"/>
              <a:gd name="T87" fmla="*/ 296 h 512"/>
              <a:gd name="T88" fmla="*/ 0 w 358"/>
              <a:gd name="T89" fmla="*/ 298 h 512"/>
              <a:gd name="T90" fmla="*/ 10 w 358"/>
              <a:gd name="T91" fmla="*/ 390 h 512"/>
              <a:gd name="T92" fmla="*/ 20 w 358"/>
              <a:gd name="T93" fmla="*/ 428 h 512"/>
              <a:gd name="T94" fmla="*/ 98 w 358"/>
              <a:gd name="T95" fmla="*/ 418 h 512"/>
              <a:gd name="T96" fmla="*/ 84 w 358"/>
              <a:gd name="T97" fmla="*/ 46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58" h="512">
                <a:moveTo>
                  <a:pt x="84" y="460"/>
                </a:moveTo>
                <a:lnTo>
                  <a:pt x="84" y="460"/>
                </a:lnTo>
                <a:lnTo>
                  <a:pt x="70" y="484"/>
                </a:lnTo>
                <a:lnTo>
                  <a:pt x="66" y="492"/>
                </a:lnTo>
                <a:lnTo>
                  <a:pt x="64" y="500"/>
                </a:lnTo>
                <a:lnTo>
                  <a:pt x="64" y="504"/>
                </a:lnTo>
                <a:lnTo>
                  <a:pt x="70" y="508"/>
                </a:lnTo>
                <a:lnTo>
                  <a:pt x="82" y="512"/>
                </a:lnTo>
                <a:lnTo>
                  <a:pt x="102" y="512"/>
                </a:lnTo>
                <a:lnTo>
                  <a:pt x="102" y="512"/>
                </a:lnTo>
                <a:lnTo>
                  <a:pt x="122" y="512"/>
                </a:lnTo>
                <a:lnTo>
                  <a:pt x="140" y="510"/>
                </a:lnTo>
                <a:lnTo>
                  <a:pt x="156" y="508"/>
                </a:lnTo>
                <a:lnTo>
                  <a:pt x="168" y="502"/>
                </a:lnTo>
                <a:lnTo>
                  <a:pt x="176" y="496"/>
                </a:lnTo>
                <a:lnTo>
                  <a:pt x="182" y="488"/>
                </a:lnTo>
                <a:lnTo>
                  <a:pt x="182" y="476"/>
                </a:lnTo>
                <a:lnTo>
                  <a:pt x="180" y="464"/>
                </a:lnTo>
                <a:lnTo>
                  <a:pt x="180" y="464"/>
                </a:lnTo>
                <a:lnTo>
                  <a:pt x="168" y="436"/>
                </a:lnTo>
                <a:lnTo>
                  <a:pt x="166" y="426"/>
                </a:lnTo>
                <a:lnTo>
                  <a:pt x="164" y="416"/>
                </a:lnTo>
                <a:lnTo>
                  <a:pt x="164" y="416"/>
                </a:lnTo>
                <a:lnTo>
                  <a:pt x="190" y="416"/>
                </a:lnTo>
                <a:lnTo>
                  <a:pt x="214" y="416"/>
                </a:lnTo>
                <a:lnTo>
                  <a:pt x="214" y="416"/>
                </a:lnTo>
                <a:lnTo>
                  <a:pt x="248" y="420"/>
                </a:lnTo>
                <a:lnTo>
                  <a:pt x="282" y="426"/>
                </a:lnTo>
                <a:lnTo>
                  <a:pt x="358" y="440"/>
                </a:lnTo>
                <a:lnTo>
                  <a:pt x="358" y="440"/>
                </a:lnTo>
                <a:lnTo>
                  <a:pt x="348" y="394"/>
                </a:lnTo>
                <a:lnTo>
                  <a:pt x="344" y="372"/>
                </a:lnTo>
                <a:lnTo>
                  <a:pt x="336" y="352"/>
                </a:lnTo>
                <a:lnTo>
                  <a:pt x="336" y="352"/>
                </a:lnTo>
                <a:lnTo>
                  <a:pt x="328" y="324"/>
                </a:lnTo>
                <a:lnTo>
                  <a:pt x="322" y="300"/>
                </a:lnTo>
                <a:lnTo>
                  <a:pt x="322" y="300"/>
                </a:lnTo>
                <a:lnTo>
                  <a:pt x="300" y="304"/>
                </a:lnTo>
                <a:lnTo>
                  <a:pt x="288" y="304"/>
                </a:lnTo>
                <a:lnTo>
                  <a:pt x="276" y="304"/>
                </a:lnTo>
                <a:lnTo>
                  <a:pt x="276" y="304"/>
                </a:lnTo>
                <a:lnTo>
                  <a:pt x="264" y="302"/>
                </a:lnTo>
                <a:lnTo>
                  <a:pt x="254" y="296"/>
                </a:lnTo>
                <a:lnTo>
                  <a:pt x="248" y="290"/>
                </a:lnTo>
                <a:lnTo>
                  <a:pt x="244" y="284"/>
                </a:lnTo>
                <a:lnTo>
                  <a:pt x="244" y="274"/>
                </a:lnTo>
                <a:lnTo>
                  <a:pt x="248" y="264"/>
                </a:lnTo>
                <a:lnTo>
                  <a:pt x="256" y="254"/>
                </a:lnTo>
                <a:lnTo>
                  <a:pt x="266" y="242"/>
                </a:lnTo>
                <a:lnTo>
                  <a:pt x="266" y="242"/>
                </a:lnTo>
                <a:lnTo>
                  <a:pt x="276" y="238"/>
                </a:lnTo>
                <a:lnTo>
                  <a:pt x="284" y="234"/>
                </a:lnTo>
                <a:lnTo>
                  <a:pt x="292" y="234"/>
                </a:lnTo>
                <a:lnTo>
                  <a:pt x="298" y="234"/>
                </a:lnTo>
                <a:lnTo>
                  <a:pt x="306" y="238"/>
                </a:lnTo>
                <a:lnTo>
                  <a:pt x="312" y="242"/>
                </a:lnTo>
                <a:lnTo>
                  <a:pt x="322" y="250"/>
                </a:lnTo>
                <a:lnTo>
                  <a:pt x="322" y="250"/>
                </a:lnTo>
                <a:lnTo>
                  <a:pt x="326" y="222"/>
                </a:lnTo>
                <a:lnTo>
                  <a:pt x="332" y="192"/>
                </a:lnTo>
                <a:lnTo>
                  <a:pt x="340" y="156"/>
                </a:lnTo>
                <a:lnTo>
                  <a:pt x="344" y="112"/>
                </a:lnTo>
                <a:lnTo>
                  <a:pt x="344" y="112"/>
                </a:lnTo>
                <a:lnTo>
                  <a:pt x="346" y="98"/>
                </a:lnTo>
                <a:lnTo>
                  <a:pt x="346" y="98"/>
                </a:lnTo>
                <a:lnTo>
                  <a:pt x="310" y="98"/>
                </a:lnTo>
                <a:lnTo>
                  <a:pt x="276" y="102"/>
                </a:lnTo>
                <a:lnTo>
                  <a:pt x="242" y="106"/>
                </a:lnTo>
                <a:lnTo>
                  <a:pt x="214" y="114"/>
                </a:lnTo>
                <a:lnTo>
                  <a:pt x="214" y="114"/>
                </a:lnTo>
                <a:lnTo>
                  <a:pt x="218" y="100"/>
                </a:lnTo>
                <a:lnTo>
                  <a:pt x="224" y="88"/>
                </a:lnTo>
                <a:lnTo>
                  <a:pt x="236" y="64"/>
                </a:lnTo>
                <a:lnTo>
                  <a:pt x="236" y="64"/>
                </a:lnTo>
                <a:lnTo>
                  <a:pt x="240" y="52"/>
                </a:lnTo>
                <a:lnTo>
                  <a:pt x="242" y="42"/>
                </a:lnTo>
                <a:lnTo>
                  <a:pt x="240" y="34"/>
                </a:lnTo>
                <a:lnTo>
                  <a:pt x="234" y="26"/>
                </a:lnTo>
                <a:lnTo>
                  <a:pt x="226" y="20"/>
                </a:lnTo>
                <a:lnTo>
                  <a:pt x="216" y="16"/>
                </a:lnTo>
                <a:lnTo>
                  <a:pt x="186" y="4"/>
                </a:lnTo>
                <a:lnTo>
                  <a:pt x="186" y="4"/>
                </a:lnTo>
                <a:lnTo>
                  <a:pt x="170" y="0"/>
                </a:lnTo>
                <a:lnTo>
                  <a:pt x="156" y="0"/>
                </a:lnTo>
                <a:lnTo>
                  <a:pt x="146" y="4"/>
                </a:lnTo>
                <a:lnTo>
                  <a:pt x="136" y="10"/>
                </a:lnTo>
                <a:lnTo>
                  <a:pt x="130" y="18"/>
                </a:lnTo>
                <a:lnTo>
                  <a:pt x="126" y="28"/>
                </a:lnTo>
                <a:lnTo>
                  <a:pt x="118" y="48"/>
                </a:lnTo>
                <a:lnTo>
                  <a:pt x="118" y="48"/>
                </a:lnTo>
                <a:lnTo>
                  <a:pt x="118" y="56"/>
                </a:lnTo>
                <a:lnTo>
                  <a:pt x="120" y="66"/>
                </a:lnTo>
                <a:lnTo>
                  <a:pt x="128" y="90"/>
                </a:lnTo>
                <a:lnTo>
                  <a:pt x="142" y="118"/>
                </a:lnTo>
                <a:lnTo>
                  <a:pt x="154" y="140"/>
                </a:lnTo>
                <a:lnTo>
                  <a:pt x="154" y="140"/>
                </a:lnTo>
                <a:lnTo>
                  <a:pt x="136" y="146"/>
                </a:lnTo>
                <a:lnTo>
                  <a:pt x="118" y="150"/>
                </a:lnTo>
                <a:lnTo>
                  <a:pt x="100" y="154"/>
                </a:lnTo>
                <a:lnTo>
                  <a:pt x="82" y="154"/>
                </a:lnTo>
                <a:lnTo>
                  <a:pt x="64" y="154"/>
                </a:lnTo>
                <a:lnTo>
                  <a:pt x="46" y="154"/>
                </a:lnTo>
                <a:lnTo>
                  <a:pt x="10" y="148"/>
                </a:lnTo>
                <a:lnTo>
                  <a:pt x="10" y="152"/>
                </a:lnTo>
                <a:lnTo>
                  <a:pt x="10" y="152"/>
                </a:lnTo>
                <a:lnTo>
                  <a:pt x="4" y="214"/>
                </a:lnTo>
                <a:lnTo>
                  <a:pt x="4" y="214"/>
                </a:lnTo>
                <a:lnTo>
                  <a:pt x="14" y="212"/>
                </a:lnTo>
                <a:lnTo>
                  <a:pt x="26" y="212"/>
                </a:lnTo>
                <a:lnTo>
                  <a:pt x="36" y="212"/>
                </a:lnTo>
                <a:lnTo>
                  <a:pt x="50" y="216"/>
                </a:lnTo>
                <a:lnTo>
                  <a:pt x="50" y="216"/>
                </a:lnTo>
                <a:lnTo>
                  <a:pt x="64" y="224"/>
                </a:lnTo>
                <a:lnTo>
                  <a:pt x="76" y="236"/>
                </a:lnTo>
                <a:lnTo>
                  <a:pt x="90" y="250"/>
                </a:lnTo>
                <a:lnTo>
                  <a:pt x="100" y="264"/>
                </a:lnTo>
                <a:lnTo>
                  <a:pt x="106" y="280"/>
                </a:lnTo>
                <a:lnTo>
                  <a:pt x="106" y="286"/>
                </a:lnTo>
                <a:lnTo>
                  <a:pt x="106" y="294"/>
                </a:lnTo>
                <a:lnTo>
                  <a:pt x="104" y="300"/>
                </a:lnTo>
                <a:lnTo>
                  <a:pt x="102" y="306"/>
                </a:lnTo>
                <a:lnTo>
                  <a:pt x="96" y="312"/>
                </a:lnTo>
                <a:lnTo>
                  <a:pt x="88" y="316"/>
                </a:lnTo>
                <a:lnTo>
                  <a:pt x="88" y="316"/>
                </a:lnTo>
                <a:lnTo>
                  <a:pt x="74" y="322"/>
                </a:lnTo>
                <a:lnTo>
                  <a:pt x="62" y="322"/>
                </a:lnTo>
                <a:lnTo>
                  <a:pt x="56" y="318"/>
                </a:lnTo>
                <a:lnTo>
                  <a:pt x="50" y="312"/>
                </a:lnTo>
                <a:lnTo>
                  <a:pt x="44" y="306"/>
                </a:lnTo>
                <a:lnTo>
                  <a:pt x="40" y="300"/>
                </a:lnTo>
                <a:lnTo>
                  <a:pt x="32" y="296"/>
                </a:lnTo>
                <a:lnTo>
                  <a:pt x="22" y="296"/>
                </a:lnTo>
                <a:lnTo>
                  <a:pt x="22" y="296"/>
                </a:lnTo>
                <a:lnTo>
                  <a:pt x="0" y="298"/>
                </a:lnTo>
                <a:lnTo>
                  <a:pt x="0" y="298"/>
                </a:lnTo>
                <a:lnTo>
                  <a:pt x="2" y="328"/>
                </a:lnTo>
                <a:lnTo>
                  <a:pt x="6" y="358"/>
                </a:lnTo>
                <a:lnTo>
                  <a:pt x="10" y="390"/>
                </a:lnTo>
                <a:lnTo>
                  <a:pt x="18" y="422"/>
                </a:lnTo>
                <a:lnTo>
                  <a:pt x="18" y="422"/>
                </a:lnTo>
                <a:lnTo>
                  <a:pt x="20" y="428"/>
                </a:lnTo>
                <a:lnTo>
                  <a:pt x="20" y="428"/>
                </a:lnTo>
                <a:lnTo>
                  <a:pt x="60" y="424"/>
                </a:lnTo>
                <a:lnTo>
                  <a:pt x="98" y="418"/>
                </a:lnTo>
                <a:lnTo>
                  <a:pt x="98" y="418"/>
                </a:lnTo>
                <a:lnTo>
                  <a:pt x="94" y="438"/>
                </a:lnTo>
                <a:lnTo>
                  <a:pt x="84" y="460"/>
                </a:lnTo>
                <a:lnTo>
                  <a:pt x="84" y="46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1" name="Freeform 45"/>
          <p:cNvSpPr>
            <a:spLocks/>
          </p:cNvSpPr>
          <p:nvPr/>
        </p:nvSpPr>
        <p:spPr bwMode="auto">
          <a:xfrm>
            <a:off x="3662363" y="4105275"/>
            <a:ext cx="892175" cy="647700"/>
          </a:xfrm>
          <a:custGeom>
            <a:avLst/>
            <a:gdLst>
              <a:gd name="T0" fmla="*/ 298 w 562"/>
              <a:gd name="T1" fmla="*/ 384 h 408"/>
              <a:gd name="T2" fmla="*/ 288 w 562"/>
              <a:gd name="T3" fmla="*/ 340 h 408"/>
              <a:gd name="T4" fmla="*/ 284 w 562"/>
              <a:gd name="T5" fmla="*/ 302 h 408"/>
              <a:gd name="T6" fmla="*/ 296 w 562"/>
              <a:gd name="T7" fmla="*/ 292 h 408"/>
              <a:gd name="T8" fmla="*/ 342 w 562"/>
              <a:gd name="T9" fmla="*/ 290 h 408"/>
              <a:gd name="T10" fmla="*/ 370 w 562"/>
              <a:gd name="T11" fmla="*/ 302 h 408"/>
              <a:gd name="T12" fmla="*/ 374 w 562"/>
              <a:gd name="T13" fmla="*/ 310 h 408"/>
              <a:gd name="T14" fmla="*/ 364 w 562"/>
              <a:gd name="T15" fmla="*/ 334 h 408"/>
              <a:gd name="T16" fmla="*/ 352 w 562"/>
              <a:gd name="T17" fmla="*/ 358 h 408"/>
              <a:gd name="T18" fmla="*/ 356 w 562"/>
              <a:gd name="T19" fmla="*/ 370 h 408"/>
              <a:gd name="T20" fmla="*/ 402 w 562"/>
              <a:gd name="T21" fmla="*/ 370 h 408"/>
              <a:gd name="T22" fmla="*/ 440 w 562"/>
              <a:gd name="T23" fmla="*/ 336 h 408"/>
              <a:gd name="T24" fmla="*/ 444 w 562"/>
              <a:gd name="T25" fmla="*/ 248 h 408"/>
              <a:gd name="T26" fmla="*/ 446 w 562"/>
              <a:gd name="T27" fmla="*/ 226 h 408"/>
              <a:gd name="T28" fmla="*/ 490 w 562"/>
              <a:gd name="T29" fmla="*/ 240 h 408"/>
              <a:gd name="T30" fmla="*/ 530 w 562"/>
              <a:gd name="T31" fmla="*/ 236 h 408"/>
              <a:gd name="T32" fmla="*/ 550 w 562"/>
              <a:gd name="T33" fmla="*/ 220 h 408"/>
              <a:gd name="T34" fmla="*/ 562 w 562"/>
              <a:gd name="T35" fmla="*/ 192 h 408"/>
              <a:gd name="T36" fmla="*/ 552 w 562"/>
              <a:gd name="T37" fmla="*/ 156 h 408"/>
              <a:gd name="T38" fmla="*/ 522 w 562"/>
              <a:gd name="T39" fmla="*/ 132 h 408"/>
              <a:gd name="T40" fmla="*/ 506 w 562"/>
              <a:gd name="T41" fmla="*/ 128 h 408"/>
              <a:gd name="T42" fmla="*/ 470 w 562"/>
              <a:gd name="T43" fmla="*/ 144 h 408"/>
              <a:gd name="T44" fmla="*/ 454 w 562"/>
              <a:gd name="T45" fmla="*/ 122 h 408"/>
              <a:gd name="T46" fmla="*/ 448 w 562"/>
              <a:gd name="T47" fmla="*/ 24 h 408"/>
              <a:gd name="T48" fmla="*/ 338 w 562"/>
              <a:gd name="T49" fmla="*/ 4 h 408"/>
              <a:gd name="T50" fmla="*/ 280 w 562"/>
              <a:gd name="T51" fmla="*/ 0 h 408"/>
              <a:gd name="T52" fmla="*/ 256 w 562"/>
              <a:gd name="T53" fmla="*/ 10 h 408"/>
              <a:gd name="T54" fmla="*/ 270 w 562"/>
              <a:gd name="T55" fmla="*/ 48 h 408"/>
              <a:gd name="T56" fmla="*/ 266 w 562"/>
              <a:gd name="T57" fmla="*/ 80 h 408"/>
              <a:gd name="T58" fmla="*/ 230 w 562"/>
              <a:gd name="T59" fmla="*/ 94 h 408"/>
              <a:gd name="T60" fmla="*/ 192 w 562"/>
              <a:gd name="T61" fmla="*/ 96 h 408"/>
              <a:gd name="T62" fmla="*/ 154 w 562"/>
              <a:gd name="T63" fmla="*/ 88 h 408"/>
              <a:gd name="T64" fmla="*/ 160 w 562"/>
              <a:gd name="T65" fmla="*/ 68 h 408"/>
              <a:gd name="T66" fmla="*/ 184 w 562"/>
              <a:gd name="T67" fmla="*/ 22 h 408"/>
              <a:gd name="T68" fmla="*/ 150 w 562"/>
              <a:gd name="T69" fmla="*/ 8 h 408"/>
              <a:gd name="T70" fmla="*/ 116 w 562"/>
              <a:gd name="T71" fmla="*/ 46 h 408"/>
              <a:gd name="T72" fmla="*/ 114 w 562"/>
              <a:gd name="T73" fmla="*/ 156 h 408"/>
              <a:gd name="T74" fmla="*/ 104 w 562"/>
              <a:gd name="T75" fmla="*/ 150 h 408"/>
              <a:gd name="T76" fmla="*/ 86 w 562"/>
              <a:gd name="T77" fmla="*/ 148 h 408"/>
              <a:gd name="T78" fmla="*/ 66 w 562"/>
              <a:gd name="T79" fmla="*/ 138 h 408"/>
              <a:gd name="T80" fmla="*/ 52 w 562"/>
              <a:gd name="T81" fmla="*/ 124 h 408"/>
              <a:gd name="T82" fmla="*/ 34 w 562"/>
              <a:gd name="T83" fmla="*/ 126 h 408"/>
              <a:gd name="T84" fmla="*/ 6 w 562"/>
              <a:gd name="T85" fmla="*/ 162 h 408"/>
              <a:gd name="T86" fmla="*/ 2 w 562"/>
              <a:gd name="T87" fmla="*/ 204 h 408"/>
              <a:gd name="T88" fmla="*/ 12 w 562"/>
              <a:gd name="T89" fmla="*/ 220 h 408"/>
              <a:gd name="T90" fmla="*/ 28 w 562"/>
              <a:gd name="T91" fmla="*/ 226 h 408"/>
              <a:gd name="T92" fmla="*/ 48 w 562"/>
              <a:gd name="T93" fmla="*/ 222 h 408"/>
              <a:gd name="T94" fmla="*/ 82 w 562"/>
              <a:gd name="T95" fmla="*/ 214 h 408"/>
              <a:gd name="T96" fmla="*/ 106 w 562"/>
              <a:gd name="T97" fmla="*/ 218 h 408"/>
              <a:gd name="T98" fmla="*/ 100 w 562"/>
              <a:gd name="T99" fmla="*/ 306 h 408"/>
              <a:gd name="T100" fmla="*/ 90 w 562"/>
              <a:gd name="T101" fmla="*/ 396 h 408"/>
              <a:gd name="T102" fmla="*/ 196 w 562"/>
              <a:gd name="T103" fmla="*/ 408 h 408"/>
              <a:gd name="T104" fmla="*/ 274 w 562"/>
              <a:gd name="T105" fmla="*/ 40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2" h="408">
                <a:moveTo>
                  <a:pt x="298" y="398"/>
                </a:moveTo>
                <a:lnTo>
                  <a:pt x="298" y="398"/>
                </a:lnTo>
                <a:lnTo>
                  <a:pt x="298" y="384"/>
                </a:lnTo>
                <a:lnTo>
                  <a:pt x="296" y="366"/>
                </a:lnTo>
                <a:lnTo>
                  <a:pt x="296" y="366"/>
                </a:lnTo>
                <a:lnTo>
                  <a:pt x="288" y="340"/>
                </a:lnTo>
                <a:lnTo>
                  <a:pt x="282" y="318"/>
                </a:lnTo>
                <a:lnTo>
                  <a:pt x="282" y="308"/>
                </a:lnTo>
                <a:lnTo>
                  <a:pt x="284" y="302"/>
                </a:lnTo>
                <a:lnTo>
                  <a:pt x="288" y="296"/>
                </a:lnTo>
                <a:lnTo>
                  <a:pt x="296" y="292"/>
                </a:lnTo>
                <a:lnTo>
                  <a:pt x="296" y="292"/>
                </a:lnTo>
                <a:lnTo>
                  <a:pt x="318" y="288"/>
                </a:lnTo>
                <a:lnTo>
                  <a:pt x="330" y="288"/>
                </a:lnTo>
                <a:lnTo>
                  <a:pt x="342" y="290"/>
                </a:lnTo>
                <a:lnTo>
                  <a:pt x="354" y="292"/>
                </a:lnTo>
                <a:lnTo>
                  <a:pt x="364" y="296"/>
                </a:lnTo>
                <a:lnTo>
                  <a:pt x="370" y="302"/>
                </a:lnTo>
                <a:lnTo>
                  <a:pt x="372" y="306"/>
                </a:lnTo>
                <a:lnTo>
                  <a:pt x="374" y="310"/>
                </a:lnTo>
                <a:lnTo>
                  <a:pt x="374" y="310"/>
                </a:lnTo>
                <a:lnTo>
                  <a:pt x="374" y="318"/>
                </a:lnTo>
                <a:lnTo>
                  <a:pt x="372" y="324"/>
                </a:lnTo>
                <a:lnTo>
                  <a:pt x="364" y="334"/>
                </a:lnTo>
                <a:lnTo>
                  <a:pt x="354" y="344"/>
                </a:lnTo>
                <a:lnTo>
                  <a:pt x="352" y="350"/>
                </a:lnTo>
                <a:lnTo>
                  <a:pt x="352" y="358"/>
                </a:lnTo>
                <a:lnTo>
                  <a:pt x="352" y="358"/>
                </a:lnTo>
                <a:lnTo>
                  <a:pt x="354" y="364"/>
                </a:lnTo>
                <a:lnTo>
                  <a:pt x="356" y="370"/>
                </a:lnTo>
                <a:lnTo>
                  <a:pt x="364" y="378"/>
                </a:lnTo>
                <a:lnTo>
                  <a:pt x="364" y="378"/>
                </a:lnTo>
                <a:lnTo>
                  <a:pt x="402" y="370"/>
                </a:lnTo>
                <a:lnTo>
                  <a:pt x="442" y="362"/>
                </a:lnTo>
                <a:lnTo>
                  <a:pt x="442" y="362"/>
                </a:lnTo>
                <a:lnTo>
                  <a:pt x="440" y="336"/>
                </a:lnTo>
                <a:lnTo>
                  <a:pt x="440" y="310"/>
                </a:lnTo>
                <a:lnTo>
                  <a:pt x="440" y="280"/>
                </a:lnTo>
                <a:lnTo>
                  <a:pt x="444" y="248"/>
                </a:lnTo>
                <a:lnTo>
                  <a:pt x="444" y="248"/>
                </a:lnTo>
                <a:lnTo>
                  <a:pt x="446" y="226"/>
                </a:lnTo>
                <a:lnTo>
                  <a:pt x="446" y="226"/>
                </a:lnTo>
                <a:lnTo>
                  <a:pt x="462" y="232"/>
                </a:lnTo>
                <a:lnTo>
                  <a:pt x="474" y="236"/>
                </a:lnTo>
                <a:lnTo>
                  <a:pt x="490" y="240"/>
                </a:lnTo>
                <a:lnTo>
                  <a:pt x="506" y="242"/>
                </a:lnTo>
                <a:lnTo>
                  <a:pt x="524" y="240"/>
                </a:lnTo>
                <a:lnTo>
                  <a:pt x="530" y="236"/>
                </a:lnTo>
                <a:lnTo>
                  <a:pt x="538" y="232"/>
                </a:lnTo>
                <a:lnTo>
                  <a:pt x="544" y="228"/>
                </a:lnTo>
                <a:lnTo>
                  <a:pt x="550" y="220"/>
                </a:lnTo>
                <a:lnTo>
                  <a:pt x="550" y="220"/>
                </a:lnTo>
                <a:lnTo>
                  <a:pt x="558" y="206"/>
                </a:lnTo>
                <a:lnTo>
                  <a:pt x="562" y="192"/>
                </a:lnTo>
                <a:lnTo>
                  <a:pt x="562" y="178"/>
                </a:lnTo>
                <a:lnTo>
                  <a:pt x="558" y="168"/>
                </a:lnTo>
                <a:lnTo>
                  <a:pt x="552" y="156"/>
                </a:lnTo>
                <a:lnTo>
                  <a:pt x="542" y="148"/>
                </a:lnTo>
                <a:lnTo>
                  <a:pt x="532" y="138"/>
                </a:lnTo>
                <a:lnTo>
                  <a:pt x="522" y="132"/>
                </a:lnTo>
                <a:lnTo>
                  <a:pt x="522" y="132"/>
                </a:lnTo>
                <a:lnTo>
                  <a:pt x="514" y="128"/>
                </a:lnTo>
                <a:lnTo>
                  <a:pt x="506" y="128"/>
                </a:lnTo>
                <a:lnTo>
                  <a:pt x="498" y="130"/>
                </a:lnTo>
                <a:lnTo>
                  <a:pt x="488" y="132"/>
                </a:lnTo>
                <a:lnTo>
                  <a:pt x="470" y="144"/>
                </a:lnTo>
                <a:lnTo>
                  <a:pt x="452" y="156"/>
                </a:lnTo>
                <a:lnTo>
                  <a:pt x="452" y="156"/>
                </a:lnTo>
                <a:lnTo>
                  <a:pt x="454" y="122"/>
                </a:lnTo>
                <a:lnTo>
                  <a:pt x="452" y="90"/>
                </a:lnTo>
                <a:lnTo>
                  <a:pt x="450" y="56"/>
                </a:lnTo>
                <a:lnTo>
                  <a:pt x="448" y="24"/>
                </a:lnTo>
                <a:lnTo>
                  <a:pt x="448" y="24"/>
                </a:lnTo>
                <a:lnTo>
                  <a:pt x="372" y="10"/>
                </a:lnTo>
                <a:lnTo>
                  <a:pt x="338" y="4"/>
                </a:lnTo>
                <a:lnTo>
                  <a:pt x="304" y="0"/>
                </a:lnTo>
                <a:lnTo>
                  <a:pt x="304" y="0"/>
                </a:lnTo>
                <a:lnTo>
                  <a:pt x="280" y="0"/>
                </a:lnTo>
                <a:lnTo>
                  <a:pt x="254" y="0"/>
                </a:lnTo>
                <a:lnTo>
                  <a:pt x="254" y="0"/>
                </a:lnTo>
                <a:lnTo>
                  <a:pt x="256" y="10"/>
                </a:lnTo>
                <a:lnTo>
                  <a:pt x="258" y="20"/>
                </a:lnTo>
                <a:lnTo>
                  <a:pt x="270" y="48"/>
                </a:lnTo>
                <a:lnTo>
                  <a:pt x="270" y="48"/>
                </a:lnTo>
                <a:lnTo>
                  <a:pt x="272" y="60"/>
                </a:lnTo>
                <a:lnTo>
                  <a:pt x="272" y="72"/>
                </a:lnTo>
                <a:lnTo>
                  <a:pt x="266" y="80"/>
                </a:lnTo>
                <a:lnTo>
                  <a:pt x="258" y="86"/>
                </a:lnTo>
                <a:lnTo>
                  <a:pt x="246" y="92"/>
                </a:lnTo>
                <a:lnTo>
                  <a:pt x="230" y="94"/>
                </a:lnTo>
                <a:lnTo>
                  <a:pt x="212" y="96"/>
                </a:lnTo>
                <a:lnTo>
                  <a:pt x="192" y="96"/>
                </a:lnTo>
                <a:lnTo>
                  <a:pt x="192" y="96"/>
                </a:lnTo>
                <a:lnTo>
                  <a:pt x="172" y="96"/>
                </a:lnTo>
                <a:lnTo>
                  <a:pt x="160" y="92"/>
                </a:lnTo>
                <a:lnTo>
                  <a:pt x="154" y="88"/>
                </a:lnTo>
                <a:lnTo>
                  <a:pt x="154" y="84"/>
                </a:lnTo>
                <a:lnTo>
                  <a:pt x="156" y="76"/>
                </a:lnTo>
                <a:lnTo>
                  <a:pt x="160" y="68"/>
                </a:lnTo>
                <a:lnTo>
                  <a:pt x="174" y="44"/>
                </a:lnTo>
                <a:lnTo>
                  <a:pt x="174" y="44"/>
                </a:lnTo>
                <a:lnTo>
                  <a:pt x="184" y="22"/>
                </a:lnTo>
                <a:lnTo>
                  <a:pt x="188" y="2"/>
                </a:lnTo>
                <a:lnTo>
                  <a:pt x="188" y="2"/>
                </a:lnTo>
                <a:lnTo>
                  <a:pt x="150" y="8"/>
                </a:lnTo>
                <a:lnTo>
                  <a:pt x="110" y="12"/>
                </a:lnTo>
                <a:lnTo>
                  <a:pt x="110" y="12"/>
                </a:lnTo>
                <a:lnTo>
                  <a:pt x="116" y="46"/>
                </a:lnTo>
                <a:lnTo>
                  <a:pt x="118" y="82"/>
                </a:lnTo>
                <a:lnTo>
                  <a:pt x="116" y="118"/>
                </a:lnTo>
                <a:lnTo>
                  <a:pt x="114" y="156"/>
                </a:lnTo>
                <a:lnTo>
                  <a:pt x="114" y="156"/>
                </a:lnTo>
                <a:lnTo>
                  <a:pt x="110" y="152"/>
                </a:lnTo>
                <a:lnTo>
                  <a:pt x="104" y="150"/>
                </a:lnTo>
                <a:lnTo>
                  <a:pt x="96" y="148"/>
                </a:lnTo>
                <a:lnTo>
                  <a:pt x="86" y="148"/>
                </a:lnTo>
                <a:lnTo>
                  <a:pt x="86" y="148"/>
                </a:lnTo>
                <a:lnTo>
                  <a:pt x="78" y="148"/>
                </a:lnTo>
                <a:lnTo>
                  <a:pt x="70" y="144"/>
                </a:lnTo>
                <a:lnTo>
                  <a:pt x="66" y="138"/>
                </a:lnTo>
                <a:lnTo>
                  <a:pt x="62" y="132"/>
                </a:lnTo>
                <a:lnTo>
                  <a:pt x="58" y="126"/>
                </a:lnTo>
                <a:lnTo>
                  <a:pt x="52" y="124"/>
                </a:lnTo>
                <a:lnTo>
                  <a:pt x="46" y="122"/>
                </a:lnTo>
                <a:lnTo>
                  <a:pt x="34" y="126"/>
                </a:lnTo>
                <a:lnTo>
                  <a:pt x="34" y="126"/>
                </a:lnTo>
                <a:lnTo>
                  <a:pt x="22" y="136"/>
                </a:lnTo>
                <a:lnTo>
                  <a:pt x="14" y="148"/>
                </a:lnTo>
                <a:lnTo>
                  <a:pt x="6" y="162"/>
                </a:lnTo>
                <a:lnTo>
                  <a:pt x="0" y="176"/>
                </a:lnTo>
                <a:lnTo>
                  <a:pt x="0" y="190"/>
                </a:lnTo>
                <a:lnTo>
                  <a:pt x="2" y="204"/>
                </a:lnTo>
                <a:lnTo>
                  <a:pt x="4" y="210"/>
                </a:lnTo>
                <a:lnTo>
                  <a:pt x="8" y="216"/>
                </a:lnTo>
                <a:lnTo>
                  <a:pt x="12" y="220"/>
                </a:lnTo>
                <a:lnTo>
                  <a:pt x="18" y="222"/>
                </a:lnTo>
                <a:lnTo>
                  <a:pt x="18" y="222"/>
                </a:lnTo>
                <a:lnTo>
                  <a:pt x="28" y="226"/>
                </a:lnTo>
                <a:lnTo>
                  <a:pt x="36" y="228"/>
                </a:lnTo>
                <a:lnTo>
                  <a:pt x="42" y="226"/>
                </a:lnTo>
                <a:lnTo>
                  <a:pt x="48" y="222"/>
                </a:lnTo>
                <a:lnTo>
                  <a:pt x="62" y="216"/>
                </a:lnTo>
                <a:lnTo>
                  <a:pt x="70" y="214"/>
                </a:lnTo>
                <a:lnTo>
                  <a:pt x="82" y="214"/>
                </a:lnTo>
                <a:lnTo>
                  <a:pt x="82" y="214"/>
                </a:lnTo>
                <a:lnTo>
                  <a:pt x="106" y="218"/>
                </a:lnTo>
                <a:lnTo>
                  <a:pt x="106" y="218"/>
                </a:lnTo>
                <a:lnTo>
                  <a:pt x="102" y="264"/>
                </a:lnTo>
                <a:lnTo>
                  <a:pt x="100" y="306"/>
                </a:lnTo>
                <a:lnTo>
                  <a:pt x="100" y="306"/>
                </a:lnTo>
                <a:lnTo>
                  <a:pt x="100" y="328"/>
                </a:lnTo>
                <a:lnTo>
                  <a:pt x="98" y="352"/>
                </a:lnTo>
                <a:lnTo>
                  <a:pt x="90" y="396"/>
                </a:lnTo>
                <a:lnTo>
                  <a:pt x="90" y="396"/>
                </a:lnTo>
                <a:lnTo>
                  <a:pt x="142" y="404"/>
                </a:lnTo>
                <a:lnTo>
                  <a:pt x="196" y="408"/>
                </a:lnTo>
                <a:lnTo>
                  <a:pt x="222" y="408"/>
                </a:lnTo>
                <a:lnTo>
                  <a:pt x="248" y="406"/>
                </a:lnTo>
                <a:lnTo>
                  <a:pt x="274" y="402"/>
                </a:lnTo>
                <a:lnTo>
                  <a:pt x="298" y="398"/>
                </a:lnTo>
                <a:lnTo>
                  <a:pt x="298" y="3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9" name="Freeform 46"/>
          <p:cNvSpPr>
            <a:spLocks/>
          </p:cNvSpPr>
          <p:nvPr/>
        </p:nvSpPr>
        <p:spPr bwMode="auto">
          <a:xfrm>
            <a:off x="3763963" y="4562475"/>
            <a:ext cx="635000" cy="815975"/>
          </a:xfrm>
          <a:custGeom>
            <a:avLst/>
            <a:gdLst>
              <a:gd name="T0" fmla="*/ 100 w 400"/>
              <a:gd name="T1" fmla="*/ 498 h 514"/>
              <a:gd name="T2" fmla="*/ 136 w 400"/>
              <a:gd name="T3" fmla="*/ 512 h 514"/>
              <a:gd name="T4" fmla="*/ 170 w 400"/>
              <a:gd name="T5" fmla="*/ 510 h 514"/>
              <a:gd name="T6" fmla="*/ 178 w 400"/>
              <a:gd name="T7" fmla="*/ 498 h 514"/>
              <a:gd name="T8" fmla="*/ 166 w 400"/>
              <a:gd name="T9" fmla="*/ 474 h 514"/>
              <a:gd name="T10" fmla="*/ 162 w 400"/>
              <a:gd name="T11" fmla="*/ 448 h 514"/>
              <a:gd name="T12" fmla="*/ 174 w 400"/>
              <a:gd name="T13" fmla="*/ 420 h 514"/>
              <a:gd name="T14" fmla="*/ 222 w 400"/>
              <a:gd name="T15" fmla="*/ 426 h 514"/>
              <a:gd name="T16" fmla="*/ 294 w 400"/>
              <a:gd name="T17" fmla="*/ 440 h 514"/>
              <a:gd name="T18" fmla="*/ 396 w 400"/>
              <a:gd name="T19" fmla="*/ 350 h 514"/>
              <a:gd name="T20" fmla="*/ 400 w 400"/>
              <a:gd name="T21" fmla="*/ 260 h 514"/>
              <a:gd name="T22" fmla="*/ 348 w 400"/>
              <a:gd name="T23" fmla="*/ 292 h 514"/>
              <a:gd name="T24" fmla="*/ 318 w 400"/>
              <a:gd name="T25" fmla="*/ 296 h 514"/>
              <a:gd name="T26" fmla="*/ 302 w 400"/>
              <a:gd name="T27" fmla="*/ 282 h 514"/>
              <a:gd name="T28" fmla="*/ 296 w 400"/>
              <a:gd name="T29" fmla="*/ 246 h 514"/>
              <a:gd name="T30" fmla="*/ 318 w 400"/>
              <a:gd name="T31" fmla="*/ 196 h 514"/>
              <a:gd name="T32" fmla="*/ 334 w 400"/>
              <a:gd name="T33" fmla="*/ 186 h 514"/>
              <a:gd name="T34" fmla="*/ 392 w 400"/>
              <a:gd name="T35" fmla="*/ 180 h 514"/>
              <a:gd name="T36" fmla="*/ 378 w 400"/>
              <a:gd name="T37" fmla="*/ 74 h 514"/>
              <a:gd name="T38" fmla="*/ 300 w 400"/>
              <a:gd name="T39" fmla="*/ 90 h 514"/>
              <a:gd name="T40" fmla="*/ 290 w 400"/>
              <a:gd name="T41" fmla="*/ 76 h 514"/>
              <a:gd name="T42" fmla="*/ 288 w 400"/>
              <a:gd name="T43" fmla="*/ 62 h 514"/>
              <a:gd name="T44" fmla="*/ 308 w 400"/>
              <a:gd name="T45" fmla="*/ 36 h 514"/>
              <a:gd name="T46" fmla="*/ 310 w 400"/>
              <a:gd name="T47" fmla="*/ 22 h 514"/>
              <a:gd name="T48" fmla="*/ 300 w 400"/>
              <a:gd name="T49" fmla="*/ 8 h 514"/>
              <a:gd name="T50" fmla="*/ 266 w 400"/>
              <a:gd name="T51" fmla="*/ 0 h 514"/>
              <a:gd name="T52" fmla="*/ 232 w 400"/>
              <a:gd name="T53" fmla="*/ 4 h 514"/>
              <a:gd name="T54" fmla="*/ 218 w 400"/>
              <a:gd name="T55" fmla="*/ 20 h 514"/>
              <a:gd name="T56" fmla="*/ 232 w 400"/>
              <a:gd name="T57" fmla="*/ 78 h 514"/>
              <a:gd name="T58" fmla="*/ 234 w 400"/>
              <a:gd name="T59" fmla="*/ 110 h 514"/>
              <a:gd name="T60" fmla="*/ 184 w 400"/>
              <a:gd name="T61" fmla="*/ 118 h 514"/>
              <a:gd name="T62" fmla="*/ 78 w 400"/>
              <a:gd name="T63" fmla="*/ 116 h 514"/>
              <a:gd name="T64" fmla="*/ 16 w 400"/>
              <a:gd name="T65" fmla="*/ 164 h 514"/>
              <a:gd name="T66" fmla="*/ 6 w 400"/>
              <a:gd name="T67" fmla="*/ 228 h 514"/>
              <a:gd name="T68" fmla="*/ 40 w 400"/>
              <a:gd name="T69" fmla="*/ 210 h 514"/>
              <a:gd name="T70" fmla="*/ 62 w 400"/>
              <a:gd name="T71" fmla="*/ 220 h 514"/>
              <a:gd name="T72" fmla="*/ 76 w 400"/>
              <a:gd name="T73" fmla="*/ 264 h 514"/>
              <a:gd name="T74" fmla="*/ 74 w 400"/>
              <a:gd name="T75" fmla="*/ 298 h 514"/>
              <a:gd name="T76" fmla="*/ 54 w 400"/>
              <a:gd name="T77" fmla="*/ 326 h 514"/>
              <a:gd name="T78" fmla="*/ 40 w 400"/>
              <a:gd name="T79" fmla="*/ 334 h 514"/>
              <a:gd name="T80" fmla="*/ 12 w 400"/>
              <a:gd name="T81" fmla="*/ 330 h 514"/>
              <a:gd name="T82" fmla="*/ 2 w 400"/>
              <a:gd name="T83" fmla="*/ 376 h 514"/>
              <a:gd name="T84" fmla="*/ 68 w 400"/>
              <a:gd name="T85" fmla="*/ 424 h 514"/>
              <a:gd name="T86" fmla="*/ 114 w 400"/>
              <a:gd name="T87" fmla="*/ 434 h 514"/>
              <a:gd name="T88" fmla="*/ 90 w 400"/>
              <a:gd name="T89" fmla="*/ 474 h 514"/>
              <a:gd name="T90" fmla="*/ 92 w 400"/>
              <a:gd name="T91" fmla="*/ 49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00" h="514">
                <a:moveTo>
                  <a:pt x="92" y="492"/>
                </a:moveTo>
                <a:lnTo>
                  <a:pt x="92" y="492"/>
                </a:lnTo>
                <a:lnTo>
                  <a:pt x="100" y="498"/>
                </a:lnTo>
                <a:lnTo>
                  <a:pt x="112" y="504"/>
                </a:lnTo>
                <a:lnTo>
                  <a:pt x="124" y="508"/>
                </a:lnTo>
                <a:lnTo>
                  <a:pt x="136" y="512"/>
                </a:lnTo>
                <a:lnTo>
                  <a:pt x="148" y="514"/>
                </a:lnTo>
                <a:lnTo>
                  <a:pt x="160" y="512"/>
                </a:lnTo>
                <a:lnTo>
                  <a:pt x="170" y="510"/>
                </a:lnTo>
                <a:lnTo>
                  <a:pt x="176" y="504"/>
                </a:lnTo>
                <a:lnTo>
                  <a:pt x="176" y="504"/>
                </a:lnTo>
                <a:lnTo>
                  <a:pt x="178" y="498"/>
                </a:lnTo>
                <a:lnTo>
                  <a:pt x="176" y="492"/>
                </a:lnTo>
                <a:lnTo>
                  <a:pt x="170" y="480"/>
                </a:lnTo>
                <a:lnTo>
                  <a:pt x="166" y="474"/>
                </a:lnTo>
                <a:lnTo>
                  <a:pt x="162" y="466"/>
                </a:lnTo>
                <a:lnTo>
                  <a:pt x="160" y="458"/>
                </a:lnTo>
                <a:lnTo>
                  <a:pt x="162" y="448"/>
                </a:lnTo>
                <a:lnTo>
                  <a:pt x="162" y="448"/>
                </a:lnTo>
                <a:lnTo>
                  <a:pt x="168" y="434"/>
                </a:lnTo>
                <a:lnTo>
                  <a:pt x="174" y="420"/>
                </a:lnTo>
                <a:lnTo>
                  <a:pt x="174" y="420"/>
                </a:lnTo>
                <a:lnTo>
                  <a:pt x="200" y="422"/>
                </a:lnTo>
                <a:lnTo>
                  <a:pt x="222" y="426"/>
                </a:lnTo>
                <a:lnTo>
                  <a:pt x="222" y="426"/>
                </a:lnTo>
                <a:lnTo>
                  <a:pt x="256" y="432"/>
                </a:lnTo>
                <a:lnTo>
                  <a:pt x="294" y="440"/>
                </a:lnTo>
                <a:lnTo>
                  <a:pt x="386" y="450"/>
                </a:lnTo>
                <a:lnTo>
                  <a:pt x="386" y="450"/>
                </a:lnTo>
                <a:lnTo>
                  <a:pt x="396" y="350"/>
                </a:lnTo>
                <a:lnTo>
                  <a:pt x="398" y="304"/>
                </a:lnTo>
                <a:lnTo>
                  <a:pt x="400" y="260"/>
                </a:lnTo>
                <a:lnTo>
                  <a:pt x="400" y="260"/>
                </a:lnTo>
                <a:lnTo>
                  <a:pt x="382" y="274"/>
                </a:lnTo>
                <a:lnTo>
                  <a:pt x="360" y="286"/>
                </a:lnTo>
                <a:lnTo>
                  <a:pt x="348" y="292"/>
                </a:lnTo>
                <a:lnTo>
                  <a:pt x="338" y="296"/>
                </a:lnTo>
                <a:lnTo>
                  <a:pt x="328" y="298"/>
                </a:lnTo>
                <a:lnTo>
                  <a:pt x="318" y="296"/>
                </a:lnTo>
                <a:lnTo>
                  <a:pt x="318" y="296"/>
                </a:lnTo>
                <a:lnTo>
                  <a:pt x="310" y="290"/>
                </a:lnTo>
                <a:lnTo>
                  <a:pt x="302" y="282"/>
                </a:lnTo>
                <a:lnTo>
                  <a:pt x="298" y="272"/>
                </a:lnTo>
                <a:lnTo>
                  <a:pt x="296" y="260"/>
                </a:lnTo>
                <a:lnTo>
                  <a:pt x="296" y="246"/>
                </a:lnTo>
                <a:lnTo>
                  <a:pt x="300" y="230"/>
                </a:lnTo>
                <a:lnTo>
                  <a:pt x="308" y="214"/>
                </a:lnTo>
                <a:lnTo>
                  <a:pt x="318" y="196"/>
                </a:lnTo>
                <a:lnTo>
                  <a:pt x="318" y="196"/>
                </a:lnTo>
                <a:lnTo>
                  <a:pt x="324" y="190"/>
                </a:lnTo>
                <a:lnTo>
                  <a:pt x="334" y="186"/>
                </a:lnTo>
                <a:lnTo>
                  <a:pt x="356" y="182"/>
                </a:lnTo>
                <a:lnTo>
                  <a:pt x="378" y="180"/>
                </a:lnTo>
                <a:lnTo>
                  <a:pt x="392" y="180"/>
                </a:lnTo>
                <a:lnTo>
                  <a:pt x="392" y="180"/>
                </a:lnTo>
                <a:lnTo>
                  <a:pt x="384" y="126"/>
                </a:lnTo>
                <a:lnTo>
                  <a:pt x="378" y="74"/>
                </a:lnTo>
                <a:lnTo>
                  <a:pt x="378" y="74"/>
                </a:lnTo>
                <a:lnTo>
                  <a:pt x="338" y="82"/>
                </a:lnTo>
                <a:lnTo>
                  <a:pt x="300" y="90"/>
                </a:lnTo>
                <a:lnTo>
                  <a:pt x="300" y="90"/>
                </a:lnTo>
                <a:lnTo>
                  <a:pt x="292" y="82"/>
                </a:lnTo>
                <a:lnTo>
                  <a:pt x="290" y="76"/>
                </a:lnTo>
                <a:lnTo>
                  <a:pt x="288" y="70"/>
                </a:lnTo>
                <a:lnTo>
                  <a:pt x="288" y="70"/>
                </a:lnTo>
                <a:lnTo>
                  <a:pt x="288" y="62"/>
                </a:lnTo>
                <a:lnTo>
                  <a:pt x="290" y="56"/>
                </a:lnTo>
                <a:lnTo>
                  <a:pt x="300" y="46"/>
                </a:lnTo>
                <a:lnTo>
                  <a:pt x="308" y="36"/>
                </a:lnTo>
                <a:lnTo>
                  <a:pt x="310" y="30"/>
                </a:lnTo>
                <a:lnTo>
                  <a:pt x="310" y="22"/>
                </a:lnTo>
                <a:lnTo>
                  <a:pt x="310" y="22"/>
                </a:lnTo>
                <a:lnTo>
                  <a:pt x="308" y="18"/>
                </a:lnTo>
                <a:lnTo>
                  <a:pt x="306" y="14"/>
                </a:lnTo>
                <a:lnTo>
                  <a:pt x="300" y="8"/>
                </a:lnTo>
                <a:lnTo>
                  <a:pt x="290" y="4"/>
                </a:lnTo>
                <a:lnTo>
                  <a:pt x="278" y="2"/>
                </a:lnTo>
                <a:lnTo>
                  <a:pt x="266" y="0"/>
                </a:lnTo>
                <a:lnTo>
                  <a:pt x="254" y="0"/>
                </a:lnTo>
                <a:lnTo>
                  <a:pt x="232" y="4"/>
                </a:lnTo>
                <a:lnTo>
                  <a:pt x="232" y="4"/>
                </a:lnTo>
                <a:lnTo>
                  <a:pt x="224" y="8"/>
                </a:lnTo>
                <a:lnTo>
                  <a:pt x="220" y="14"/>
                </a:lnTo>
                <a:lnTo>
                  <a:pt x="218" y="20"/>
                </a:lnTo>
                <a:lnTo>
                  <a:pt x="218" y="30"/>
                </a:lnTo>
                <a:lnTo>
                  <a:pt x="224" y="52"/>
                </a:lnTo>
                <a:lnTo>
                  <a:pt x="232" y="78"/>
                </a:lnTo>
                <a:lnTo>
                  <a:pt x="232" y="78"/>
                </a:lnTo>
                <a:lnTo>
                  <a:pt x="234" y="96"/>
                </a:lnTo>
                <a:lnTo>
                  <a:pt x="234" y="110"/>
                </a:lnTo>
                <a:lnTo>
                  <a:pt x="234" y="110"/>
                </a:lnTo>
                <a:lnTo>
                  <a:pt x="210" y="114"/>
                </a:lnTo>
                <a:lnTo>
                  <a:pt x="184" y="118"/>
                </a:lnTo>
                <a:lnTo>
                  <a:pt x="158" y="120"/>
                </a:lnTo>
                <a:lnTo>
                  <a:pt x="132" y="120"/>
                </a:lnTo>
                <a:lnTo>
                  <a:pt x="78" y="116"/>
                </a:lnTo>
                <a:lnTo>
                  <a:pt x="26" y="108"/>
                </a:lnTo>
                <a:lnTo>
                  <a:pt x="26" y="108"/>
                </a:lnTo>
                <a:lnTo>
                  <a:pt x="16" y="164"/>
                </a:lnTo>
                <a:lnTo>
                  <a:pt x="10" y="194"/>
                </a:lnTo>
                <a:lnTo>
                  <a:pt x="6" y="228"/>
                </a:lnTo>
                <a:lnTo>
                  <a:pt x="6" y="228"/>
                </a:lnTo>
                <a:lnTo>
                  <a:pt x="22" y="216"/>
                </a:lnTo>
                <a:lnTo>
                  <a:pt x="30" y="212"/>
                </a:lnTo>
                <a:lnTo>
                  <a:pt x="40" y="210"/>
                </a:lnTo>
                <a:lnTo>
                  <a:pt x="48" y="210"/>
                </a:lnTo>
                <a:lnTo>
                  <a:pt x="56" y="212"/>
                </a:lnTo>
                <a:lnTo>
                  <a:pt x="62" y="220"/>
                </a:lnTo>
                <a:lnTo>
                  <a:pt x="66" y="230"/>
                </a:lnTo>
                <a:lnTo>
                  <a:pt x="66" y="230"/>
                </a:lnTo>
                <a:lnTo>
                  <a:pt x="76" y="264"/>
                </a:lnTo>
                <a:lnTo>
                  <a:pt x="76" y="278"/>
                </a:lnTo>
                <a:lnTo>
                  <a:pt x="76" y="288"/>
                </a:lnTo>
                <a:lnTo>
                  <a:pt x="74" y="298"/>
                </a:lnTo>
                <a:lnTo>
                  <a:pt x="70" y="306"/>
                </a:lnTo>
                <a:lnTo>
                  <a:pt x="62" y="316"/>
                </a:lnTo>
                <a:lnTo>
                  <a:pt x="54" y="326"/>
                </a:lnTo>
                <a:lnTo>
                  <a:pt x="54" y="326"/>
                </a:lnTo>
                <a:lnTo>
                  <a:pt x="48" y="330"/>
                </a:lnTo>
                <a:lnTo>
                  <a:pt x="40" y="334"/>
                </a:lnTo>
                <a:lnTo>
                  <a:pt x="34" y="334"/>
                </a:lnTo>
                <a:lnTo>
                  <a:pt x="26" y="334"/>
                </a:lnTo>
                <a:lnTo>
                  <a:pt x="12" y="330"/>
                </a:lnTo>
                <a:lnTo>
                  <a:pt x="0" y="322"/>
                </a:lnTo>
                <a:lnTo>
                  <a:pt x="0" y="322"/>
                </a:lnTo>
                <a:lnTo>
                  <a:pt x="2" y="376"/>
                </a:lnTo>
                <a:lnTo>
                  <a:pt x="6" y="428"/>
                </a:lnTo>
                <a:lnTo>
                  <a:pt x="6" y="428"/>
                </a:lnTo>
                <a:lnTo>
                  <a:pt x="68" y="424"/>
                </a:lnTo>
                <a:lnTo>
                  <a:pt x="124" y="420"/>
                </a:lnTo>
                <a:lnTo>
                  <a:pt x="124" y="420"/>
                </a:lnTo>
                <a:lnTo>
                  <a:pt x="114" y="434"/>
                </a:lnTo>
                <a:lnTo>
                  <a:pt x="100" y="454"/>
                </a:lnTo>
                <a:lnTo>
                  <a:pt x="94" y="464"/>
                </a:lnTo>
                <a:lnTo>
                  <a:pt x="90" y="474"/>
                </a:lnTo>
                <a:lnTo>
                  <a:pt x="90" y="484"/>
                </a:lnTo>
                <a:lnTo>
                  <a:pt x="90" y="488"/>
                </a:lnTo>
                <a:lnTo>
                  <a:pt x="92" y="492"/>
                </a:lnTo>
                <a:lnTo>
                  <a:pt x="92" y="4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" name="Freeform 47"/>
          <p:cNvSpPr>
            <a:spLocks/>
          </p:cNvSpPr>
          <p:nvPr/>
        </p:nvSpPr>
        <p:spPr bwMode="auto">
          <a:xfrm>
            <a:off x="3636963" y="5229225"/>
            <a:ext cx="936625" cy="587375"/>
          </a:xfrm>
          <a:custGeom>
            <a:avLst/>
            <a:gdLst>
              <a:gd name="T0" fmla="*/ 268 w 590"/>
              <a:gd name="T1" fmla="*/ 356 h 370"/>
              <a:gd name="T2" fmla="*/ 264 w 590"/>
              <a:gd name="T3" fmla="*/ 320 h 370"/>
              <a:gd name="T4" fmla="*/ 274 w 590"/>
              <a:gd name="T5" fmla="*/ 294 h 370"/>
              <a:gd name="T6" fmla="*/ 302 w 590"/>
              <a:gd name="T7" fmla="*/ 272 h 370"/>
              <a:gd name="T8" fmla="*/ 334 w 590"/>
              <a:gd name="T9" fmla="*/ 266 h 370"/>
              <a:gd name="T10" fmla="*/ 362 w 590"/>
              <a:gd name="T11" fmla="*/ 274 h 370"/>
              <a:gd name="T12" fmla="*/ 380 w 590"/>
              <a:gd name="T13" fmla="*/ 292 h 370"/>
              <a:gd name="T14" fmla="*/ 386 w 590"/>
              <a:gd name="T15" fmla="*/ 322 h 370"/>
              <a:gd name="T16" fmla="*/ 380 w 590"/>
              <a:gd name="T17" fmla="*/ 332 h 370"/>
              <a:gd name="T18" fmla="*/ 352 w 590"/>
              <a:gd name="T19" fmla="*/ 360 h 370"/>
              <a:gd name="T20" fmla="*/ 380 w 590"/>
              <a:gd name="T21" fmla="*/ 368 h 370"/>
              <a:gd name="T22" fmla="*/ 476 w 590"/>
              <a:gd name="T23" fmla="*/ 370 h 370"/>
              <a:gd name="T24" fmla="*/ 460 w 590"/>
              <a:gd name="T25" fmla="*/ 232 h 370"/>
              <a:gd name="T26" fmla="*/ 464 w 590"/>
              <a:gd name="T27" fmla="*/ 222 h 370"/>
              <a:gd name="T28" fmla="*/ 480 w 590"/>
              <a:gd name="T29" fmla="*/ 226 h 370"/>
              <a:gd name="T30" fmla="*/ 494 w 590"/>
              <a:gd name="T31" fmla="*/ 246 h 370"/>
              <a:gd name="T32" fmla="*/ 510 w 590"/>
              <a:gd name="T33" fmla="*/ 260 h 370"/>
              <a:gd name="T34" fmla="*/ 530 w 590"/>
              <a:gd name="T35" fmla="*/ 258 h 370"/>
              <a:gd name="T36" fmla="*/ 572 w 590"/>
              <a:gd name="T37" fmla="*/ 218 h 370"/>
              <a:gd name="T38" fmla="*/ 588 w 590"/>
              <a:gd name="T39" fmla="*/ 176 h 370"/>
              <a:gd name="T40" fmla="*/ 588 w 590"/>
              <a:gd name="T41" fmla="*/ 150 h 370"/>
              <a:gd name="T42" fmla="*/ 574 w 590"/>
              <a:gd name="T43" fmla="*/ 138 h 370"/>
              <a:gd name="T44" fmla="*/ 530 w 590"/>
              <a:gd name="T45" fmla="*/ 140 h 370"/>
              <a:gd name="T46" fmla="*/ 486 w 590"/>
              <a:gd name="T47" fmla="*/ 146 h 370"/>
              <a:gd name="T48" fmla="*/ 458 w 590"/>
              <a:gd name="T49" fmla="*/ 144 h 370"/>
              <a:gd name="T50" fmla="*/ 466 w 590"/>
              <a:gd name="T51" fmla="*/ 30 h 370"/>
              <a:gd name="T52" fmla="*/ 302 w 590"/>
              <a:gd name="T53" fmla="*/ 6 h 370"/>
              <a:gd name="T54" fmla="*/ 254 w 590"/>
              <a:gd name="T55" fmla="*/ 0 h 370"/>
              <a:gd name="T56" fmla="*/ 242 w 590"/>
              <a:gd name="T57" fmla="*/ 28 h 370"/>
              <a:gd name="T58" fmla="*/ 242 w 590"/>
              <a:gd name="T59" fmla="*/ 46 h 370"/>
              <a:gd name="T60" fmla="*/ 256 w 590"/>
              <a:gd name="T61" fmla="*/ 72 h 370"/>
              <a:gd name="T62" fmla="*/ 256 w 590"/>
              <a:gd name="T63" fmla="*/ 84 h 370"/>
              <a:gd name="T64" fmla="*/ 228 w 590"/>
              <a:gd name="T65" fmla="*/ 94 h 370"/>
              <a:gd name="T66" fmla="*/ 192 w 590"/>
              <a:gd name="T67" fmla="*/ 84 h 370"/>
              <a:gd name="T68" fmla="*/ 172 w 590"/>
              <a:gd name="T69" fmla="*/ 72 h 370"/>
              <a:gd name="T70" fmla="*/ 170 w 590"/>
              <a:gd name="T71" fmla="*/ 54 h 370"/>
              <a:gd name="T72" fmla="*/ 194 w 590"/>
              <a:gd name="T73" fmla="*/ 14 h 370"/>
              <a:gd name="T74" fmla="*/ 148 w 590"/>
              <a:gd name="T75" fmla="*/ 4 h 370"/>
              <a:gd name="T76" fmla="*/ 100 w 590"/>
              <a:gd name="T77" fmla="*/ 116 h 370"/>
              <a:gd name="T78" fmla="*/ 66 w 590"/>
              <a:gd name="T79" fmla="*/ 108 h 370"/>
              <a:gd name="T80" fmla="*/ 38 w 590"/>
              <a:gd name="T81" fmla="*/ 110 h 370"/>
              <a:gd name="T82" fmla="*/ 8 w 590"/>
              <a:gd name="T83" fmla="*/ 130 h 370"/>
              <a:gd name="T84" fmla="*/ 0 w 590"/>
              <a:gd name="T85" fmla="*/ 158 h 370"/>
              <a:gd name="T86" fmla="*/ 2 w 590"/>
              <a:gd name="T87" fmla="*/ 186 h 370"/>
              <a:gd name="T88" fmla="*/ 16 w 590"/>
              <a:gd name="T89" fmla="*/ 214 h 370"/>
              <a:gd name="T90" fmla="*/ 42 w 590"/>
              <a:gd name="T91" fmla="*/ 220 h 370"/>
              <a:gd name="T92" fmla="*/ 70 w 590"/>
              <a:gd name="T93" fmla="*/ 214 h 370"/>
              <a:gd name="T94" fmla="*/ 102 w 590"/>
              <a:gd name="T95" fmla="*/ 188 h 370"/>
              <a:gd name="T96" fmla="*/ 94 w 590"/>
              <a:gd name="T97" fmla="*/ 256 h 370"/>
              <a:gd name="T98" fmla="*/ 90 w 590"/>
              <a:gd name="T99" fmla="*/ 310 h 370"/>
              <a:gd name="T100" fmla="*/ 92 w 590"/>
              <a:gd name="T101" fmla="*/ 366 h 370"/>
              <a:gd name="T102" fmla="*/ 166 w 590"/>
              <a:gd name="T103" fmla="*/ 356 h 370"/>
              <a:gd name="T104" fmla="*/ 242 w 590"/>
              <a:gd name="T105" fmla="*/ 35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90" h="370">
                <a:moveTo>
                  <a:pt x="242" y="354"/>
                </a:moveTo>
                <a:lnTo>
                  <a:pt x="268" y="356"/>
                </a:lnTo>
                <a:lnTo>
                  <a:pt x="268" y="356"/>
                </a:lnTo>
                <a:lnTo>
                  <a:pt x="266" y="346"/>
                </a:lnTo>
                <a:lnTo>
                  <a:pt x="264" y="332"/>
                </a:lnTo>
                <a:lnTo>
                  <a:pt x="264" y="320"/>
                </a:lnTo>
                <a:lnTo>
                  <a:pt x="268" y="306"/>
                </a:lnTo>
                <a:lnTo>
                  <a:pt x="268" y="306"/>
                </a:lnTo>
                <a:lnTo>
                  <a:pt x="274" y="294"/>
                </a:lnTo>
                <a:lnTo>
                  <a:pt x="282" y="286"/>
                </a:lnTo>
                <a:lnTo>
                  <a:pt x="292" y="278"/>
                </a:lnTo>
                <a:lnTo>
                  <a:pt x="302" y="272"/>
                </a:lnTo>
                <a:lnTo>
                  <a:pt x="314" y="268"/>
                </a:lnTo>
                <a:lnTo>
                  <a:pt x="324" y="266"/>
                </a:lnTo>
                <a:lnTo>
                  <a:pt x="334" y="266"/>
                </a:lnTo>
                <a:lnTo>
                  <a:pt x="344" y="268"/>
                </a:lnTo>
                <a:lnTo>
                  <a:pt x="344" y="268"/>
                </a:lnTo>
                <a:lnTo>
                  <a:pt x="362" y="274"/>
                </a:lnTo>
                <a:lnTo>
                  <a:pt x="368" y="280"/>
                </a:lnTo>
                <a:lnTo>
                  <a:pt x="374" y="286"/>
                </a:lnTo>
                <a:lnTo>
                  <a:pt x="380" y="292"/>
                </a:lnTo>
                <a:lnTo>
                  <a:pt x="384" y="300"/>
                </a:lnTo>
                <a:lnTo>
                  <a:pt x="386" y="310"/>
                </a:lnTo>
                <a:lnTo>
                  <a:pt x="386" y="322"/>
                </a:lnTo>
                <a:lnTo>
                  <a:pt x="386" y="322"/>
                </a:lnTo>
                <a:lnTo>
                  <a:pt x="384" y="326"/>
                </a:lnTo>
                <a:lnTo>
                  <a:pt x="380" y="332"/>
                </a:lnTo>
                <a:lnTo>
                  <a:pt x="366" y="344"/>
                </a:lnTo>
                <a:lnTo>
                  <a:pt x="354" y="356"/>
                </a:lnTo>
                <a:lnTo>
                  <a:pt x="352" y="360"/>
                </a:lnTo>
                <a:lnTo>
                  <a:pt x="350" y="366"/>
                </a:lnTo>
                <a:lnTo>
                  <a:pt x="350" y="366"/>
                </a:lnTo>
                <a:lnTo>
                  <a:pt x="380" y="368"/>
                </a:lnTo>
                <a:lnTo>
                  <a:pt x="412" y="368"/>
                </a:lnTo>
                <a:lnTo>
                  <a:pt x="476" y="370"/>
                </a:lnTo>
                <a:lnTo>
                  <a:pt x="476" y="370"/>
                </a:lnTo>
                <a:lnTo>
                  <a:pt x="468" y="300"/>
                </a:lnTo>
                <a:lnTo>
                  <a:pt x="460" y="232"/>
                </a:lnTo>
                <a:lnTo>
                  <a:pt x="460" y="232"/>
                </a:lnTo>
                <a:lnTo>
                  <a:pt x="460" y="228"/>
                </a:lnTo>
                <a:lnTo>
                  <a:pt x="462" y="224"/>
                </a:lnTo>
                <a:lnTo>
                  <a:pt x="464" y="222"/>
                </a:lnTo>
                <a:lnTo>
                  <a:pt x="468" y="220"/>
                </a:lnTo>
                <a:lnTo>
                  <a:pt x="474" y="220"/>
                </a:lnTo>
                <a:lnTo>
                  <a:pt x="480" y="226"/>
                </a:lnTo>
                <a:lnTo>
                  <a:pt x="486" y="234"/>
                </a:lnTo>
                <a:lnTo>
                  <a:pt x="494" y="246"/>
                </a:lnTo>
                <a:lnTo>
                  <a:pt x="494" y="246"/>
                </a:lnTo>
                <a:lnTo>
                  <a:pt x="498" y="252"/>
                </a:lnTo>
                <a:lnTo>
                  <a:pt x="504" y="256"/>
                </a:lnTo>
                <a:lnTo>
                  <a:pt x="510" y="260"/>
                </a:lnTo>
                <a:lnTo>
                  <a:pt x="516" y="260"/>
                </a:lnTo>
                <a:lnTo>
                  <a:pt x="524" y="260"/>
                </a:lnTo>
                <a:lnTo>
                  <a:pt x="530" y="258"/>
                </a:lnTo>
                <a:lnTo>
                  <a:pt x="546" y="248"/>
                </a:lnTo>
                <a:lnTo>
                  <a:pt x="560" y="234"/>
                </a:lnTo>
                <a:lnTo>
                  <a:pt x="572" y="218"/>
                </a:lnTo>
                <a:lnTo>
                  <a:pt x="582" y="198"/>
                </a:lnTo>
                <a:lnTo>
                  <a:pt x="588" y="176"/>
                </a:lnTo>
                <a:lnTo>
                  <a:pt x="588" y="176"/>
                </a:lnTo>
                <a:lnTo>
                  <a:pt x="590" y="166"/>
                </a:lnTo>
                <a:lnTo>
                  <a:pt x="588" y="158"/>
                </a:lnTo>
                <a:lnTo>
                  <a:pt x="588" y="150"/>
                </a:lnTo>
                <a:lnTo>
                  <a:pt x="584" y="146"/>
                </a:lnTo>
                <a:lnTo>
                  <a:pt x="580" y="142"/>
                </a:lnTo>
                <a:lnTo>
                  <a:pt x="574" y="138"/>
                </a:lnTo>
                <a:lnTo>
                  <a:pt x="562" y="136"/>
                </a:lnTo>
                <a:lnTo>
                  <a:pt x="546" y="136"/>
                </a:lnTo>
                <a:lnTo>
                  <a:pt x="530" y="140"/>
                </a:lnTo>
                <a:lnTo>
                  <a:pt x="498" y="146"/>
                </a:lnTo>
                <a:lnTo>
                  <a:pt x="498" y="146"/>
                </a:lnTo>
                <a:lnTo>
                  <a:pt x="486" y="146"/>
                </a:lnTo>
                <a:lnTo>
                  <a:pt x="476" y="148"/>
                </a:lnTo>
                <a:lnTo>
                  <a:pt x="458" y="144"/>
                </a:lnTo>
                <a:lnTo>
                  <a:pt x="458" y="144"/>
                </a:lnTo>
                <a:lnTo>
                  <a:pt x="462" y="90"/>
                </a:lnTo>
                <a:lnTo>
                  <a:pt x="466" y="30"/>
                </a:lnTo>
                <a:lnTo>
                  <a:pt x="466" y="30"/>
                </a:lnTo>
                <a:lnTo>
                  <a:pt x="374" y="20"/>
                </a:lnTo>
                <a:lnTo>
                  <a:pt x="336" y="12"/>
                </a:lnTo>
                <a:lnTo>
                  <a:pt x="302" y="6"/>
                </a:lnTo>
                <a:lnTo>
                  <a:pt x="302" y="6"/>
                </a:lnTo>
                <a:lnTo>
                  <a:pt x="280" y="2"/>
                </a:lnTo>
                <a:lnTo>
                  <a:pt x="254" y="0"/>
                </a:lnTo>
                <a:lnTo>
                  <a:pt x="254" y="0"/>
                </a:lnTo>
                <a:lnTo>
                  <a:pt x="248" y="14"/>
                </a:lnTo>
                <a:lnTo>
                  <a:pt x="242" y="28"/>
                </a:lnTo>
                <a:lnTo>
                  <a:pt x="242" y="28"/>
                </a:lnTo>
                <a:lnTo>
                  <a:pt x="240" y="38"/>
                </a:lnTo>
                <a:lnTo>
                  <a:pt x="242" y="46"/>
                </a:lnTo>
                <a:lnTo>
                  <a:pt x="246" y="54"/>
                </a:lnTo>
                <a:lnTo>
                  <a:pt x="250" y="60"/>
                </a:lnTo>
                <a:lnTo>
                  <a:pt x="256" y="72"/>
                </a:lnTo>
                <a:lnTo>
                  <a:pt x="258" y="78"/>
                </a:lnTo>
                <a:lnTo>
                  <a:pt x="256" y="84"/>
                </a:lnTo>
                <a:lnTo>
                  <a:pt x="256" y="84"/>
                </a:lnTo>
                <a:lnTo>
                  <a:pt x="250" y="90"/>
                </a:lnTo>
                <a:lnTo>
                  <a:pt x="240" y="92"/>
                </a:lnTo>
                <a:lnTo>
                  <a:pt x="228" y="94"/>
                </a:lnTo>
                <a:lnTo>
                  <a:pt x="216" y="92"/>
                </a:lnTo>
                <a:lnTo>
                  <a:pt x="204" y="88"/>
                </a:lnTo>
                <a:lnTo>
                  <a:pt x="192" y="84"/>
                </a:lnTo>
                <a:lnTo>
                  <a:pt x="180" y="78"/>
                </a:lnTo>
                <a:lnTo>
                  <a:pt x="172" y="72"/>
                </a:lnTo>
                <a:lnTo>
                  <a:pt x="172" y="72"/>
                </a:lnTo>
                <a:lnTo>
                  <a:pt x="170" y="68"/>
                </a:lnTo>
                <a:lnTo>
                  <a:pt x="170" y="64"/>
                </a:lnTo>
                <a:lnTo>
                  <a:pt x="170" y="54"/>
                </a:lnTo>
                <a:lnTo>
                  <a:pt x="174" y="44"/>
                </a:lnTo>
                <a:lnTo>
                  <a:pt x="180" y="34"/>
                </a:lnTo>
                <a:lnTo>
                  <a:pt x="194" y="14"/>
                </a:lnTo>
                <a:lnTo>
                  <a:pt x="204" y="0"/>
                </a:lnTo>
                <a:lnTo>
                  <a:pt x="204" y="0"/>
                </a:lnTo>
                <a:lnTo>
                  <a:pt x="148" y="4"/>
                </a:lnTo>
                <a:lnTo>
                  <a:pt x="86" y="8"/>
                </a:lnTo>
                <a:lnTo>
                  <a:pt x="86" y="8"/>
                </a:lnTo>
                <a:lnTo>
                  <a:pt x="100" y="116"/>
                </a:lnTo>
                <a:lnTo>
                  <a:pt x="100" y="116"/>
                </a:lnTo>
                <a:lnTo>
                  <a:pt x="84" y="112"/>
                </a:lnTo>
                <a:lnTo>
                  <a:pt x="66" y="108"/>
                </a:lnTo>
                <a:lnTo>
                  <a:pt x="50" y="108"/>
                </a:lnTo>
                <a:lnTo>
                  <a:pt x="38" y="110"/>
                </a:lnTo>
                <a:lnTo>
                  <a:pt x="38" y="110"/>
                </a:lnTo>
                <a:lnTo>
                  <a:pt x="20" y="118"/>
                </a:lnTo>
                <a:lnTo>
                  <a:pt x="14" y="124"/>
                </a:lnTo>
                <a:lnTo>
                  <a:pt x="8" y="130"/>
                </a:lnTo>
                <a:lnTo>
                  <a:pt x="4" y="136"/>
                </a:lnTo>
                <a:lnTo>
                  <a:pt x="0" y="146"/>
                </a:lnTo>
                <a:lnTo>
                  <a:pt x="0" y="158"/>
                </a:lnTo>
                <a:lnTo>
                  <a:pt x="0" y="172"/>
                </a:lnTo>
                <a:lnTo>
                  <a:pt x="0" y="172"/>
                </a:lnTo>
                <a:lnTo>
                  <a:pt x="2" y="186"/>
                </a:lnTo>
                <a:lnTo>
                  <a:pt x="6" y="198"/>
                </a:lnTo>
                <a:lnTo>
                  <a:pt x="10" y="206"/>
                </a:lnTo>
                <a:lnTo>
                  <a:pt x="16" y="214"/>
                </a:lnTo>
                <a:lnTo>
                  <a:pt x="24" y="218"/>
                </a:lnTo>
                <a:lnTo>
                  <a:pt x="32" y="220"/>
                </a:lnTo>
                <a:lnTo>
                  <a:pt x="42" y="220"/>
                </a:lnTo>
                <a:lnTo>
                  <a:pt x="54" y="220"/>
                </a:lnTo>
                <a:lnTo>
                  <a:pt x="54" y="220"/>
                </a:lnTo>
                <a:lnTo>
                  <a:pt x="70" y="214"/>
                </a:lnTo>
                <a:lnTo>
                  <a:pt x="84" y="206"/>
                </a:lnTo>
                <a:lnTo>
                  <a:pt x="94" y="198"/>
                </a:lnTo>
                <a:lnTo>
                  <a:pt x="102" y="188"/>
                </a:lnTo>
                <a:lnTo>
                  <a:pt x="102" y="188"/>
                </a:lnTo>
                <a:lnTo>
                  <a:pt x="98" y="226"/>
                </a:lnTo>
                <a:lnTo>
                  <a:pt x="94" y="256"/>
                </a:lnTo>
                <a:lnTo>
                  <a:pt x="90" y="282"/>
                </a:lnTo>
                <a:lnTo>
                  <a:pt x="88" y="296"/>
                </a:lnTo>
                <a:lnTo>
                  <a:pt x="90" y="310"/>
                </a:lnTo>
                <a:lnTo>
                  <a:pt x="90" y="310"/>
                </a:lnTo>
                <a:lnTo>
                  <a:pt x="92" y="334"/>
                </a:lnTo>
                <a:lnTo>
                  <a:pt x="92" y="366"/>
                </a:lnTo>
                <a:lnTo>
                  <a:pt x="92" y="366"/>
                </a:lnTo>
                <a:lnTo>
                  <a:pt x="128" y="360"/>
                </a:lnTo>
                <a:lnTo>
                  <a:pt x="166" y="356"/>
                </a:lnTo>
                <a:lnTo>
                  <a:pt x="206" y="354"/>
                </a:lnTo>
                <a:lnTo>
                  <a:pt x="242" y="354"/>
                </a:lnTo>
                <a:lnTo>
                  <a:pt x="242" y="3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5" name="Freeform 48"/>
          <p:cNvSpPr>
            <a:spLocks/>
          </p:cNvSpPr>
          <p:nvPr/>
        </p:nvSpPr>
        <p:spPr bwMode="auto">
          <a:xfrm>
            <a:off x="4230688" y="854075"/>
            <a:ext cx="857250" cy="546100"/>
          </a:xfrm>
          <a:custGeom>
            <a:avLst/>
            <a:gdLst>
              <a:gd name="T0" fmla="*/ 196 w 540"/>
              <a:gd name="T1" fmla="*/ 340 h 344"/>
              <a:gd name="T2" fmla="*/ 198 w 540"/>
              <a:gd name="T3" fmla="*/ 332 h 344"/>
              <a:gd name="T4" fmla="*/ 192 w 540"/>
              <a:gd name="T5" fmla="*/ 312 h 344"/>
              <a:gd name="T6" fmla="*/ 174 w 540"/>
              <a:gd name="T7" fmla="*/ 282 h 344"/>
              <a:gd name="T8" fmla="*/ 172 w 540"/>
              <a:gd name="T9" fmla="*/ 266 h 344"/>
              <a:gd name="T10" fmla="*/ 176 w 540"/>
              <a:gd name="T11" fmla="*/ 260 h 344"/>
              <a:gd name="T12" fmla="*/ 190 w 540"/>
              <a:gd name="T13" fmla="*/ 252 h 344"/>
              <a:gd name="T14" fmla="*/ 218 w 540"/>
              <a:gd name="T15" fmla="*/ 246 h 344"/>
              <a:gd name="T16" fmla="*/ 246 w 540"/>
              <a:gd name="T17" fmla="*/ 248 h 344"/>
              <a:gd name="T18" fmla="*/ 268 w 540"/>
              <a:gd name="T19" fmla="*/ 256 h 344"/>
              <a:gd name="T20" fmla="*/ 274 w 540"/>
              <a:gd name="T21" fmla="*/ 262 h 344"/>
              <a:gd name="T22" fmla="*/ 278 w 540"/>
              <a:gd name="T23" fmla="*/ 272 h 344"/>
              <a:gd name="T24" fmla="*/ 268 w 540"/>
              <a:gd name="T25" fmla="*/ 290 h 344"/>
              <a:gd name="T26" fmla="*/ 260 w 540"/>
              <a:gd name="T27" fmla="*/ 304 h 344"/>
              <a:gd name="T28" fmla="*/ 248 w 540"/>
              <a:gd name="T29" fmla="*/ 324 h 344"/>
              <a:gd name="T30" fmla="*/ 246 w 540"/>
              <a:gd name="T31" fmla="*/ 336 h 344"/>
              <a:gd name="T32" fmla="*/ 254 w 540"/>
              <a:gd name="T33" fmla="*/ 344 h 344"/>
              <a:gd name="T34" fmla="*/ 260 w 540"/>
              <a:gd name="T35" fmla="*/ 344 h 344"/>
              <a:gd name="T36" fmla="*/ 310 w 540"/>
              <a:gd name="T37" fmla="*/ 332 h 344"/>
              <a:gd name="T38" fmla="*/ 392 w 540"/>
              <a:gd name="T39" fmla="*/ 314 h 344"/>
              <a:gd name="T40" fmla="*/ 424 w 540"/>
              <a:gd name="T41" fmla="*/ 308 h 344"/>
              <a:gd name="T42" fmla="*/ 450 w 540"/>
              <a:gd name="T43" fmla="*/ 308 h 344"/>
              <a:gd name="T44" fmla="*/ 436 w 540"/>
              <a:gd name="T45" fmla="*/ 228 h 344"/>
              <a:gd name="T46" fmla="*/ 434 w 540"/>
              <a:gd name="T47" fmla="*/ 202 h 344"/>
              <a:gd name="T48" fmla="*/ 450 w 540"/>
              <a:gd name="T49" fmla="*/ 200 h 344"/>
              <a:gd name="T50" fmla="*/ 466 w 540"/>
              <a:gd name="T51" fmla="*/ 204 h 344"/>
              <a:gd name="T52" fmla="*/ 482 w 540"/>
              <a:gd name="T53" fmla="*/ 208 h 344"/>
              <a:gd name="T54" fmla="*/ 500 w 540"/>
              <a:gd name="T55" fmla="*/ 204 h 344"/>
              <a:gd name="T56" fmla="*/ 524 w 540"/>
              <a:gd name="T57" fmla="*/ 188 h 344"/>
              <a:gd name="T58" fmla="*/ 530 w 540"/>
              <a:gd name="T59" fmla="*/ 180 h 344"/>
              <a:gd name="T60" fmla="*/ 538 w 540"/>
              <a:gd name="T61" fmla="*/ 168 h 344"/>
              <a:gd name="T62" fmla="*/ 538 w 540"/>
              <a:gd name="T63" fmla="*/ 148 h 344"/>
              <a:gd name="T64" fmla="*/ 526 w 540"/>
              <a:gd name="T65" fmla="*/ 124 h 344"/>
              <a:gd name="T66" fmla="*/ 498 w 540"/>
              <a:gd name="T67" fmla="*/ 100 h 344"/>
              <a:gd name="T68" fmla="*/ 494 w 540"/>
              <a:gd name="T69" fmla="*/ 98 h 344"/>
              <a:gd name="T70" fmla="*/ 472 w 540"/>
              <a:gd name="T71" fmla="*/ 102 h 344"/>
              <a:gd name="T72" fmla="*/ 438 w 540"/>
              <a:gd name="T73" fmla="*/ 116 h 344"/>
              <a:gd name="T74" fmla="*/ 444 w 540"/>
              <a:gd name="T75" fmla="*/ 84 h 344"/>
              <a:gd name="T76" fmla="*/ 462 w 540"/>
              <a:gd name="T77" fmla="*/ 0 h 344"/>
              <a:gd name="T78" fmla="*/ 86 w 540"/>
              <a:gd name="T79" fmla="*/ 0 h 344"/>
              <a:gd name="T80" fmla="*/ 76 w 540"/>
              <a:gd name="T81" fmla="*/ 62 h 344"/>
              <a:gd name="T82" fmla="*/ 72 w 540"/>
              <a:gd name="T83" fmla="*/ 144 h 344"/>
              <a:gd name="T84" fmla="*/ 24 w 540"/>
              <a:gd name="T85" fmla="*/ 144 h 344"/>
              <a:gd name="T86" fmla="*/ 16 w 540"/>
              <a:gd name="T87" fmla="*/ 148 h 344"/>
              <a:gd name="T88" fmla="*/ 8 w 540"/>
              <a:gd name="T89" fmla="*/ 156 h 344"/>
              <a:gd name="T90" fmla="*/ 0 w 540"/>
              <a:gd name="T91" fmla="*/ 186 h 344"/>
              <a:gd name="T92" fmla="*/ 4 w 540"/>
              <a:gd name="T93" fmla="*/ 216 h 344"/>
              <a:gd name="T94" fmla="*/ 10 w 540"/>
              <a:gd name="T95" fmla="*/ 226 h 344"/>
              <a:gd name="T96" fmla="*/ 20 w 540"/>
              <a:gd name="T97" fmla="*/ 230 h 344"/>
              <a:gd name="T98" fmla="*/ 30 w 540"/>
              <a:gd name="T99" fmla="*/ 230 h 344"/>
              <a:gd name="T100" fmla="*/ 44 w 540"/>
              <a:gd name="T101" fmla="*/ 226 h 344"/>
              <a:gd name="T102" fmla="*/ 54 w 540"/>
              <a:gd name="T103" fmla="*/ 218 h 344"/>
              <a:gd name="T104" fmla="*/ 66 w 540"/>
              <a:gd name="T105" fmla="*/ 214 h 344"/>
              <a:gd name="T106" fmla="*/ 78 w 540"/>
              <a:gd name="T107" fmla="*/ 214 h 344"/>
              <a:gd name="T108" fmla="*/ 82 w 540"/>
              <a:gd name="T109" fmla="*/ 244 h 344"/>
              <a:gd name="T110" fmla="*/ 84 w 540"/>
              <a:gd name="T111" fmla="*/ 302 h 344"/>
              <a:gd name="T112" fmla="*/ 84 w 540"/>
              <a:gd name="T113" fmla="*/ 332 h 344"/>
              <a:gd name="T114" fmla="*/ 160 w 540"/>
              <a:gd name="T115" fmla="*/ 342 h 344"/>
              <a:gd name="T116" fmla="*/ 194 w 540"/>
              <a:gd name="T117" fmla="*/ 342 h 344"/>
              <a:gd name="T118" fmla="*/ 196 w 540"/>
              <a:gd name="T119" fmla="*/ 34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0" h="344">
                <a:moveTo>
                  <a:pt x="196" y="340"/>
                </a:moveTo>
                <a:lnTo>
                  <a:pt x="196" y="340"/>
                </a:lnTo>
                <a:lnTo>
                  <a:pt x="198" y="336"/>
                </a:lnTo>
                <a:lnTo>
                  <a:pt x="198" y="332"/>
                </a:lnTo>
                <a:lnTo>
                  <a:pt x="196" y="322"/>
                </a:lnTo>
                <a:lnTo>
                  <a:pt x="192" y="312"/>
                </a:lnTo>
                <a:lnTo>
                  <a:pt x="186" y="302"/>
                </a:lnTo>
                <a:lnTo>
                  <a:pt x="174" y="282"/>
                </a:lnTo>
                <a:lnTo>
                  <a:pt x="172" y="274"/>
                </a:lnTo>
                <a:lnTo>
                  <a:pt x="172" y="266"/>
                </a:lnTo>
                <a:lnTo>
                  <a:pt x="172" y="266"/>
                </a:lnTo>
                <a:lnTo>
                  <a:pt x="176" y="260"/>
                </a:lnTo>
                <a:lnTo>
                  <a:pt x="180" y="256"/>
                </a:lnTo>
                <a:lnTo>
                  <a:pt x="190" y="252"/>
                </a:lnTo>
                <a:lnTo>
                  <a:pt x="202" y="248"/>
                </a:lnTo>
                <a:lnTo>
                  <a:pt x="218" y="246"/>
                </a:lnTo>
                <a:lnTo>
                  <a:pt x="232" y="246"/>
                </a:lnTo>
                <a:lnTo>
                  <a:pt x="246" y="248"/>
                </a:lnTo>
                <a:lnTo>
                  <a:pt x="258" y="252"/>
                </a:lnTo>
                <a:lnTo>
                  <a:pt x="268" y="256"/>
                </a:lnTo>
                <a:lnTo>
                  <a:pt x="268" y="256"/>
                </a:lnTo>
                <a:lnTo>
                  <a:pt x="274" y="262"/>
                </a:lnTo>
                <a:lnTo>
                  <a:pt x="278" y="266"/>
                </a:lnTo>
                <a:lnTo>
                  <a:pt x="278" y="272"/>
                </a:lnTo>
                <a:lnTo>
                  <a:pt x="276" y="278"/>
                </a:lnTo>
                <a:lnTo>
                  <a:pt x="268" y="290"/>
                </a:lnTo>
                <a:lnTo>
                  <a:pt x="260" y="304"/>
                </a:lnTo>
                <a:lnTo>
                  <a:pt x="260" y="304"/>
                </a:lnTo>
                <a:lnTo>
                  <a:pt x="254" y="314"/>
                </a:lnTo>
                <a:lnTo>
                  <a:pt x="248" y="324"/>
                </a:lnTo>
                <a:lnTo>
                  <a:pt x="246" y="330"/>
                </a:lnTo>
                <a:lnTo>
                  <a:pt x="246" y="336"/>
                </a:lnTo>
                <a:lnTo>
                  <a:pt x="248" y="340"/>
                </a:lnTo>
                <a:lnTo>
                  <a:pt x="254" y="344"/>
                </a:lnTo>
                <a:lnTo>
                  <a:pt x="254" y="344"/>
                </a:lnTo>
                <a:lnTo>
                  <a:pt x="260" y="344"/>
                </a:lnTo>
                <a:lnTo>
                  <a:pt x="272" y="342"/>
                </a:lnTo>
                <a:lnTo>
                  <a:pt x="310" y="332"/>
                </a:lnTo>
                <a:lnTo>
                  <a:pt x="362" y="318"/>
                </a:lnTo>
                <a:lnTo>
                  <a:pt x="392" y="314"/>
                </a:lnTo>
                <a:lnTo>
                  <a:pt x="424" y="308"/>
                </a:lnTo>
                <a:lnTo>
                  <a:pt x="424" y="308"/>
                </a:lnTo>
                <a:lnTo>
                  <a:pt x="450" y="308"/>
                </a:lnTo>
                <a:lnTo>
                  <a:pt x="450" y="308"/>
                </a:lnTo>
                <a:lnTo>
                  <a:pt x="440" y="254"/>
                </a:lnTo>
                <a:lnTo>
                  <a:pt x="436" y="228"/>
                </a:lnTo>
                <a:lnTo>
                  <a:pt x="434" y="202"/>
                </a:lnTo>
                <a:lnTo>
                  <a:pt x="434" y="202"/>
                </a:lnTo>
                <a:lnTo>
                  <a:pt x="442" y="200"/>
                </a:lnTo>
                <a:lnTo>
                  <a:pt x="450" y="200"/>
                </a:lnTo>
                <a:lnTo>
                  <a:pt x="450" y="200"/>
                </a:lnTo>
                <a:lnTo>
                  <a:pt x="466" y="204"/>
                </a:lnTo>
                <a:lnTo>
                  <a:pt x="474" y="206"/>
                </a:lnTo>
                <a:lnTo>
                  <a:pt x="482" y="208"/>
                </a:lnTo>
                <a:lnTo>
                  <a:pt x="490" y="208"/>
                </a:lnTo>
                <a:lnTo>
                  <a:pt x="500" y="204"/>
                </a:lnTo>
                <a:lnTo>
                  <a:pt x="512" y="198"/>
                </a:lnTo>
                <a:lnTo>
                  <a:pt x="524" y="188"/>
                </a:lnTo>
                <a:lnTo>
                  <a:pt x="524" y="188"/>
                </a:lnTo>
                <a:lnTo>
                  <a:pt x="530" y="180"/>
                </a:lnTo>
                <a:lnTo>
                  <a:pt x="536" y="174"/>
                </a:lnTo>
                <a:lnTo>
                  <a:pt x="538" y="168"/>
                </a:lnTo>
                <a:lnTo>
                  <a:pt x="540" y="160"/>
                </a:lnTo>
                <a:lnTo>
                  <a:pt x="538" y="148"/>
                </a:lnTo>
                <a:lnTo>
                  <a:pt x="534" y="136"/>
                </a:lnTo>
                <a:lnTo>
                  <a:pt x="526" y="124"/>
                </a:lnTo>
                <a:lnTo>
                  <a:pt x="516" y="114"/>
                </a:lnTo>
                <a:lnTo>
                  <a:pt x="498" y="100"/>
                </a:lnTo>
                <a:lnTo>
                  <a:pt x="498" y="100"/>
                </a:lnTo>
                <a:lnTo>
                  <a:pt x="494" y="98"/>
                </a:lnTo>
                <a:lnTo>
                  <a:pt x="488" y="98"/>
                </a:lnTo>
                <a:lnTo>
                  <a:pt x="472" y="102"/>
                </a:lnTo>
                <a:lnTo>
                  <a:pt x="454" y="108"/>
                </a:lnTo>
                <a:lnTo>
                  <a:pt x="438" y="116"/>
                </a:lnTo>
                <a:lnTo>
                  <a:pt x="438" y="116"/>
                </a:lnTo>
                <a:lnTo>
                  <a:pt x="444" y="84"/>
                </a:lnTo>
                <a:lnTo>
                  <a:pt x="450" y="52"/>
                </a:lnTo>
                <a:lnTo>
                  <a:pt x="462" y="0"/>
                </a:lnTo>
                <a:lnTo>
                  <a:pt x="86" y="0"/>
                </a:lnTo>
                <a:lnTo>
                  <a:pt x="86" y="0"/>
                </a:lnTo>
                <a:lnTo>
                  <a:pt x="82" y="28"/>
                </a:lnTo>
                <a:lnTo>
                  <a:pt x="76" y="62"/>
                </a:lnTo>
                <a:lnTo>
                  <a:pt x="72" y="102"/>
                </a:lnTo>
                <a:lnTo>
                  <a:pt x="72" y="144"/>
                </a:lnTo>
                <a:lnTo>
                  <a:pt x="24" y="144"/>
                </a:lnTo>
                <a:lnTo>
                  <a:pt x="24" y="144"/>
                </a:lnTo>
                <a:lnTo>
                  <a:pt x="20" y="144"/>
                </a:lnTo>
                <a:lnTo>
                  <a:pt x="16" y="148"/>
                </a:lnTo>
                <a:lnTo>
                  <a:pt x="10" y="152"/>
                </a:lnTo>
                <a:lnTo>
                  <a:pt x="8" y="156"/>
                </a:lnTo>
                <a:lnTo>
                  <a:pt x="2" y="170"/>
                </a:lnTo>
                <a:lnTo>
                  <a:pt x="0" y="186"/>
                </a:lnTo>
                <a:lnTo>
                  <a:pt x="0" y="202"/>
                </a:lnTo>
                <a:lnTo>
                  <a:pt x="4" y="216"/>
                </a:lnTo>
                <a:lnTo>
                  <a:pt x="6" y="220"/>
                </a:lnTo>
                <a:lnTo>
                  <a:pt x="10" y="226"/>
                </a:lnTo>
                <a:lnTo>
                  <a:pt x="14" y="228"/>
                </a:lnTo>
                <a:lnTo>
                  <a:pt x="20" y="230"/>
                </a:lnTo>
                <a:lnTo>
                  <a:pt x="20" y="230"/>
                </a:lnTo>
                <a:lnTo>
                  <a:pt x="30" y="230"/>
                </a:lnTo>
                <a:lnTo>
                  <a:pt x="38" y="230"/>
                </a:lnTo>
                <a:lnTo>
                  <a:pt x="44" y="226"/>
                </a:lnTo>
                <a:lnTo>
                  <a:pt x="48" y="222"/>
                </a:lnTo>
                <a:lnTo>
                  <a:pt x="54" y="218"/>
                </a:lnTo>
                <a:lnTo>
                  <a:pt x="58" y="216"/>
                </a:lnTo>
                <a:lnTo>
                  <a:pt x="66" y="214"/>
                </a:lnTo>
                <a:lnTo>
                  <a:pt x="76" y="214"/>
                </a:lnTo>
                <a:lnTo>
                  <a:pt x="78" y="214"/>
                </a:lnTo>
                <a:lnTo>
                  <a:pt x="78" y="214"/>
                </a:lnTo>
                <a:lnTo>
                  <a:pt x="82" y="244"/>
                </a:lnTo>
                <a:lnTo>
                  <a:pt x="84" y="272"/>
                </a:lnTo>
                <a:lnTo>
                  <a:pt x="84" y="302"/>
                </a:lnTo>
                <a:lnTo>
                  <a:pt x="84" y="332"/>
                </a:lnTo>
                <a:lnTo>
                  <a:pt x="84" y="332"/>
                </a:lnTo>
                <a:lnTo>
                  <a:pt x="126" y="338"/>
                </a:lnTo>
                <a:lnTo>
                  <a:pt x="160" y="342"/>
                </a:lnTo>
                <a:lnTo>
                  <a:pt x="186" y="344"/>
                </a:lnTo>
                <a:lnTo>
                  <a:pt x="194" y="342"/>
                </a:lnTo>
                <a:lnTo>
                  <a:pt x="196" y="340"/>
                </a:lnTo>
                <a:lnTo>
                  <a:pt x="196" y="3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2" name="Freeform 49"/>
          <p:cNvSpPr>
            <a:spLocks/>
          </p:cNvSpPr>
          <p:nvPr/>
        </p:nvSpPr>
        <p:spPr bwMode="auto">
          <a:xfrm>
            <a:off x="4344988" y="1244600"/>
            <a:ext cx="787400" cy="781050"/>
          </a:xfrm>
          <a:custGeom>
            <a:avLst/>
            <a:gdLst>
              <a:gd name="T0" fmla="*/ 160 w 496"/>
              <a:gd name="T1" fmla="*/ 416 h 492"/>
              <a:gd name="T2" fmla="*/ 148 w 496"/>
              <a:gd name="T3" fmla="*/ 472 h 492"/>
              <a:gd name="T4" fmla="*/ 156 w 496"/>
              <a:gd name="T5" fmla="*/ 486 h 492"/>
              <a:gd name="T6" fmla="*/ 184 w 496"/>
              <a:gd name="T7" fmla="*/ 492 h 492"/>
              <a:gd name="T8" fmla="*/ 222 w 496"/>
              <a:gd name="T9" fmla="*/ 480 h 492"/>
              <a:gd name="T10" fmla="*/ 238 w 496"/>
              <a:gd name="T11" fmla="*/ 464 h 492"/>
              <a:gd name="T12" fmla="*/ 240 w 496"/>
              <a:gd name="T13" fmla="*/ 442 h 492"/>
              <a:gd name="T14" fmla="*/ 232 w 496"/>
              <a:gd name="T15" fmla="*/ 432 h 492"/>
              <a:gd name="T16" fmla="*/ 230 w 496"/>
              <a:gd name="T17" fmla="*/ 428 h 492"/>
              <a:gd name="T18" fmla="*/ 392 w 496"/>
              <a:gd name="T19" fmla="*/ 414 h 492"/>
              <a:gd name="T20" fmla="*/ 400 w 496"/>
              <a:gd name="T21" fmla="*/ 340 h 492"/>
              <a:gd name="T22" fmla="*/ 450 w 496"/>
              <a:gd name="T23" fmla="*/ 368 h 492"/>
              <a:gd name="T24" fmla="*/ 470 w 496"/>
              <a:gd name="T25" fmla="*/ 372 h 492"/>
              <a:gd name="T26" fmla="*/ 490 w 496"/>
              <a:gd name="T27" fmla="*/ 364 h 492"/>
              <a:gd name="T28" fmla="*/ 496 w 496"/>
              <a:gd name="T29" fmla="*/ 342 h 492"/>
              <a:gd name="T30" fmla="*/ 478 w 496"/>
              <a:gd name="T31" fmla="*/ 286 h 492"/>
              <a:gd name="T32" fmla="*/ 452 w 496"/>
              <a:gd name="T33" fmla="*/ 262 h 492"/>
              <a:gd name="T34" fmla="*/ 428 w 496"/>
              <a:gd name="T35" fmla="*/ 258 h 492"/>
              <a:gd name="T36" fmla="*/ 410 w 496"/>
              <a:gd name="T37" fmla="*/ 262 h 492"/>
              <a:gd name="T38" fmla="*/ 410 w 496"/>
              <a:gd name="T39" fmla="*/ 216 h 492"/>
              <a:gd name="T40" fmla="*/ 392 w 496"/>
              <a:gd name="T41" fmla="*/ 114 h 492"/>
              <a:gd name="T42" fmla="*/ 352 w 496"/>
              <a:gd name="T43" fmla="*/ 62 h 492"/>
              <a:gd name="T44" fmla="*/ 290 w 496"/>
              <a:gd name="T45" fmla="*/ 72 h 492"/>
              <a:gd name="T46" fmla="*/ 188 w 496"/>
              <a:gd name="T47" fmla="*/ 98 h 492"/>
              <a:gd name="T48" fmla="*/ 176 w 496"/>
              <a:gd name="T49" fmla="*/ 94 h 492"/>
              <a:gd name="T50" fmla="*/ 176 w 496"/>
              <a:gd name="T51" fmla="*/ 78 h 492"/>
              <a:gd name="T52" fmla="*/ 188 w 496"/>
              <a:gd name="T53" fmla="*/ 58 h 492"/>
              <a:gd name="T54" fmla="*/ 206 w 496"/>
              <a:gd name="T55" fmla="*/ 26 h 492"/>
              <a:gd name="T56" fmla="*/ 196 w 496"/>
              <a:gd name="T57" fmla="*/ 10 h 492"/>
              <a:gd name="T58" fmla="*/ 174 w 496"/>
              <a:gd name="T59" fmla="*/ 2 h 492"/>
              <a:gd name="T60" fmla="*/ 130 w 496"/>
              <a:gd name="T61" fmla="*/ 2 h 492"/>
              <a:gd name="T62" fmla="*/ 104 w 496"/>
              <a:gd name="T63" fmla="*/ 14 h 492"/>
              <a:gd name="T64" fmla="*/ 100 w 496"/>
              <a:gd name="T65" fmla="*/ 28 h 492"/>
              <a:gd name="T66" fmla="*/ 120 w 496"/>
              <a:gd name="T67" fmla="*/ 66 h 492"/>
              <a:gd name="T68" fmla="*/ 126 w 496"/>
              <a:gd name="T69" fmla="*/ 90 h 492"/>
              <a:gd name="T70" fmla="*/ 122 w 496"/>
              <a:gd name="T71" fmla="*/ 96 h 492"/>
              <a:gd name="T72" fmla="*/ 54 w 496"/>
              <a:gd name="T73" fmla="*/ 92 h 492"/>
              <a:gd name="T74" fmla="*/ 6 w 496"/>
              <a:gd name="T75" fmla="*/ 146 h 492"/>
              <a:gd name="T76" fmla="*/ 0 w 496"/>
              <a:gd name="T77" fmla="*/ 230 h 492"/>
              <a:gd name="T78" fmla="*/ 28 w 496"/>
              <a:gd name="T79" fmla="*/ 206 h 492"/>
              <a:gd name="T80" fmla="*/ 52 w 496"/>
              <a:gd name="T81" fmla="*/ 200 h 492"/>
              <a:gd name="T82" fmla="*/ 68 w 496"/>
              <a:gd name="T83" fmla="*/ 206 h 492"/>
              <a:gd name="T84" fmla="*/ 96 w 496"/>
              <a:gd name="T85" fmla="*/ 242 h 492"/>
              <a:gd name="T86" fmla="*/ 106 w 496"/>
              <a:gd name="T87" fmla="*/ 294 h 492"/>
              <a:gd name="T88" fmla="*/ 98 w 496"/>
              <a:gd name="T89" fmla="*/ 312 h 492"/>
              <a:gd name="T90" fmla="*/ 80 w 496"/>
              <a:gd name="T91" fmla="*/ 320 h 492"/>
              <a:gd name="T92" fmla="*/ 58 w 496"/>
              <a:gd name="T93" fmla="*/ 320 h 492"/>
              <a:gd name="T94" fmla="*/ 36 w 496"/>
              <a:gd name="T95" fmla="*/ 298 h 492"/>
              <a:gd name="T96" fmla="*/ 24 w 496"/>
              <a:gd name="T97" fmla="*/ 290 h 492"/>
              <a:gd name="T98" fmla="*/ 14 w 496"/>
              <a:gd name="T99" fmla="*/ 290 h 492"/>
              <a:gd name="T100" fmla="*/ 32 w 496"/>
              <a:gd name="T101" fmla="*/ 362 h 492"/>
              <a:gd name="T102" fmla="*/ 36 w 496"/>
              <a:gd name="T103" fmla="*/ 428 h 492"/>
              <a:gd name="T104" fmla="*/ 102 w 496"/>
              <a:gd name="T105" fmla="*/ 418 h 492"/>
              <a:gd name="T106" fmla="*/ 152 w 496"/>
              <a:gd name="T107" fmla="*/ 416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96" h="492">
                <a:moveTo>
                  <a:pt x="152" y="416"/>
                </a:moveTo>
                <a:lnTo>
                  <a:pt x="160" y="416"/>
                </a:lnTo>
                <a:lnTo>
                  <a:pt x="160" y="416"/>
                </a:lnTo>
                <a:lnTo>
                  <a:pt x="152" y="444"/>
                </a:lnTo>
                <a:lnTo>
                  <a:pt x="148" y="458"/>
                </a:lnTo>
                <a:lnTo>
                  <a:pt x="148" y="472"/>
                </a:lnTo>
                <a:lnTo>
                  <a:pt x="148" y="472"/>
                </a:lnTo>
                <a:lnTo>
                  <a:pt x="152" y="480"/>
                </a:lnTo>
                <a:lnTo>
                  <a:pt x="156" y="486"/>
                </a:lnTo>
                <a:lnTo>
                  <a:pt x="164" y="490"/>
                </a:lnTo>
                <a:lnTo>
                  <a:pt x="174" y="492"/>
                </a:lnTo>
                <a:lnTo>
                  <a:pt x="184" y="492"/>
                </a:lnTo>
                <a:lnTo>
                  <a:pt x="196" y="490"/>
                </a:lnTo>
                <a:lnTo>
                  <a:pt x="210" y="486"/>
                </a:lnTo>
                <a:lnTo>
                  <a:pt x="222" y="480"/>
                </a:lnTo>
                <a:lnTo>
                  <a:pt x="222" y="480"/>
                </a:lnTo>
                <a:lnTo>
                  <a:pt x="232" y="472"/>
                </a:lnTo>
                <a:lnTo>
                  <a:pt x="238" y="464"/>
                </a:lnTo>
                <a:lnTo>
                  <a:pt x="242" y="456"/>
                </a:lnTo>
                <a:lnTo>
                  <a:pt x="242" y="450"/>
                </a:lnTo>
                <a:lnTo>
                  <a:pt x="240" y="442"/>
                </a:lnTo>
                <a:lnTo>
                  <a:pt x="236" y="438"/>
                </a:lnTo>
                <a:lnTo>
                  <a:pt x="234" y="434"/>
                </a:lnTo>
                <a:lnTo>
                  <a:pt x="232" y="432"/>
                </a:lnTo>
                <a:lnTo>
                  <a:pt x="232" y="432"/>
                </a:lnTo>
                <a:lnTo>
                  <a:pt x="230" y="432"/>
                </a:lnTo>
                <a:lnTo>
                  <a:pt x="230" y="428"/>
                </a:lnTo>
                <a:lnTo>
                  <a:pt x="232" y="416"/>
                </a:lnTo>
                <a:lnTo>
                  <a:pt x="232" y="416"/>
                </a:lnTo>
                <a:lnTo>
                  <a:pt x="392" y="414"/>
                </a:lnTo>
                <a:lnTo>
                  <a:pt x="392" y="414"/>
                </a:lnTo>
                <a:lnTo>
                  <a:pt x="400" y="340"/>
                </a:lnTo>
                <a:lnTo>
                  <a:pt x="400" y="340"/>
                </a:lnTo>
                <a:lnTo>
                  <a:pt x="414" y="350"/>
                </a:lnTo>
                <a:lnTo>
                  <a:pt x="430" y="360"/>
                </a:lnTo>
                <a:lnTo>
                  <a:pt x="450" y="368"/>
                </a:lnTo>
                <a:lnTo>
                  <a:pt x="460" y="370"/>
                </a:lnTo>
                <a:lnTo>
                  <a:pt x="470" y="372"/>
                </a:lnTo>
                <a:lnTo>
                  <a:pt x="470" y="372"/>
                </a:lnTo>
                <a:lnTo>
                  <a:pt x="478" y="370"/>
                </a:lnTo>
                <a:lnTo>
                  <a:pt x="484" y="368"/>
                </a:lnTo>
                <a:lnTo>
                  <a:pt x="490" y="364"/>
                </a:lnTo>
                <a:lnTo>
                  <a:pt x="492" y="358"/>
                </a:lnTo>
                <a:lnTo>
                  <a:pt x="494" y="350"/>
                </a:lnTo>
                <a:lnTo>
                  <a:pt x="496" y="342"/>
                </a:lnTo>
                <a:lnTo>
                  <a:pt x="494" y="324"/>
                </a:lnTo>
                <a:lnTo>
                  <a:pt x="488" y="304"/>
                </a:lnTo>
                <a:lnTo>
                  <a:pt x="478" y="286"/>
                </a:lnTo>
                <a:lnTo>
                  <a:pt x="466" y="272"/>
                </a:lnTo>
                <a:lnTo>
                  <a:pt x="460" y="266"/>
                </a:lnTo>
                <a:lnTo>
                  <a:pt x="452" y="262"/>
                </a:lnTo>
                <a:lnTo>
                  <a:pt x="452" y="262"/>
                </a:lnTo>
                <a:lnTo>
                  <a:pt x="438" y="260"/>
                </a:lnTo>
                <a:lnTo>
                  <a:pt x="428" y="258"/>
                </a:lnTo>
                <a:lnTo>
                  <a:pt x="418" y="260"/>
                </a:lnTo>
                <a:lnTo>
                  <a:pt x="410" y="264"/>
                </a:lnTo>
                <a:lnTo>
                  <a:pt x="410" y="262"/>
                </a:lnTo>
                <a:lnTo>
                  <a:pt x="410" y="262"/>
                </a:lnTo>
                <a:lnTo>
                  <a:pt x="410" y="240"/>
                </a:lnTo>
                <a:lnTo>
                  <a:pt x="410" y="216"/>
                </a:lnTo>
                <a:lnTo>
                  <a:pt x="406" y="190"/>
                </a:lnTo>
                <a:lnTo>
                  <a:pt x="402" y="166"/>
                </a:lnTo>
                <a:lnTo>
                  <a:pt x="392" y="114"/>
                </a:lnTo>
                <a:lnTo>
                  <a:pt x="378" y="62"/>
                </a:lnTo>
                <a:lnTo>
                  <a:pt x="378" y="62"/>
                </a:lnTo>
                <a:lnTo>
                  <a:pt x="352" y="62"/>
                </a:lnTo>
                <a:lnTo>
                  <a:pt x="352" y="62"/>
                </a:lnTo>
                <a:lnTo>
                  <a:pt x="320" y="68"/>
                </a:lnTo>
                <a:lnTo>
                  <a:pt x="290" y="72"/>
                </a:lnTo>
                <a:lnTo>
                  <a:pt x="238" y="86"/>
                </a:lnTo>
                <a:lnTo>
                  <a:pt x="200" y="96"/>
                </a:lnTo>
                <a:lnTo>
                  <a:pt x="188" y="98"/>
                </a:lnTo>
                <a:lnTo>
                  <a:pt x="182" y="98"/>
                </a:lnTo>
                <a:lnTo>
                  <a:pt x="182" y="98"/>
                </a:lnTo>
                <a:lnTo>
                  <a:pt x="176" y="94"/>
                </a:lnTo>
                <a:lnTo>
                  <a:pt x="174" y="90"/>
                </a:lnTo>
                <a:lnTo>
                  <a:pt x="174" y="84"/>
                </a:lnTo>
                <a:lnTo>
                  <a:pt x="176" y="78"/>
                </a:lnTo>
                <a:lnTo>
                  <a:pt x="182" y="68"/>
                </a:lnTo>
                <a:lnTo>
                  <a:pt x="188" y="58"/>
                </a:lnTo>
                <a:lnTo>
                  <a:pt x="188" y="58"/>
                </a:lnTo>
                <a:lnTo>
                  <a:pt x="196" y="44"/>
                </a:lnTo>
                <a:lnTo>
                  <a:pt x="204" y="32"/>
                </a:lnTo>
                <a:lnTo>
                  <a:pt x="206" y="26"/>
                </a:lnTo>
                <a:lnTo>
                  <a:pt x="206" y="20"/>
                </a:lnTo>
                <a:lnTo>
                  <a:pt x="202" y="16"/>
                </a:lnTo>
                <a:lnTo>
                  <a:pt x="196" y="10"/>
                </a:lnTo>
                <a:lnTo>
                  <a:pt x="196" y="10"/>
                </a:lnTo>
                <a:lnTo>
                  <a:pt x="186" y="6"/>
                </a:lnTo>
                <a:lnTo>
                  <a:pt x="174" y="2"/>
                </a:lnTo>
                <a:lnTo>
                  <a:pt x="160" y="0"/>
                </a:lnTo>
                <a:lnTo>
                  <a:pt x="146" y="0"/>
                </a:lnTo>
                <a:lnTo>
                  <a:pt x="130" y="2"/>
                </a:lnTo>
                <a:lnTo>
                  <a:pt x="118" y="6"/>
                </a:lnTo>
                <a:lnTo>
                  <a:pt x="108" y="10"/>
                </a:lnTo>
                <a:lnTo>
                  <a:pt x="104" y="14"/>
                </a:lnTo>
                <a:lnTo>
                  <a:pt x="100" y="20"/>
                </a:lnTo>
                <a:lnTo>
                  <a:pt x="100" y="20"/>
                </a:lnTo>
                <a:lnTo>
                  <a:pt x="100" y="28"/>
                </a:lnTo>
                <a:lnTo>
                  <a:pt x="102" y="36"/>
                </a:lnTo>
                <a:lnTo>
                  <a:pt x="114" y="56"/>
                </a:lnTo>
                <a:lnTo>
                  <a:pt x="120" y="66"/>
                </a:lnTo>
                <a:lnTo>
                  <a:pt x="124" y="76"/>
                </a:lnTo>
                <a:lnTo>
                  <a:pt x="126" y="86"/>
                </a:lnTo>
                <a:lnTo>
                  <a:pt x="126" y="90"/>
                </a:lnTo>
                <a:lnTo>
                  <a:pt x="124" y="94"/>
                </a:lnTo>
                <a:lnTo>
                  <a:pt x="124" y="94"/>
                </a:lnTo>
                <a:lnTo>
                  <a:pt x="122" y="96"/>
                </a:lnTo>
                <a:lnTo>
                  <a:pt x="114" y="98"/>
                </a:lnTo>
                <a:lnTo>
                  <a:pt x="88" y="96"/>
                </a:lnTo>
                <a:lnTo>
                  <a:pt x="54" y="92"/>
                </a:lnTo>
                <a:lnTo>
                  <a:pt x="12" y="86"/>
                </a:lnTo>
                <a:lnTo>
                  <a:pt x="12" y="86"/>
                </a:lnTo>
                <a:lnTo>
                  <a:pt x="6" y="146"/>
                </a:lnTo>
                <a:lnTo>
                  <a:pt x="0" y="206"/>
                </a:lnTo>
                <a:lnTo>
                  <a:pt x="0" y="206"/>
                </a:lnTo>
                <a:lnTo>
                  <a:pt x="0" y="230"/>
                </a:lnTo>
                <a:lnTo>
                  <a:pt x="0" y="230"/>
                </a:lnTo>
                <a:lnTo>
                  <a:pt x="12" y="218"/>
                </a:lnTo>
                <a:lnTo>
                  <a:pt x="28" y="206"/>
                </a:lnTo>
                <a:lnTo>
                  <a:pt x="36" y="202"/>
                </a:lnTo>
                <a:lnTo>
                  <a:pt x="44" y="200"/>
                </a:lnTo>
                <a:lnTo>
                  <a:pt x="52" y="200"/>
                </a:lnTo>
                <a:lnTo>
                  <a:pt x="62" y="202"/>
                </a:lnTo>
                <a:lnTo>
                  <a:pt x="62" y="202"/>
                </a:lnTo>
                <a:lnTo>
                  <a:pt x="68" y="206"/>
                </a:lnTo>
                <a:lnTo>
                  <a:pt x="74" y="212"/>
                </a:lnTo>
                <a:lnTo>
                  <a:pt x="86" y="224"/>
                </a:lnTo>
                <a:lnTo>
                  <a:pt x="96" y="242"/>
                </a:lnTo>
                <a:lnTo>
                  <a:pt x="102" y="260"/>
                </a:lnTo>
                <a:lnTo>
                  <a:pt x="106" y="278"/>
                </a:lnTo>
                <a:lnTo>
                  <a:pt x="106" y="294"/>
                </a:lnTo>
                <a:lnTo>
                  <a:pt x="104" y="300"/>
                </a:lnTo>
                <a:lnTo>
                  <a:pt x="102" y="306"/>
                </a:lnTo>
                <a:lnTo>
                  <a:pt x="98" y="312"/>
                </a:lnTo>
                <a:lnTo>
                  <a:pt x="92" y="316"/>
                </a:lnTo>
                <a:lnTo>
                  <a:pt x="92" y="316"/>
                </a:lnTo>
                <a:lnTo>
                  <a:pt x="80" y="320"/>
                </a:lnTo>
                <a:lnTo>
                  <a:pt x="72" y="322"/>
                </a:lnTo>
                <a:lnTo>
                  <a:pt x="64" y="322"/>
                </a:lnTo>
                <a:lnTo>
                  <a:pt x="58" y="320"/>
                </a:lnTo>
                <a:lnTo>
                  <a:pt x="54" y="316"/>
                </a:lnTo>
                <a:lnTo>
                  <a:pt x="48" y="310"/>
                </a:lnTo>
                <a:lnTo>
                  <a:pt x="36" y="298"/>
                </a:lnTo>
                <a:lnTo>
                  <a:pt x="36" y="298"/>
                </a:lnTo>
                <a:lnTo>
                  <a:pt x="30" y="294"/>
                </a:lnTo>
                <a:lnTo>
                  <a:pt x="24" y="290"/>
                </a:lnTo>
                <a:lnTo>
                  <a:pt x="18" y="290"/>
                </a:lnTo>
                <a:lnTo>
                  <a:pt x="14" y="290"/>
                </a:lnTo>
                <a:lnTo>
                  <a:pt x="14" y="290"/>
                </a:lnTo>
                <a:lnTo>
                  <a:pt x="22" y="314"/>
                </a:lnTo>
                <a:lnTo>
                  <a:pt x="30" y="344"/>
                </a:lnTo>
                <a:lnTo>
                  <a:pt x="32" y="362"/>
                </a:lnTo>
                <a:lnTo>
                  <a:pt x="34" y="382"/>
                </a:lnTo>
                <a:lnTo>
                  <a:pt x="36" y="404"/>
                </a:lnTo>
                <a:lnTo>
                  <a:pt x="36" y="428"/>
                </a:lnTo>
                <a:lnTo>
                  <a:pt x="36" y="430"/>
                </a:lnTo>
                <a:lnTo>
                  <a:pt x="36" y="430"/>
                </a:lnTo>
                <a:lnTo>
                  <a:pt x="102" y="418"/>
                </a:lnTo>
                <a:lnTo>
                  <a:pt x="132" y="416"/>
                </a:lnTo>
                <a:lnTo>
                  <a:pt x="152" y="416"/>
                </a:lnTo>
                <a:lnTo>
                  <a:pt x="152" y="4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3" name="Freeform 50"/>
          <p:cNvSpPr>
            <a:spLocks/>
          </p:cNvSpPr>
          <p:nvPr/>
        </p:nvSpPr>
        <p:spPr bwMode="auto">
          <a:xfrm>
            <a:off x="4214813" y="1901825"/>
            <a:ext cx="762000" cy="657225"/>
          </a:xfrm>
          <a:custGeom>
            <a:avLst/>
            <a:gdLst>
              <a:gd name="T0" fmla="*/ 196 w 480"/>
              <a:gd name="T1" fmla="*/ 298 h 414"/>
              <a:gd name="T2" fmla="*/ 238 w 480"/>
              <a:gd name="T3" fmla="*/ 282 h 414"/>
              <a:gd name="T4" fmla="*/ 280 w 480"/>
              <a:gd name="T5" fmla="*/ 290 h 414"/>
              <a:gd name="T6" fmla="*/ 294 w 480"/>
              <a:gd name="T7" fmla="*/ 302 h 414"/>
              <a:gd name="T8" fmla="*/ 296 w 480"/>
              <a:gd name="T9" fmla="*/ 322 h 414"/>
              <a:gd name="T10" fmla="*/ 272 w 480"/>
              <a:gd name="T11" fmla="*/ 390 h 414"/>
              <a:gd name="T12" fmla="*/ 264 w 480"/>
              <a:gd name="T13" fmla="*/ 414 h 414"/>
              <a:gd name="T14" fmla="*/ 326 w 480"/>
              <a:gd name="T15" fmla="*/ 398 h 414"/>
              <a:gd name="T16" fmla="*/ 480 w 480"/>
              <a:gd name="T17" fmla="*/ 374 h 414"/>
              <a:gd name="T18" fmla="*/ 454 w 480"/>
              <a:gd name="T19" fmla="*/ 308 h 414"/>
              <a:gd name="T20" fmla="*/ 444 w 480"/>
              <a:gd name="T21" fmla="*/ 256 h 414"/>
              <a:gd name="T22" fmla="*/ 410 w 480"/>
              <a:gd name="T23" fmla="*/ 240 h 414"/>
              <a:gd name="T24" fmla="*/ 374 w 480"/>
              <a:gd name="T25" fmla="*/ 236 h 414"/>
              <a:gd name="T26" fmla="*/ 356 w 480"/>
              <a:gd name="T27" fmla="*/ 226 h 414"/>
              <a:gd name="T28" fmla="*/ 354 w 480"/>
              <a:gd name="T29" fmla="*/ 208 h 414"/>
              <a:gd name="T30" fmla="*/ 376 w 480"/>
              <a:gd name="T31" fmla="*/ 166 h 414"/>
              <a:gd name="T32" fmla="*/ 400 w 480"/>
              <a:gd name="T33" fmla="*/ 144 h 414"/>
              <a:gd name="T34" fmla="*/ 424 w 480"/>
              <a:gd name="T35" fmla="*/ 144 h 414"/>
              <a:gd name="T36" fmla="*/ 452 w 480"/>
              <a:gd name="T37" fmla="*/ 170 h 414"/>
              <a:gd name="T38" fmla="*/ 474 w 480"/>
              <a:gd name="T39" fmla="*/ 0 h 414"/>
              <a:gd name="T40" fmla="*/ 312 w 480"/>
              <a:gd name="T41" fmla="*/ 14 h 414"/>
              <a:gd name="T42" fmla="*/ 314 w 480"/>
              <a:gd name="T43" fmla="*/ 18 h 414"/>
              <a:gd name="T44" fmla="*/ 322 w 480"/>
              <a:gd name="T45" fmla="*/ 28 h 414"/>
              <a:gd name="T46" fmla="*/ 320 w 480"/>
              <a:gd name="T47" fmla="*/ 50 h 414"/>
              <a:gd name="T48" fmla="*/ 304 w 480"/>
              <a:gd name="T49" fmla="*/ 66 h 414"/>
              <a:gd name="T50" fmla="*/ 266 w 480"/>
              <a:gd name="T51" fmla="*/ 78 h 414"/>
              <a:gd name="T52" fmla="*/ 238 w 480"/>
              <a:gd name="T53" fmla="*/ 72 h 414"/>
              <a:gd name="T54" fmla="*/ 230 w 480"/>
              <a:gd name="T55" fmla="*/ 58 h 414"/>
              <a:gd name="T56" fmla="*/ 242 w 480"/>
              <a:gd name="T57" fmla="*/ 2 h 414"/>
              <a:gd name="T58" fmla="*/ 214 w 480"/>
              <a:gd name="T59" fmla="*/ 2 h 414"/>
              <a:gd name="T60" fmla="*/ 118 w 480"/>
              <a:gd name="T61" fmla="*/ 16 h 414"/>
              <a:gd name="T62" fmla="*/ 110 w 480"/>
              <a:gd name="T63" fmla="*/ 126 h 414"/>
              <a:gd name="T64" fmla="*/ 90 w 480"/>
              <a:gd name="T65" fmla="*/ 110 h 414"/>
              <a:gd name="T66" fmla="*/ 68 w 480"/>
              <a:gd name="T67" fmla="*/ 116 h 414"/>
              <a:gd name="T68" fmla="*/ 32 w 480"/>
              <a:gd name="T69" fmla="*/ 156 h 414"/>
              <a:gd name="T70" fmla="*/ 2 w 480"/>
              <a:gd name="T71" fmla="*/ 204 h 414"/>
              <a:gd name="T72" fmla="*/ 4 w 480"/>
              <a:gd name="T73" fmla="*/ 220 h 414"/>
              <a:gd name="T74" fmla="*/ 22 w 480"/>
              <a:gd name="T75" fmla="*/ 228 h 414"/>
              <a:gd name="T76" fmla="*/ 46 w 480"/>
              <a:gd name="T77" fmla="*/ 226 h 414"/>
              <a:gd name="T78" fmla="*/ 86 w 480"/>
              <a:gd name="T79" fmla="*/ 210 h 414"/>
              <a:gd name="T80" fmla="*/ 102 w 480"/>
              <a:gd name="T81" fmla="*/ 208 h 414"/>
              <a:gd name="T82" fmla="*/ 108 w 480"/>
              <a:gd name="T83" fmla="*/ 266 h 414"/>
              <a:gd name="T84" fmla="*/ 104 w 480"/>
              <a:gd name="T85" fmla="*/ 336 h 414"/>
              <a:gd name="T86" fmla="*/ 144 w 480"/>
              <a:gd name="T87" fmla="*/ 404 h 414"/>
              <a:gd name="T88" fmla="*/ 182 w 480"/>
              <a:gd name="T89" fmla="*/ 388 h 414"/>
              <a:gd name="T90" fmla="*/ 178 w 480"/>
              <a:gd name="T91" fmla="*/ 332 h 414"/>
              <a:gd name="T92" fmla="*/ 186 w 480"/>
              <a:gd name="T93" fmla="*/ 308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80" h="414">
                <a:moveTo>
                  <a:pt x="186" y="308"/>
                </a:moveTo>
                <a:lnTo>
                  <a:pt x="186" y="308"/>
                </a:lnTo>
                <a:lnTo>
                  <a:pt x="196" y="298"/>
                </a:lnTo>
                <a:lnTo>
                  <a:pt x="208" y="290"/>
                </a:lnTo>
                <a:lnTo>
                  <a:pt x="222" y="284"/>
                </a:lnTo>
                <a:lnTo>
                  <a:pt x="238" y="282"/>
                </a:lnTo>
                <a:lnTo>
                  <a:pt x="254" y="282"/>
                </a:lnTo>
                <a:lnTo>
                  <a:pt x="268" y="284"/>
                </a:lnTo>
                <a:lnTo>
                  <a:pt x="280" y="290"/>
                </a:lnTo>
                <a:lnTo>
                  <a:pt x="292" y="298"/>
                </a:lnTo>
                <a:lnTo>
                  <a:pt x="292" y="298"/>
                </a:lnTo>
                <a:lnTo>
                  <a:pt x="294" y="302"/>
                </a:lnTo>
                <a:lnTo>
                  <a:pt x="296" y="308"/>
                </a:lnTo>
                <a:lnTo>
                  <a:pt x="298" y="314"/>
                </a:lnTo>
                <a:lnTo>
                  <a:pt x="296" y="322"/>
                </a:lnTo>
                <a:lnTo>
                  <a:pt x="292" y="338"/>
                </a:lnTo>
                <a:lnTo>
                  <a:pt x="286" y="356"/>
                </a:lnTo>
                <a:lnTo>
                  <a:pt x="272" y="390"/>
                </a:lnTo>
                <a:lnTo>
                  <a:pt x="266" y="404"/>
                </a:lnTo>
                <a:lnTo>
                  <a:pt x="264" y="414"/>
                </a:lnTo>
                <a:lnTo>
                  <a:pt x="264" y="414"/>
                </a:lnTo>
                <a:lnTo>
                  <a:pt x="282" y="410"/>
                </a:lnTo>
                <a:lnTo>
                  <a:pt x="282" y="410"/>
                </a:lnTo>
                <a:lnTo>
                  <a:pt x="326" y="398"/>
                </a:lnTo>
                <a:lnTo>
                  <a:pt x="374" y="390"/>
                </a:lnTo>
                <a:lnTo>
                  <a:pt x="428" y="380"/>
                </a:lnTo>
                <a:lnTo>
                  <a:pt x="480" y="374"/>
                </a:lnTo>
                <a:lnTo>
                  <a:pt x="480" y="374"/>
                </a:lnTo>
                <a:lnTo>
                  <a:pt x="468" y="340"/>
                </a:lnTo>
                <a:lnTo>
                  <a:pt x="454" y="308"/>
                </a:lnTo>
                <a:lnTo>
                  <a:pt x="448" y="290"/>
                </a:lnTo>
                <a:lnTo>
                  <a:pt x="446" y="274"/>
                </a:lnTo>
                <a:lnTo>
                  <a:pt x="444" y="256"/>
                </a:lnTo>
                <a:lnTo>
                  <a:pt x="444" y="236"/>
                </a:lnTo>
                <a:lnTo>
                  <a:pt x="444" y="236"/>
                </a:lnTo>
                <a:lnTo>
                  <a:pt x="410" y="240"/>
                </a:lnTo>
                <a:lnTo>
                  <a:pt x="392" y="238"/>
                </a:lnTo>
                <a:lnTo>
                  <a:pt x="374" y="236"/>
                </a:lnTo>
                <a:lnTo>
                  <a:pt x="374" y="236"/>
                </a:lnTo>
                <a:lnTo>
                  <a:pt x="366" y="234"/>
                </a:lnTo>
                <a:lnTo>
                  <a:pt x="360" y="230"/>
                </a:lnTo>
                <a:lnTo>
                  <a:pt x="356" y="226"/>
                </a:lnTo>
                <a:lnTo>
                  <a:pt x="354" y="220"/>
                </a:lnTo>
                <a:lnTo>
                  <a:pt x="354" y="214"/>
                </a:lnTo>
                <a:lnTo>
                  <a:pt x="354" y="208"/>
                </a:lnTo>
                <a:lnTo>
                  <a:pt x="358" y="194"/>
                </a:lnTo>
                <a:lnTo>
                  <a:pt x="366" y="180"/>
                </a:lnTo>
                <a:lnTo>
                  <a:pt x="376" y="166"/>
                </a:lnTo>
                <a:lnTo>
                  <a:pt x="388" y="154"/>
                </a:lnTo>
                <a:lnTo>
                  <a:pt x="400" y="144"/>
                </a:lnTo>
                <a:lnTo>
                  <a:pt x="400" y="144"/>
                </a:lnTo>
                <a:lnTo>
                  <a:pt x="408" y="142"/>
                </a:lnTo>
                <a:lnTo>
                  <a:pt x="416" y="142"/>
                </a:lnTo>
                <a:lnTo>
                  <a:pt x="424" y="144"/>
                </a:lnTo>
                <a:lnTo>
                  <a:pt x="432" y="148"/>
                </a:lnTo>
                <a:lnTo>
                  <a:pt x="442" y="158"/>
                </a:lnTo>
                <a:lnTo>
                  <a:pt x="452" y="170"/>
                </a:lnTo>
                <a:lnTo>
                  <a:pt x="452" y="170"/>
                </a:lnTo>
                <a:lnTo>
                  <a:pt x="474" y="0"/>
                </a:lnTo>
                <a:lnTo>
                  <a:pt x="474" y="0"/>
                </a:lnTo>
                <a:lnTo>
                  <a:pt x="314" y="2"/>
                </a:lnTo>
                <a:lnTo>
                  <a:pt x="314" y="2"/>
                </a:lnTo>
                <a:lnTo>
                  <a:pt x="312" y="14"/>
                </a:lnTo>
                <a:lnTo>
                  <a:pt x="312" y="18"/>
                </a:lnTo>
                <a:lnTo>
                  <a:pt x="314" y="18"/>
                </a:lnTo>
                <a:lnTo>
                  <a:pt x="314" y="18"/>
                </a:lnTo>
                <a:lnTo>
                  <a:pt x="316" y="20"/>
                </a:lnTo>
                <a:lnTo>
                  <a:pt x="318" y="24"/>
                </a:lnTo>
                <a:lnTo>
                  <a:pt x="322" y="28"/>
                </a:lnTo>
                <a:lnTo>
                  <a:pt x="324" y="36"/>
                </a:lnTo>
                <a:lnTo>
                  <a:pt x="324" y="42"/>
                </a:lnTo>
                <a:lnTo>
                  <a:pt x="320" y="50"/>
                </a:lnTo>
                <a:lnTo>
                  <a:pt x="314" y="58"/>
                </a:lnTo>
                <a:lnTo>
                  <a:pt x="304" y="66"/>
                </a:lnTo>
                <a:lnTo>
                  <a:pt x="304" y="66"/>
                </a:lnTo>
                <a:lnTo>
                  <a:pt x="292" y="72"/>
                </a:lnTo>
                <a:lnTo>
                  <a:pt x="278" y="76"/>
                </a:lnTo>
                <a:lnTo>
                  <a:pt x="266" y="78"/>
                </a:lnTo>
                <a:lnTo>
                  <a:pt x="256" y="78"/>
                </a:lnTo>
                <a:lnTo>
                  <a:pt x="246" y="76"/>
                </a:lnTo>
                <a:lnTo>
                  <a:pt x="238" y="72"/>
                </a:lnTo>
                <a:lnTo>
                  <a:pt x="234" y="66"/>
                </a:lnTo>
                <a:lnTo>
                  <a:pt x="230" y="58"/>
                </a:lnTo>
                <a:lnTo>
                  <a:pt x="230" y="58"/>
                </a:lnTo>
                <a:lnTo>
                  <a:pt x="230" y="44"/>
                </a:lnTo>
                <a:lnTo>
                  <a:pt x="234" y="30"/>
                </a:lnTo>
                <a:lnTo>
                  <a:pt x="242" y="2"/>
                </a:lnTo>
                <a:lnTo>
                  <a:pt x="234" y="2"/>
                </a:lnTo>
                <a:lnTo>
                  <a:pt x="234" y="2"/>
                </a:lnTo>
                <a:lnTo>
                  <a:pt x="214" y="2"/>
                </a:lnTo>
                <a:lnTo>
                  <a:pt x="184" y="4"/>
                </a:lnTo>
                <a:lnTo>
                  <a:pt x="118" y="16"/>
                </a:lnTo>
                <a:lnTo>
                  <a:pt x="118" y="16"/>
                </a:lnTo>
                <a:lnTo>
                  <a:pt x="114" y="80"/>
                </a:lnTo>
                <a:lnTo>
                  <a:pt x="110" y="126"/>
                </a:lnTo>
                <a:lnTo>
                  <a:pt x="110" y="126"/>
                </a:lnTo>
                <a:lnTo>
                  <a:pt x="100" y="116"/>
                </a:lnTo>
                <a:lnTo>
                  <a:pt x="94" y="112"/>
                </a:lnTo>
                <a:lnTo>
                  <a:pt x="90" y="110"/>
                </a:lnTo>
                <a:lnTo>
                  <a:pt x="82" y="110"/>
                </a:lnTo>
                <a:lnTo>
                  <a:pt x="76" y="112"/>
                </a:lnTo>
                <a:lnTo>
                  <a:pt x="68" y="116"/>
                </a:lnTo>
                <a:lnTo>
                  <a:pt x="60" y="122"/>
                </a:lnTo>
                <a:lnTo>
                  <a:pt x="60" y="122"/>
                </a:lnTo>
                <a:lnTo>
                  <a:pt x="32" y="156"/>
                </a:lnTo>
                <a:lnTo>
                  <a:pt x="18" y="174"/>
                </a:lnTo>
                <a:lnTo>
                  <a:pt x="8" y="190"/>
                </a:lnTo>
                <a:lnTo>
                  <a:pt x="2" y="204"/>
                </a:lnTo>
                <a:lnTo>
                  <a:pt x="0" y="210"/>
                </a:lnTo>
                <a:lnTo>
                  <a:pt x="2" y="214"/>
                </a:lnTo>
                <a:lnTo>
                  <a:pt x="4" y="220"/>
                </a:lnTo>
                <a:lnTo>
                  <a:pt x="8" y="224"/>
                </a:lnTo>
                <a:lnTo>
                  <a:pt x="14" y="226"/>
                </a:lnTo>
                <a:lnTo>
                  <a:pt x="22" y="228"/>
                </a:lnTo>
                <a:lnTo>
                  <a:pt x="22" y="228"/>
                </a:lnTo>
                <a:lnTo>
                  <a:pt x="34" y="228"/>
                </a:lnTo>
                <a:lnTo>
                  <a:pt x="46" y="226"/>
                </a:lnTo>
                <a:lnTo>
                  <a:pt x="58" y="224"/>
                </a:lnTo>
                <a:lnTo>
                  <a:pt x="68" y="220"/>
                </a:lnTo>
                <a:lnTo>
                  <a:pt x="86" y="210"/>
                </a:lnTo>
                <a:lnTo>
                  <a:pt x="100" y="200"/>
                </a:lnTo>
                <a:lnTo>
                  <a:pt x="100" y="200"/>
                </a:lnTo>
                <a:lnTo>
                  <a:pt x="102" y="208"/>
                </a:lnTo>
                <a:lnTo>
                  <a:pt x="106" y="226"/>
                </a:lnTo>
                <a:lnTo>
                  <a:pt x="106" y="242"/>
                </a:lnTo>
                <a:lnTo>
                  <a:pt x="108" y="266"/>
                </a:lnTo>
                <a:lnTo>
                  <a:pt x="106" y="296"/>
                </a:lnTo>
                <a:lnTo>
                  <a:pt x="104" y="336"/>
                </a:lnTo>
                <a:lnTo>
                  <a:pt x="104" y="336"/>
                </a:lnTo>
                <a:lnTo>
                  <a:pt x="98" y="392"/>
                </a:lnTo>
                <a:lnTo>
                  <a:pt x="98" y="392"/>
                </a:lnTo>
                <a:lnTo>
                  <a:pt x="144" y="404"/>
                </a:lnTo>
                <a:lnTo>
                  <a:pt x="190" y="412"/>
                </a:lnTo>
                <a:lnTo>
                  <a:pt x="190" y="412"/>
                </a:lnTo>
                <a:lnTo>
                  <a:pt x="182" y="388"/>
                </a:lnTo>
                <a:lnTo>
                  <a:pt x="178" y="360"/>
                </a:lnTo>
                <a:lnTo>
                  <a:pt x="178" y="346"/>
                </a:lnTo>
                <a:lnTo>
                  <a:pt x="178" y="332"/>
                </a:lnTo>
                <a:lnTo>
                  <a:pt x="182" y="320"/>
                </a:lnTo>
                <a:lnTo>
                  <a:pt x="186" y="308"/>
                </a:lnTo>
                <a:lnTo>
                  <a:pt x="186" y="3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4" name="Freeform 51"/>
          <p:cNvSpPr>
            <a:spLocks/>
          </p:cNvSpPr>
          <p:nvPr/>
        </p:nvSpPr>
        <p:spPr bwMode="auto">
          <a:xfrm>
            <a:off x="4351338" y="2349500"/>
            <a:ext cx="771525" cy="847725"/>
          </a:xfrm>
          <a:custGeom>
            <a:avLst/>
            <a:gdLst>
              <a:gd name="T0" fmla="*/ 122 w 486"/>
              <a:gd name="T1" fmla="*/ 452 h 534"/>
              <a:gd name="T2" fmla="*/ 112 w 486"/>
              <a:gd name="T3" fmla="*/ 488 h 534"/>
              <a:gd name="T4" fmla="*/ 128 w 486"/>
              <a:gd name="T5" fmla="*/ 516 h 534"/>
              <a:gd name="T6" fmla="*/ 160 w 486"/>
              <a:gd name="T7" fmla="*/ 530 h 534"/>
              <a:gd name="T8" fmla="*/ 208 w 486"/>
              <a:gd name="T9" fmla="*/ 534 h 534"/>
              <a:gd name="T10" fmla="*/ 228 w 486"/>
              <a:gd name="T11" fmla="*/ 524 h 534"/>
              <a:gd name="T12" fmla="*/ 232 w 486"/>
              <a:gd name="T13" fmla="*/ 516 h 534"/>
              <a:gd name="T14" fmla="*/ 210 w 486"/>
              <a:gd name="T15" fmla="*/ 438 h 534"/>
              <a:gd name="T16" fmla="*/ 298 w 486"/>
              <a:gd name="T17" fmla="*/ 442 h 534"/>
              <a:gd name="T18" fmla="*/ 376 w 486"/>
              <a:gd name="T19" fmla="*/ 436 h 534"/>
              <a:gd name="T20" fmla="*/ 368 w 486"/>
              <a:gd name="T21" fmla="*/ 388 h 534"/>
              <a:gd name="T22" fmla="*/ 378 w 486"/>
              <a:gd name="T23" fmla="*/ 322 h 534"/>
              <a:gd name="T24" fmla="*/ 394 w 486"/>
              <a:gd name="T25" fmla="*/ 300 h 534"/>
              <a:gd name="T26" fmla="*/ 426 w 486"/>
              <a:gd name="T27" fmla="*/ 308 h 534"/>
              <a:gd name="T28" fmla="*/ 448 w 486"/>
              <a:gd name="T29" fmla="*/ 302 h 534"/>
              <a:gd name="T30" fmla="*/ 484 w 486"/>
              <a:gd name="T31" fmla="*/ 270 h 534"/>
              <a:gd name="T32" fmla="*/ 482 w 486"/>
              <a:gd name="T33" fmla="*/ 232 h 534"/>
              <a:gd name="T34" fmla="*/ 466 w 486"/>
              <a:gd name="T35" fmla="*/ 212 h 534"/>
              <a:gd name="T36" fmla="*/ 438 w 486"/>
              <a:gd name="T37" fmla="*/ 214 h 534"/>
              <a:gd name="T38" fmla="*/ 406 w 486"/>
              <a:gd name="T39" fmla="*/ 226 h 534"/>
              <a:gd name="T40" fmla="*/ 410 w 486"/>
              <a:gd name="T41" fmla="*/ 180 h 534"/>
              <a:gd name="T42" fmla="*/ 400 w 486"/>
              <a:gd name="T43" fmla="*/ 112 h 534"/>
              <a:gd name="T44" fmla="*/ 342 w 486"/>
              <a:gd name="T45" fmla="*/ 98 h 534"/>
              <a:gd name="T46" fmla="*/ 196 w 486"/>
              <a:gd name="T47" fmla="*/ 128 h 534"/>
              <a:gd name="T48" fmla="*/ 178 w 486"/>
              <a:gd name="T49" fmla="*/ 132 h 534"/>
              <a:gd name="T50" fmla="*/ 200 w 486"/>
              <a:gd name="T51" fmla="*/ 74 h 534"/>
              <a:gd name="T52" fmla="*/ 212 w 486"/>
              <a:gd name="T53" fmla="*/ 32 h 534"/>
              <a:gd name="T54" fmla="*/ 206 w 486"/>
              <a:gd name="T55" fmla="*/ 16 h 534"/>
              <a:gd name="T56" fmla="*/ 182 w 486"/>
              <a:gd name="T57" fmla="*/ 2 h 534"/>
              <a:gd name="T58" fmla="*/ 136 w 486"/>
              <a:gd name="T59" fmla="*/ 2 h 534"/>
              <a:gd name="T60" fmla="*/ 100 w 486"/>
              <a:gd name="T61" fmla="*/ 26 h 534"/>
              <a:gd name="T62" fmla="*/ 92 w 486"/>
              <a:gd name="T63" fmla="*/ 50 h 534"/>
              <a:gd name="T64" fmla="*/ 96 w 486"/>
              <a:gd name="T65" fmla="*/ 106 h 534"/>
              <a:gd name="T66" fmla="*/ 58 w 486"/>
              <a:gd name="T67" fmla="*/ 122 h 534"/>
              <a:gd name="T68" fmla="*/ 4 w 486"/>
              <a:gd name="T69" fmla="*/ 168 h 534"/>
              <a:gd name="T70" fmla="*/ 0 w 486"/>
              <a:gd name="T71" fmla="*/ 214 h 534"/>
              <a:gd name="T72" fmla="*/ 62 w 486"/>
              <a:gd name="T73" fmla="*/ 210 h 534"/>
              <a:gd name="T74" fmla="*/ 86 w 486"/>
              <a:gd name="T75" fmla="*/ 220 h 534"/>
              <a:gd name="T76" fmla="*/ 94 w 486"/>
              <a:gd name="T77" fmla="*/ 246 h 534"/>
              <a:gd name="T78" fmla="*/ 96 w 486"/>
              <a:gd name="T79" fmla="*/ 282 h 534"/>
              <a:gd name="T80" fmla="*/ 80 w 486"/>
              <a:gd name="T81" fmla="*/ 298 h 534"/>
              <a:gd name="T82" fmla="*/ 64 w 486"/>
              <a:gd name="T83" fmla="*/ 296 h 534"/>
              <a:gd name="T84" fmla="*/ 30 w 486"/>
              <a:gd name="T85" fmla="*/ 282 h 534"/>
              <a:gd name="T86" fmla="*/ 10 w 486"/>
              <a:gd name="T87" fmla="*/ 268 h 534"/>
              <a:gd name="T88" fmla="*/ 28 w 486"/>
              <a:gd name="T89" fmla="*/ 394 h 534"/>
              <a:gd name="T90" fmla="*/ 78 w 486"/>
              <a:gd name="T91" fmla="*/ 432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6" h="534">
                <a:moveTo>
                  <a:pt x="132" y="432"/>
                </a:moveTo>
                <a:lnTo>
                  <a:pt x="132" y="432"/>
                </a:lnTo>
                <a:lnTo>
                  <a:pt x="122" y="452"/>
                </a:lnTo>
                <a:lnTo>
                  <a:pt x="118" y="464"/>
                </a:lnTo>
                <a:lnTo>
                  <a:pt x="114" y="476"/>
                </a:lnTo>
                <a:lnTo>
                  <a:pt x="112" y="488"/>
                </a:lnTo>
                <a:lnTo>
                  <a:pt x="114" y="498"/>
                </a:lnTo>
                <a:lnTo>
                  <a:pt x="118" y="508"/>
                </a:lnTo>
                <a:lnTo>
                  <a:pt x="128" y="516"/>
                </a:lnTo>
                <a:lnTo>
                  <a:pt x="128" y="516"/>
                </a:lnTo>
                <a:lnTo>
                  <a:pt x="142" y="524"/>
                </a:lnTo>
                <a:lnTo>
                  <a:pt x="160" y="530"/>
                </a:lnTo>
                <a:lnTo>
                  <a:pt x="176" y="534"/>
                </a:lnTo>
                <a:lnTo>
                  <a:pt x="194" y="534"/>
                </a:lnTo>
                <a:lnTo>
                  <a:pt x="208" y="534"/>
                </a:lnTo>
                <a:lnTo>
                  <a:pt x="220" y="530"/>
                </a:lnTo>
                <a:lnTo>
                  <a:pt x="226" y="528"/>
                </a:lnTo>
                <a:lnTo>
                  <a:pt x="228" y="524"/>
                </a:lnTo>
                <a:lnTo>
                  <a:pt x="230" y="520"/>
                </a:lnTo>
                <a:lnTo>
                  <a:pt x="232" y="516"/>
                </a:lnTo>
                <a:lnTo>
                  <a:pt x="232" y="516"/>
                </a:lnTo>
                <a:lnTo>
                  <a:pt x="230" y="500"/>
                </a:lnTo>
                <a:lnTo>
                  <a:pt x="224" y="482"/>
                </a:lnTo>
                <a:lnTo>
                  <a:pt x="210" y="438"/>
                </a:lnTo>
                <a:lnTo>
                  <a:pt x="210" y="438"/>
                </a:lnTo>
                <a:lnTo>
                  <a:pt x="256" y="442"/>
                </a:lnTo>
                <a:lnTo>
                  <a:pt x="298" y="442"/>
                </a:lnTo>
                <a:lnTo>
                  <a:pt x="338" y="440"/>
                </a:lnTo>
                <a:lnTo>
                  <a:pt x="376" y="436"/>
                </a:lnTo>
                <a:lnTo>
                  <a:pt x="376" y="436"/>
                </a:lnTo>
                <a:lnTo>
                  <a:pt x="370" y="402"/>
                </a:lnTo>
                <a:lnTo>
                  <a:pt x="370" y="402"/>
                </a:lnTo>
                <a:lnTo>
                  <a:pt x="368" y="388"/>
                </a:lnTo>
                <a:lnTo>
                  <a:pt x="368" y="372"/>
                </a:lnTo>
                <a:lnTo>
                  <a:pt x="372" y="346"/>
                </a:lnTo>
                <a:lnTo>
                  <a:pt x="378" y="322"/>
                </a:lnTo>
                <a:lnTo>
                  <a:pt x="386" y="296"/>
                </a:lnTo>
                <a:lnTo>
                  <a:pt x="386" y="296"/>
                </a:lnTo>
                <a:lnTo>
                  <a:pt x="394" y="300"/>
                </a:lnTo>
                <a:lnTo>
                  <a:pt x="408" y="306"/>
                </a:lnTo>
                <a:lnTo>
                  <a:pt x="416" y="306"/>
                </a:lnTo>
                <a:lnTo>
                  <a:pt x="426" y="308"/>
                </a:lnTo>
                <a:lnTo>
                  <a:pt x="438" y="306"/>
                </a:lnTo>
                <a:lnTo>
                  <a:pt x="448" y="302"/>
                </a:lnTo>
                <a:lnTo>
                  <a:pt x="448" y="302"/>
                </a:lnTo>
                <a:lnTo>
                  <a:pt x="466" y="294"/>
                </a:lnTo>
                <a:lnTo>
                  <a:pt x="476" y="282"/>
                </a:lnTo>
                <a:lnTo>
                  <a:pt x="484" y="270"/>
                </a:lnTo>
                <a:lnTo>
                  <a:pt x="486" y="258"/>
                </a:lnTo>
                <a:lnTo>
                  <a:pt x="486" y="244"/>
                </a:lnTo>
                <a:lnTo>
                  <a:pt x="482" y="232"/>
                </a:lnTo>
                <a:lnTo>
                  <a:pt x="476" y="222"/>
                </a:lnTo>
                <a:lnTo>
                  <a:pt x="466" y="212"/>
                </a:lnTo>
                <a:lnTo>
                  <a:pt x="466" y="212"/>
                </a:lnTo>
                <a:lnTo>
                  <a:pt x="462" y="210"/>
                </a:lnTo>
                <a:lnTo>
                  <a:pt x="454" y="210"/>
                </a:lnTo>
                <a:lnTo>
                  <a:pt x="438" y="214"/>
                </a:lnTo>
                <a:lnTo>
                  <a:pt x="420" y="220"/>
                </a:lnTo>
                <a:lnTo>
                  <a:pt x="406" y="226"/>
                </a:lnTo>
                <a:lnTo>
                  <a:pt x="406" y="226"/>
                </a:lnTo>
                <a:lnTo>
                  <a:pt x="408" y="204"/>
                </a:lnTo>
                <a:lnTo>
                  <a:pt x="410" y="180"/>
                </a:lnTo>
                <a:lnTo>
                  <a:pt x="410" y="180"/>
                </a:lnTo>
                <a:lnTo>
                  <a:pt x="408" y="156"/>
                </a:lnTo>
                <a:lnTo>
                  <a:pt x="406" y="132"/>
                </a:lnTo>
                <a:lnTo>
                  <a:pt x="400" y="112"/>
                </a:lnTo>
                <a:lnTo>
                  <a:pt x="394" y="92"/>
                </a:lnTo>
                <a:lnTo>
                  <a:pt x="394" y="92"/>
                </a:lnTo>
                <a:lnTo>
                  <a:pt x="342" y="98"/>
                </a:lnTo>
                <a:lnTo>
                  <a:pt x="288" y="108"/>
                </a:lnTo>
                <a:lnTo>
                  <a:pt x="240" y="116"/>
                </a:lnTo>
                <a:lnTo>
                  <a:pt x="196" y="128"/>
                </a:lnTo>
                <a:lnTo>
                  <a:pt x="196" y="128"/>
                </a:lnTo>
                <a:lnTo>
                  <a:pt x="178" y="132"/>
                </a:lnTo>
                <a:lnTo>
                  <a:pt x="178" y="132"/>
                </a:lnTo>
                <a:lnTo>
                  <a:pt x="180" y="122"/>
                </a:lnTo>
                <a:lnTo>
                  <a:pt x="186" y="108"/>
                </a:lnTo>
                <a:lnTo>
                  <a:pt x="200" y="74"/>
                </a:lnTo>
                <a:lnTo>
                  <a:pt x="206" y="56"/>
                </a:lnTo>
                <a:lnTo>
                  <a:pt x="210" y="40"/>
                </a:lnTo>
                <a:lnTo>
                  <a:pt x="212" y="32"/>
                </a:lnTo>
                <a:lnTo>
                  <a:pt x="210" y="26"/>
                </a:lnTo>
                <a:lnTo>
                  <a:pt x="208" y="20"/>
                </a:lnTo>
                <a:lnTo>
                  <a:pt x="206" y="16"/>
                </a:lnTo>
                <a:lnTo>
                  <a:pt x="206" y="16"/>
                </a:lnTo>
                <a:lnTo>
                  <a:pt x="194" y="8"/>
                </a:lnTo>
                <a:lnTo>
                  <a:pt x="182" y="2"/>
                </a:lnTo>
                <a:lnTo>
                  <a:pt x="168" y="0"/>
                </a:lnTo>
                <a:lnTo>
                  <a:pt x="152" y="0"/>
                </a:lnTo>
                <a:lnTo>
                  <a:pt x="136" y="2"/>
                </a:lnTo>
                <a:lnTo>
                  <a:pt x="122" y="8"/>
                </a:lnTo>
                <a:lnTo>
                  <a:pt x="110" y="16"/>
                </a:lnTo>
                <a:lnTo>
                  <a:pt x="100" y="26"/>
                </a:lnTo>
                <a:lnTo>
                  <a:pt x="100" y="26"/>
                </a:lnTo>
                <a:lnTo>
                  <a:pt x="96" y="38"/>
                </a:lnTo>
                <a:lnTo>
                  <a:pt x="92" y="50"/>
                </a:lnTo>
                <a:lnTo>
                  <a:pt x="92" y="64"/>
                </a:lnTo>
                <a:lnTo>
                  <a:pt x="92" y="78"/>
                </a:lnTo>
                <a:lnTo>
                  <a:pt x="96" y="106"/>
                </a:lnTo>
                <a:lnTo>
                  <a:pt x="104" y="130"/>
                </a:lnTo>
                <a:lnTo>
                  <a:pt x="104" y="130"/>
                </a:lnTo>
                <a:lnTo>
                  <a:pt x="58" y="122"/>
                </a:lnTo>
                <a:lnTo>
                  <a:pt x="12" y="110"/>
                </a:lnTo>
                <a:lnTo>
                  <a:pt x="12" y="110"/>
                </a:lnTo>
                <a:lnTo>
                  <a:pt x="4" y="168"/>
                </a:lnTo>
                <a:lnTo>
                  <a:pt x="0" y="190"/>
                </a:lnTo>
                <a:lnTo>
                  <a:pt x="0" y="214"/>
                </a:lnTo>
                <a:lnTo>
                  <a:pt x="0" y="214"/>
                </a:lnTo>
                <a:lnTo>
                  <a:pt x="22" y="212"/>
                </a:lnTo>
                <a:lnTo>
                  <a:pt x="50" y="210"/>
                </a:lnTo>
                <a:lnTo>
                  <a:pt x="62" y="210"/>
                </a:lnTo>
                <a:lnTo>
                  <a:pt x="74" y="212"/>
                </a:lnTo>
                <a:lnTo>
                  <a:pt x="82" y="216"/>
                </a:lnTo>
                <a:lnTo>
                  <a:pt x="86" y="220"/>
                </a:lnTo>
                <a:lnTo>
                  <a:pt x="88" y="224"/>
                </a:lnTo>
                <a:lnTo>
                  <a:pt x="88" y="224"/>
                </a:lnTo>
                <a:lnTo>
                  <a:pt x="94" y="246"/>
                </a:lnTo>
                <a:lnTo>
                  <a:pt x="96" y="258"/>
                </a:lnTo>
                <a:lnTo>
                  <a:pt x="96" y="270"/>
                </a:lnTo>
                <a:lnTo>
                  <a:pt x="96" y="282"/>
                </a:lnTo>
                <a:lnTo>
                  <a:pt x="92" y="290"/>
                </a:lnTo>
                <a:lnTo>
                  <a:pt x="84" y="296"/>
                </a:lnTo>
                <a:lnTo>
                  <a:pt x="80" y="298"/>
                </a:lnTo>
                <a:lnTo>
                  <a:pt x="74" y="298"/>
                </a:lnTo>
                <a:lnTo>
                  <a:pt x="74" y="298"/>
                </a:lnTo>
                <a:lnTo>
                  <a:pt x="64" y="296"/>
                </a:lnTo>
                <a:lnTo>
                  <a:pt x="52" y="292"/>
                </a:lnTo>
                <a:lnTo>
                  <a:pt x="40" y="288"/>
                </a:lnTo>
                <a:lnTo>
                  <a:pt x="30" y="282"/>
                </a:lnTo>
                <a:lnTo>
                  <a:pt x="16" y="270"/>
                </a:lnTo>
                <a:lnTo>
                  <a:pt x="10" y="268"/>
                </a:lnTo>
                <a:lnTo>
                  <a:pt x="10" y="268"/>
                </a:lnTo>
                <a:lnTo>
                  <a:pt x="18" y="310"/>
                </a:lnTo>
                <a:lnTo>
                  <a:pt x="26" y="352"/>
                </a:lnTo>
                <a:lnTo>
                  <a:pt x="28" y="394"/>
                </a:lnTo>
                <a:lnTo>
                  <a:pt x="28" y="436"/>
                </a:lnTo>
                <a:lnTo>
                  <a:pt x="28" y="436"/>
                </a:lnTo>
                <a:lnTo>
                  <a:pt x="78" y="432"/>
                </a:lnTo>
                <a:lnTo>
                  <a:pt x="132" y="432"/>
                </a:lnTo>
                <a:lnTo>
                  <a:pt x="132" y="4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5" name="Freeform 52"/>
          <p:cNvSpPr>
            <a:spLocks/>
          </p:cNvSpPr>
          <p:nvPr/>
        </p:nvSpPr>
        <p:spPr bwMode="auto">
          <a:xfrm>
            <a:off x="4230688" y="3035300"/>
            <a:ext cx="768350" cy="739775"/>
          </a:xfrm>
          <a:custGeom>
            <a:avLst/>
            <a:gdLst>
              <a:gd name="T0" fmla="*/ 218 w 484"/>
              <a:gd name="T1" fmla="*/ 454 h 466"/>
              <a:gd name="T2" fmla="*/ 256 w 484"/>
              <a:gd name="T3" fmla="*/ 466 h 466"/>
              <a:gd name="T4" fmla="*/ 296 w 484"/>
              <a:gd name="T5" fmla="*/ 448 h 466"/>
              <a:gd name="T6" fmla="*/ 306 w 484"/>
              <a:gd name="T7" fmla="*/ 434 h 466"/>
              <a:gd name="T8" fmla="*/ 310 w 484"/>
              <a:gd name="T9" fmla="*/ 408 h 466"/>
              <a:gd name="T10" fmla="*/ 302 w 484"/>
              <a:gd name="T11" fmla="*/ 378 h 466"/>
              <a:gd name="T12" fmla="*/ 372 w 484"/>
              <a:gd name="T13" fmla="*/ 384 h 466"/>
              <a:gd name="T14" fmla="*/ 464 w 484"/>
              <a:gd name="T15" fmla="*/ 376 h 466"/>
              <a:gd name="T16" fmla="*/ 478 w 484"/>
              <a:gd name="T17" fmla="*/ 306 h 466"/>
              <a:gd name="T18" fmla="*/ 484 w 484"/>
              <a:gd name="T19" fmla="*/ 238 h 466"/>
              <a:gd name="T20" fmla="*/ 460 w 484"/>
              <a:gd name="T21" fmla="*/ 258 h 466"/>
              <a:gd name="T22" fmla="*/ 420 w 484"/>
              <a:gd name="T23" fmla="*/ 268 h 466"/>
              <a:gd name="T24" fmla="*/ 394 w 484"/>
              <a:gd name="T25" fmla="*/ 264 h 466"/>
              <a:gd name="T26" fmla="*/ 376 w 484"/>
              <a:gd name="T27" fmla="*/ 250 h 466"/>
              <a:gd name="T28" fmla="*/ 366 w 484"/>
              <a:gd name="T29" fmla="*/ 212 h 466"/>
              <a:gd name="T30" fmla="*/ 388 w 484"/>
              <a:gd name="T31" fmla="*/ 170 h 466"/>
              <a:gd name="T32" fmla="*/ 406 w 484"/>
              <a:gd name="T33" fmla="*/ 158 h 466"/>
              <a:gd name="T34" fmla="*/ 458 w 484"/>
              <a:gd name="T35" fmla="*/ 152 h 466"/>
              <a:gd name="T36" fmla="*/ 474 w 484"/>
              <a:gd name="T37" fmla="*/ 110 h 466"/>
              <a:gd name="T38" fmla="*/ 452 w 484"/>
              <a:gd name="T39" fmla="*/ 4 h 466"/>
              <a:gd name="T40" fmla="*/ 332 w 484"/>
              <a:gd name="T41" fmla="*/ 10 h 466"/>
              <a:gd name="T42" fmla="*/ 300 w 484"/>
              <a:gd name="T43" fmla="*/ 50 h 466"/>
              <a:gd name="T44" fmla="*/ 308 w 484"/>
              <a:gd name="T45" fmla="*/ 84 h 466"/>
              <a:gd name="T46" fmla="*/ 302 w 484"/>
              <a:gd name="T47" fmla="*/ 96 h 466"/>
              <a:gd name="T48" fmla="*/ 270 w 484"/>
              <a:gd name="T49" fmla="*/ 102 h 466"/>
              <a:gd name="T50" fmla="*/ 218 w 484"/>
              <a:gd name="T51" fmla="*/ 92 h 466"/>
              <a:gd name="T52" fmla="*/ 194 w 484"/>
              <a:gd name="T53" fmla="*/ 76 h 466"/>
              <a:gd name="T54" fmla="*/ 190 w 484"/>
              <a:gd name="T55" fmla="*/ 44 h 466"/>
              <a:gd name="T56" fmla="*/ 208 w 484"/>
              <a:gd name="T57" fmla="*/ 0 h 466"/>
              <a:gd name="T58" fmla="*/ 104 w 484"/>
              <a:gd name="T59" fmla="*/ 4 h 466"/>
              <a:gd name="T60" fmla="*/ 98 w 484"/>
              <a:gd name="T61" fmla="*/ 54 h 466"/>
              <a:gd name="T62" fmla="*/ 86 w 484"/>
              <a:gd name="T63" fmla="*/ 106 h 466"/>
              <a:gd name="T64" fmla="*/ 62 w 484"/>
              <a:gd name="T65" fmla="*/ 130 h 466"/>
              <a:gd name="T66" fmla="*/ 24 w 484"/>
              <a:gd name="T67" fmla="*/ 126 h 466"/>
              <a:gd name="T68" fmla="*/ 8 w 484"/>
              <a:gd name="T69" fmla="*/ 132 h 466"/>
              <a:gd name="T70" fmla="*/ 0 w 484"/>
              <a:gd name="T71" fmla="*/ 144 h 466"/>
              <a:gd name="T72" fmla="*/ 22 w 484"/>
              <a:gd name="T73" fmla="*/ 172 h 466"/>
              <a:gd name="T74" fmla="*/ 64 w 484"/>
              <a:gd name="T75" fmla="*/ 196 h 466"/>
              <a:gd name="T76" fmla="*/ 74 w 484"/>
              <a:gd name="T77" fmla="*/ 234 h 466"/>
              <a:gd name="T78" fmla="*/ 78 w 484"/>
              <a:gd name="T79" fmla="*/ 356 h 466"/>
              <a:gd name="T80" fmla="*/ 160 w 484"/>
              <a:gd name="T81" fmla="*/ 362 h 466"/>
              <a:gd name="T82" fmla="*/ 226 w 484"/>
              <a:gd name="T83" fmla="*/ 388 h 466"/>
              <a:gd name="T84" fmla="*/ 208 w 484"/>
              <a:gd name="T85" fmla="*/ 424 h 466"/>
              <a:gd name="T86" fmla="*/ 212 w 484"/>
              <a:gd name="T87" fmla="*/ 444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4" h="466">
                <a:moveTo>
                  <a:pt x="212" y="444"/>
                </a:moveTo>
                <a:lnTo>
                  <a:pt x="212" y="444"/>
                </a:lnTo>
                <a:lnTo>
                  <a:pt x="218" y="454"/>
                </a:lnTo>
                <a:lnTo>
                  <a:pt x="230" y="460"/>
                </a:lnTo>
                <a:lnTo>
                  <a:pt x="242" y="464"/>
                </a:lnTo>
                <a:lnTo>
                  <a:pt x="256" y="466"/>
                </a:lnTo>
                <a:lnTo>
                  <a:pt x="270" y="464"/>
                </a:lnTo>
                <a:lnTo>
                  <a:pt x="284" y="458"/>
                </a:lnTo>
                <a:lnTo>
                  <a:pt x="296" y="448"/>
                </a:lnTo>
                <a:lnTo>
                  <a:pt x="300" y="442"/>
                </a:lnTo>
                <a:lnTo>
                  <a:pt x="306" y="434"/>
                </a:lnTo>
                <a:lnTo>
                  <a:pt x="306" y="434"/>
                </a:lnTo>
                <a:lnTo>
                  <a:pt x="308" y="424"/>
                </a:lnTo>
                <a:lnTo>
                  <a:pt x="310" y="416"/>
                </a:lnTo>
                <a:lnTo>
                  <a:pt x="310" y="408"/>
                </a:lnTo>
                <a:lnTo>
                  <a:pt x="308" y="402"/>
                </a:lnTo>
                <a:lnTo>
                  <a:pt x="304" y="388"/>
                </a:lnTo>
                <a:lnTo>
                  <a:pt x="302" y="378"/>
                </a:lnTo>
                <a:lnTo>
                  <a:pt x="302" y="378"/>
                </a:lnTo>
                <a:lnTo>
                  <a:pt x="340" y="382"/>
                </a:lnTo>
                <a:lnTo>
                  <a:pt x="372" y="384"/>
                </a:lnTo>
                <a:lnTo>
                  <a:pt x="372" y="384"/>
                </a:lnTo>
                <a:lnTo>
                  <a:pt x="416" y="382"/>
                </a:lnTo>
                <a:lnTo>
                  <a:pt x="464" y="376"/>
                </a:lnTo>
                <a:lnTo>
                  <a:pt x="464" y="376"/>
                </a:lnTo>
                <a:lnTo>
                  <a:pt x="478" y="306"/>
                </a:lnTo>
                <a:lnTo>
                  <a:pt x="478" y="306"/>
                </a:lnTo>
                <a:lnTo>
                  <a:pt x="482" y="272"/>
                </a:lnTo>
                <a:lnTo>
                  <a:pt x="484" y="238"/>
                </a:lnTo>
                <a:lnTo>
                  <a:pt x="484" y="238"/>
                </a:lnTo>
                <a:lnTo>
                  <a:pt x="476" y="246"/>
                </a:lnTo>
                <a:lnTo>
                  <a:pt x="468" y="252"/>
                </a:lnTo>
                <a:lnTo>
                  <a:pt x="460" y="258"/>
                </a:lnTo>
                <a:lnTo>
                  <a:pt x="450" y="264"/>
                </a:lnTo>
                <a:lnTo>
                  <a:pt x="436" y="268"/>
                </a:lnTo>
                <a:lnTo>
                  <a:pt x="420" y="268"/>
                </a:lnTo>
                <a:lnTo>
                  <a:pt x="404" y="266"/>
                </a:lnTo>
                <a:lnTo>
                  <a:pt x="404" y="266"/>
                </a:lnTo>
                <a:lnTo>
                  <a:pt x="394" y="264"/>
                </a:lnTo>
                <a:lnTo>
                  <a:pt x="386" y="260"/>
                </a:lnTo>
                <a:lnTo>
                  <a:pt x="380" y="256"/>
                </a:lnTo>
                <a:lnTo>
                  <a:pt x="376" y="250"/>
                </a:lnTo>
                <a:lnTo>
                  <a:pt x="368" y="238"/>
                </a:lnTo>
                <a:lnTo>
                  <a:pt x="366" y="226"/>
                </a:lnTo>
                <a:lnTo>
                  <a:pt x="366" y="212"/>
                </a:lnTo>
                <a:lnTo>
                  <a:pt x="370" y="198"/>
                </a:lnTo>
                <a:lnTo>
                  <a:pt x="378" y="184"/>
                </a:lnTo>
                <a:lnTo>
                  <a:pt x="388" y="170"/>
                </a:lnTo>
                <a:lnTo>
                  <a:pt x="388" y="170"/>
                </a:lnTo>
                <a:lnTo>
                  <a:pt x="396" y="164"/>
                </a:lnTo>
                <a:lnTo>
                  <a:pt x="406" y="158"/>
                </a:lnTo>
                <a:lnTo>
                  <a:pt x="418" y="156"/>
                </a:lnTo>
                <a:lnTo>
                  <a:pt x="432" y="154"/>
                </a:lnTo>
                <a:lnTo>
                  <a:pt x="458" y="152"/>
                </a:lnTo>
                <a:lnTo>
                  <a:pt x="480" y="152"/>
                </a:lnTo>
                <a:lnTo>
                  <a:pt x="480" y="152"/>
                </a:lnTo>
                <a:lnTo>
                  <a:pt x="474" y="110"/>
                </a:lnTo>
                <a:lnTo>
                  <a:pt x="468" y="72"/>
                </a:lnTo>
                <a:lnTo>
                  <a:pt x="452" y="4"/>
                </a:lnTo>
                <a:lnTo>
                  <a:pt x="452" y="4"/>
                </a:lnTo>
                <a:lnTo>
                  <a:pt x="414" y="8"/>
                </a:lnTo>
                <a:lnTo>
                  <a:pt x="374" y="10"/>
                </a:lnTo>
                <a:lnTo>
                  <a:pt x="332" y="10"/>
                </a:lnTo>
                <a:lnTo>
                  <a:pt x="286" y="6"/>
                </a:lnTo>
                <a:lnTo>
                  <a:pt x="286" y="6"/>
                </a:lnTo>
                <a:lnTo>
                  <a:pt x="300" y="50"/>
                </a:lnTo>
                <a:lnTo>
                  <a:pt x="306" y="68"/>
                </a:lnTo>
                <a:lnTo>
                  <a:pt x="308" y="84"/>
                </a:lnTo>
                <a:lnTo>
                  <a:pt x="308" y="84"/>
                </a:lnTo>
                <a:lnTo>
                  <a:pt x="306" y="88"/>
                </a:lnTo>
                <a:lnTo>
                  <a:pt x="304" y="92"/>
                </a:lnTo>
                <a:lnTo>
                  <a:pt x="302" y="96"/>
                </a:lnTo>
                <a:lnTo>
                  <a:pt x="296" y="98"/>
                </a:lnTo>
                <a:lnTo>
                  <a:pt x="284" y="102"/>
                </a:lnTo>
                <a:lnTo>
                  <a:pt x="270" y="102"/>
                </a:lnTo>
                <a:lnTo>
                  <a:pt x="252" y="102"/>
                </a:lnTo>
                <a:lnTo>
                  <a:pt x="236" y="98"/>
                </a:lnTo>
                <a:lnTo>
                  <a:pt x="218" y="92"/>
                </a:lnTo>
                <a:lnTo>
                  <a:pt x="204" y="84"/>
                </a:lnTo>
                <a:lnTo>
                  <a:pt x="204" y="84"/>
                </a:lnTo>
                <a:lnTo>
                  <a:pt x="194" y="76"/>
                </a:lnTo>
                <a:lnTo>
                  <a:pt x="190" y="66"/>
                </a:lnTo>
                <a:lnTo>
                  <a:pt x="188" y="56"/>
                </a:lnTo>
                <a:lnTo>
                  <a:pt x="190" y="44"/>
                </a:lnTo>
                <a:lnTo>
                  <a:pt x="194" y="32"/>
                </a:lnTo>
                <a:lnTo>
                  <a:pt x="198" y="20"/>
                </a:lnTo>
                <a:lnTo>
                  <a:pt x="208" y="0"/>
                </a:lnTo>
                <a:lnTo>
                  <a:pt x="208" y="0"/>
                </a:lnTo>
                <a:lnTo>
                  <a:pt x="154" y="0"/>
                </a:lnTo>
                <a:lnTo>
                  <a:pt x="104" y="4"/>
                </a:lnTo>
                <a:lnTo>
                  <a:pt x="104" y="4"/>
                </a:lnTo>
                <a:lnTo>
                  <a:pt x="102" y="28"/>
                </a:lnTo>
                <a:lnTo>
                  <a:pt x="98" y="54"/>
                </a:lnTo>
                <a:lnTo>
                  <a:pt x="92" y="78"/>
                </a:lnTo>
                <a:lnTo>
                  <a:pt x="86" y="106"/>
                </a:lnTo>
                <a:lnTo>
                  <a:pt x="86" y="106"/>
                </a:lnTo>
                <a:lnTo>
                  <a:pt x="78" y="136"/>
                </a:lnTo>
                <a:lnTo>
                  <a:pt x="78" y="136"/>
                </a:lnTo>
                <a:lnTo>
                  <a:pt x="62" y="130"/>
                </a:lnTo>
                <a:lnTo>
                  <a:pt x="44" y="126"/>
                </a:lnTo>
                <a:lnTo>
                  <a:pt x="34" y="124"/>
                </a:lnTo>
                <a:lnTo>
                  <a:pt x="24" y="126"/>
                </a:lnTo>
                <a:lnTo>
                  <a:pt x="16" y="128"/>
                </a:lnTo>
                <a:lnTo>
                  <a:pt x="8" y="132"/>
                </a:lnTo>
                <a:lnTo>
                  <a:pt x="8" y="132"/>
                </a:lnTo>
                <a:lnTo>
                  <a:pt x="2" y="136"/>
                </a:lnTo>
                <a:lnTo>
                  <a:pt x="0" y="140"/>
                </a:lnTo>
                <a:lnTo>
                  <a:pt x="0" y="144"/>
                </a:lnTo>
                <a:lnTo>
                  <a:pt x="2" y="150"/>
                </a:lnTo>
                <a:lnTo>
                  <a:pt x="10" y="160"/>
                </a:lnTo>
                <a:lnTo>
                  <a:pt x="22" y="172"/>
                </a:lnTo>
                <a:lnTo>
                  <a:pt x="36" y="182"/>
                </a:lnTo>
                <a:lnTo>
                  <a:pt x="50" y="190"/>
                </a:lnTo>
                <a:lnTo>
                  <a:pt x="64" y="196"/>
                </a:lnTo>
                <a:lnTo>
                  <a:pt x="74" y="200"/>
                </a:lnTo>
                <a:lnTo>
                  <a:pt x="74" y="200"/>
                </a:lnTo>
                <a:lnTo>
                  <a:pt x="74" y="234"/>
                </a:lnTo>
                <a:lnTo>
                  <a:pt x="78" y="272"/>
                </a:lnTo>
                <a:lnTo>
                  <a:pt x="80" y="310"/>
                </a:lnTo>
                <a:lnTo>
                  <a:pt x="78" y="356"/>
                </a:lnTo>
                <a:lnTo>
                  <a:pt x="78" y="356"/>
                </a:lnTo>
                <a:lnTo>
                  <a:pt x="118" y="358"/>
                </a:lnTo>
                <a:lnTo>
                  <a:pt x="160" y="362"/>
                </a:lnTo>
                <a:lnTo>
                  <a:pt x="240" y="370"/>
                </a:lnTo>
                <a:lnTo>
                  <a:pt x="240" y="370"/>
                </a:lnTo>
                <a:lnTo>
                  <a:pt x="226" y="388"/>
                </a:lnTo>
                <a:lnTo>
                  <a:pt x="214" y="406"/>
                </a:lnTo>
                <a:lnTo>
                  <a:pt x="210" y="416"/>
                </a:lnTo>
                <a:lnTo>
                  <a:pt x="208" y="424"/>
                </a:lnTo>
                <a:lnTo>
                  <a:pt x="208" y="434"/>
                </a:lnTo>
                <a:lnTo>
                  <a:pt x="212" y="444"/>
                </a:lnTo>
                <a:lnTo>
                  <a:pt x="212" y="4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6" name="Freeform 53"/>
          <p:cNvSpPr>
            <a:spLocks/>
          </p:cNvSpPr>
          <p:nvPr/>
        </p:nvSpPr>
        <p:spPr bwMode="auto">
          <a:xfrm>
            <a:off x="4192588" y="3600450"/>
            <a:ext cx="796925" cy="565150"/>
          </a:xfrm>
          <a:custGeom>
            <a:avLst/>
            <a:gdLst>
              <a:gd name="T0" fmla="*/ 202 w 502"/>
              <a:gd name="T1" fmla="*/ 290 h 356"/>
              <a:gd name="T2" fmla="*/ 236 w 502"/>
              <a:gd name="T3" fmla="*/ 260 h 356"/>
              <a:gd name="T4" fmla="*/ 278 w 502"/>
              <a:gd name="T5" fmla="*/ 252 h 356"/>
              <a:gd name="T6" fmla="*/ 288 w 502"/>
              <a:gd name="T7" fmla="*/ 258 h 356"/>
              <a:gd name="T8" fmla="*/ 300 w 502"/>
              <a:gd name="T9" fmla="*/ 276 h 356"/>
              <a:gd name="T10" fmla="*/ 294 w 502"/>
              <a:gd name="T11" fmla="*/ 292 h 356"/>
              <a:gd name="T12" fmla="*/ 290 w 502"/>
              <a:gd name="T13" fmla="*/ 304 h 356"/>
              <a:gd name="T14" fmla="*/ 264 w 502"/>
              <a:gd name="T15" fmla="*/ 348 h 356"/>
              <a:gd name="T16" fmla="*/ 284 w 502"/>
              <a:gd name="T17" fmla="*/ 354 h 356"/>
              <a:gd name="T18" fmla="*/ 398 w 502"/>
              <a:gd name="T19" fmla="*/ 330 h 356"/>
              <a:gd name="T20" fmla="*/ 502 w 502"/>
              <a:gd name="T21" fmla="*/ 312 h 356"/>
              <a:gd name="T22" fmla="*/ 494 w 502"/>
              <a:gd name="T23" fmla="*/ 214 h 356"/>
              <a:gd name="T24" fmla="*/ 432 w 502"/>
              <a:gd name="T25" fmla="*/ 214 h 356"/>
              <a:gd name="T26" fmla="*/ 410 w 502"/>
              <a:gd name="T27" fmla="*/ 210 h 356"/>
              <a:gd name="T28" fmla="*/ 364 w 502"/>
              <a:gd name="T29" fmla="*/ 180 h 356"/>
              <a:gd name="T30" fmla="*/ 356 w 502"/>
              <a:gd name="T31" fmla="*/ 154 h 356"/>
              <a:gd name="T32" fmla="*/ 364 w 502"/>
              <a:gd name="T33" fmla="*/ 134 h 356"/>
              <a:gd name="T34" fmla="*/ 384 w 502"/>
              <a:gd name="T35" fmla="*/ 116 h 356"/>
              <a:gd name="T36" fmla="*/ 420 w 502"/>
              <a:gd name="T37" fmla="*/ 112 h 356"/>
              <a:gd name="T38" fmla="*/ 478 w 502"/>
              <a:gd name="T39" fmla="*/ 126 h 356"/>
              <a:gd name="T40" fmla="*/ 480 w 502"/>
              <a:gd name="T41" fmla="*/ 80 h 356"/>
              <a:gd name="T42" fmla="*/ 440 w 502"/>
              <a:gd name="T43" fmla="*/ 26 h 356"/>
              <a:gd name="T44" fmla="*/ 364 w 502"/>
              <a:gd name="T45" fmla="*/ 26 h 356"/>
              <a:gd name="T46" fmla="*/ 328 w 502"/>
              <a:gd name="T47" fmla="*/ 32 h 356"/>
              <a:gd name="T48" fmla="*/ 334 w 502"/>
              <a:gd name="T49" fmla="*/ 60 h 356"/>
              <a:gd name="T50" fmla="*/ 330 w 502"/>
              <a:gd name="T51" fmla="*/ 78 h 356"/>
              <a:gd name="T52" fmla="*/ 308 w 502"/>
              <a:gd name="T53" fmla="*/ 102 h 356"/>
              <a:gd name="T54" fmla="*/ 266 w 502"/>
              <a:gd name="T55" fmla="*/ 108 h 356"/>
              <a:gd name="T56" fmla="*/ 236 w 502"/>
              <a:gd name="T57" fmla="*/ 88 h 356"/>
              <a:gd name="T58" fmla="*/ 232 w 502"/>
              <a:gd name="T59" fmla="*/ 68 h 356"/>
              <a:gd name="T60" fmla="*/ 250 w 502"/>
              <a:gd name="T61" fmla="*/ 32 h 356"/>
              <a:gd name="T62" fmla="*/ 184 w 502"/>
              <a:gd name="T63" fmla="*/ 6 h 356"/>
              <a:gd name="T64" fmla="*/ 102 w 502"/>
              <a:gd name="T65" fmla="*/ 0 h 356"/>
              <a:gd name="T66" fmla="*/ 96 w 502"/>
              <a:gd name="T67" fmla="*/ 58 h 356"/>
              <a:gd name="T68" fmla="*/ 78 w 502"/>
              <a:gd name="T69" fmla="*/ 152 h 356"/>
              <a:gd name="T70" fmla="*/ 62 w 502"/>
              <a:gd name="T71" fmla="*/ 140 h 356"/>
              <a:gd name="T72" fmla="*/ 40 w 502"/>
              <a:gd name="T73" fmla="*/ 136 h 356"/>
              <a:gd name="T74" fmla="*/ 22 w 502"/>
              <a:gd name="T75" fmla="*/ 144 h 356"/>
              <a:gd name="T76" fmla="*/ 0 w 502"/>
              <a:gd name="T77" fmla="*/ 176 h 356"/>
              <a:gd name="T78" fmla="*/ 10 w 502"/>
              <a:gd name="T79" fmla="*/ 198 h 356"/>
              <a:gd name="T80" fmla="*/ 32 w 502"/>
              <a:gd name="T81" fmla="*/ 206 h 356"/>
              <a:gd name="T82" fmla="*/ 78 w 502"/>
              <a:gd name="T83" fmla="*/ 202 h 356"/>
              <a:gd name="T84" fmla="*/ 92 w 502"/>
              <a:gd name="T85" fmla="*/ 254 h 356"/>
              <a:gd name="T86" fmla="*/ 104 w 502"/>
              <a:gd name="T87" fmla="*/ 296 h 356"/>
              <a:gd name="T88" fmla="*/ 160 w 502"/>
              <a:gd name="T89" fmla="*/ 348 h 356"/>
              <a:gd name="T90" fmla="*/ 202 w 502"/>
              <a:gd name="T91" fmla="*/ 342 h 356"/>
              <a:gd name="T92" fmla="*/ 196 w 502"/>
              <a:gd name="T93" fmla="*/ 302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02" h="356">
                <a:moveTo>
                  <a:pt x="196" y="302"/>
                </a:moveTo>
                <a:lnTo>
                  <a:pt x="196" y="302"/>
                </a:lnTo>
                <a:lnTo>
                  <a:pt x="202" y="290"/>
                </a:lnTo>
                <a:lnTo>
                  <a:pt x="210" y="278"/>
                </a:lnTo>
                <a:lnTo>
                  <a:pt x="222" y="268"/>
                </a:lnTo>
                <a:lnTo>
                  <a:pt x="236" y="260"/>
                </a:lnTo>
                <a:lnTo>
                  <a:pt x="250" y="254"/>
                </a:lnTo>
                <a:lnTo>
                  <a:pt x="264" y="250"/>
                </a:lnTo>
                <a:lnTo>
                  <a:pt x="278" y="252"/>
                </a:lnTo>
                <a:lnTo>
                  <a:pt x="284" y="254"/>
                </a:lnTo>
                <a:lnTo>
                  <a:pt x="288" y="258"/>
                </a:lnTo>
                <a:lnTo>
                  <a:pt x="288" y="258"/>
                </a:lnTo>
                <a:lnTo>
                  <a:pt x="294" y="266"/>
                </a:lnTo>
                <a:lnTo>
                  <a:pt x="298" y="272"/>
                </a:lnTo>
                <a:lnTo>
                  <a:pt x="300" y="276"/>
                </a:lnTo>
                <a:lnTo>
                  <a:pt x="300" y="280"/>
                </a:lnTo>
                <a:lnTo>
                  <a:pt x="296" y="288"/>
                </a:lnTo>
                <a:lnTo>
                  <a:pt x="294" y="292"/>
                </a:lnTo>
                <a:lnTo>
                  <a:pt x="292" y="298"/>
                </a:lnTo>
                <a:lnTo>
                  <a:pt x="292" y="298"/>
                </a:lnTo>
                <a:lnTo>
                  <a:pt x="290" y="304"/>
                </a:lnTo>
                <a:lnTo>
                  <a:pt x="286" y="312"/>
                </a:lnTo>
                <a:lnTo>
                  <a:pt x="276" y="330"/>
                </a:lnTo>
                <a:lnTo>
                  <a:pt x="264" y="348"/>
                </a:lnTo>
                <a:lnTo>
                  <a:pt x="260" y="356"/>
                </a:lnTo>
                <a:lnTo>
                  <a:pt x="260" y="356"/>
                </a:lnTo>
                <a:lnTo>
                  <a:pt x="284" y="354"/>
                </a:lnTo>
                <a:lnTo>
                  <a:pt x="306" y="350"/>
                </a:lnTo>
                <a:lnTo>
                  <a:pt x="306" y="350"/>
                </a:lnTo>
                <a:lnTo>
                  <a:pt x="398" y="330"/>
                </a:lnTo>
                <a:lnTo>
                  <a:pt x="448" y="320"/>
                </a:lnTo>
                <a:lnTo>
                  <a:pt x="502" y="312"/>
                </a:lnTo>
                <a:lnTo>
                  <a:pt x="502" y="312"/>
                </a:lnTo>
                <a:lnTo>
                  <a:pt x="500" y="260"/>
                </a:lnTo>
                <a:lnTo>
                  <a:pt x="494" y="214"/>
                </a:lnTo>
                <a:lnTo>
                  <a:pt x="494" y="214"/>
                </a:lnTo>
                <a:lnTo>
                  <a:pt x="476" y="214"/>
                </a:lnTo>
                <a:lnTo>
                  <a:pt x="454" y="214"/>
                </a:lnTo>
                <a:lnTo>
                  <a:pt x="432" y="214"/>
                </a:lnTo>
                <a:lnTo>
                  <a:pt x="422" y="214"/>
                </a:lnTo>
                <a:lnTo>
                  <a:pt x="410" y="210"/>
                </a:lnTo>
                <a:lnTo>
                  <a:pt x="410" y="210"/>
                </a:lnTo>
                <a:lnTo>
                  <a:pt x="390" y="202"/>
                </a:lnTo>
                <a:lnTo>
                  <a:pt x="376" y="192"/>
                </a:lnTo>
                <a:lnTo>
                  <a:pt x="364" y="180"/>
                </a:lnTo>
                <a:lnTo>
                  <a:pt x="358" y="166"/>
                </a:lnTo>
                <a:lnTo>
                  <a:pt x="356" y="160"/>
                </a:lnTo>
                <a:lnTo>
                  <a:pt x="356" y="154"/>
                </a:lnTo>
                <a:lnTo>
                  <a:pt x="358" y="146"/>
                </a:lnTo>
                <a:lnTo>
                  <a:pt x="360" y="140"/>
                </a:lnTo>
                <a:lnTo>
                  <a:pt x="364" y="134"/>
                </a:lnTo>
                <a:lnTo>
                  <a:pt x="370" y="128"/>
                </a:lnTo>
                <a:lnTo>
                  <a:pt x="384" y="116"/>
                </a:lnTo>
                <a:lnTo>
                  <a:pt x="384" y="116"/>
                </a:lnTo>
                <a:lnTo>
                  <a:pt x="394" y="114"/>
                </a:lnTo>
                <a:lnTo>
                  <a:pt x="406" y="112"/>
                </a:lnTo>
                <a:lnTo>
                  <a:pt x="420" y="112"/>
                </a:lnTo>
                <a:lnTo>
                  <a:pt x="436" y="114"/>
                </a:lnTo>
                <a:lnTo>
                  <a:pt x="462" y="120"/>
                </a:lnTo>
                <a:lnTo>
                  <a:pt x="478" y="126"/>
                </a:lnTo>
                <a:lnTo>
                  <a:pt x="478" y="126"/>
                </a:lnTo>
                <a:lnTo>
                  <a:pt x="478" y="104"/>
                </a:lnTo>
                <a:lnTo>
                  <a:pt x="480" y="80"/>
                </a:lnTo>
                <a:lnTo>
                  <a:pt x="488" y="20"/>
                </a:lnTo>
                <a:lnTo>
                  <a:pt x="488" y="20"/>
                </a:lnTo>
                <a:lnTo>
                  <a:pt x="440" y="26"/>
                </a:lnTo>
                <a:lnTo>
                  <a:pt x="396" y="28"/>
                </a:lnTo>
                <a:lnTo>
                  <a:pt x="396" y="28"/>
                </a:lnTo>
                <a:lnTo>
                  <a:pt x="364" y="26"/>
                </a:lnTo>
                <a:lnTo>
                  <a:pt x="326" y="22"/>
                </a:lnTo>
                <a:lnTo>
                  <a:pt x="326" y="22"/>
                </a:lnTo>
                <a:lnTo>
                  <a:pt x="328" y="32"/>
                </a:lnTo>
                <a:lnTo>
                  <a:pt x="332" y="46"/>
                </a:lnTo>
                <a:lnTo>
                  <a:pt x="334" y="52"/>
                </a:lnTo>
                <a:lnTo>
                  <a:pt x="334" y="60"/>
                </a:lnTo>
                <a:lnTo>
                  <a:pt x="332" y="68"/>
                </a:lnTo>
                <a:lnTo>
                  <a:pt x="330" y="78"/>
                </a:lnTo>
                <a:lnTo>
                  <a:pt x="330" y="78"/>
                </a:lnTo>
                <a:lnTo>
                  <a:pt x="324" y="86"/>
                </a:lnTo>
                <a:lnTo>
                  <a:pt x="320" y="92"/>
                </a:lnTo>
                <a:lnTo>
                  <a:pt x="308" y="102"/>
                </a:lnTo>
                <a:lnTo>
                  <a:pt x="294" y="108"/>
                </a:lnTo>
                <a:lnTo>
                  <a:pt x="280" y="110"/>
                </a:lnTo>
                <a:lnTo>
                  <a:pt x="266" y="108"/>
                </a:lnTo>
                <a:lnTo>
                  <a:pt x="254" y="104"/>
                </a:lnTo>
                <a:lnTo>
                  <a:pt x="242" y="98"/>
                </a:lnTo>
                <a:lnTo>
                  <a:pt x="236" y="88"/>
                </a:lnTo>
                <a:lnTo>
                  <a:pt x="236" y="88"/>
                </a:lnTo>
                <a:lnTo>
                  <a:pt x="232" y="78"/>
                </a:lnTo>
                <a:lnTo>
                  <a:pt x="232" y="68"/>
                </a:lnTo>
                <a:lnTo>
                  <a:pt x="234" y="60"/>
                </a:lnTo>
                <a:lnTo>
                  <a:pt x="238" y="50"/>
                </a:lnTo>
                <a:lnTo>
                  <a:pt x="250" y="32"/>
                </a:lnTo>
                <a:lnTo>
                  <a:pt x="264" y="14"/>
                </a:lnTo>
                <a:lnTo>
                  <a:pt x="264" y="14"/>
                </a:lnTo>
                <a:lnTo>
                  <a:pt x="184" y="6"/>
                </a:lnTo>
                <a:lnTo>
                  <a:pt x="142" y="2"/>
                </a:lnTo>
                <a:lnTo>
                  <a:pt x="102" y="0"/>
                </a:lnTo>
                <a:lnTo>
                  <a:pt x="102" y="0"/>
                </a:lnTo>
                <a:lnTo>
                  <a:pt x="100" y="14"/>
                </a:lnTo>
                <a:lnTo>
                  <a:pt x="100" y="14"/>
                </a:lnTo>
                <a:lnTo>
                  <a:pt x="96" y="58"/>
                </a:lnTo>
                <a:lnTo>
                  <a:pt x="88" y="94"/>
                </a:lnTo>
                <a:lnTo>
                  <a:pt x="82" y="124"/>
                </a:lnTo>
                <a:lnTo>
                  <a:pt x="78" y="152"/>
                </a:lnTo>
                <a:lnTo>
                  <a:pt x="78" y="152"/>
                </a:lnTo>
                <a:lnTo>
                  <a:pt x="68" y="144"/>
                </a:lnTo>
                <a:lnTo>
                  <a:pt x="62" y="140"/>
                </a:lnTo>
                <a:lnTo>
                  <a:pt x="54" y="136"/>
                </a:lnTo>
                <a:lnTo>
                  <a:pt x="48" y="136"/>
                </a:lnTo>
                <a:lnTo>
                  <a:pt x="40" y="136"/>
                </a:lnTo>
                <a:lnTo>
                  <a:pt x="32" y="140"/>
                </a:lnTo>
                <a:lnTo>
                  <a:pt x="22" y="144"/>
                </a:lnTo>
                <a:lnTo>
                  <a:pt x="22" y="144"/>
                </a:lnTo>
                <a:lnTo>
                  <a:pt x="12" y="156"/>
                </a:lnTo>
                <a:lnTo>
                  <a:pt x="4" y="166"/>
                </a:lnTo>
                <a:lnTo>
                  <a:pt x="0" y="176"/>
                </a:lnTo>
                <a:lnTo>
                  <a:pt x="0" y="186"/>
                </a:lnTo>
                <a:lnTo>
                  <a:pt x="4" y="192"/>
                </a:lnTo>
                <a:lnTo>
                  <a:pt x="10" y="198"/>
                </a:lnTo>
                <a:lnTo>
                  <a:pt x="20" y="204"/>
                </a:lnTo>
                <a:lnTo>
                  <a:pt x="32" y="206"/>
                </a:lnTo>
                <a:lnTo>
                  <a:pt x="32" y="206"/>
                </a:lnTo>
                <a:lnTo>
                  <a:pt x="44" y="206"/>
                </a:lnTo>
                <a:lnTo>
                  <a:pt x="56" y="206"/>
                </a:lnTo>
                <a:lnTo>
                  <a:pt x="78" y="202"/>
                </a:lnTo>
                <a:lnTo>
                  <a:pt x="78" y="202"/>
                </a:lnTo>
                <a:lnTo>
                  <a:pt x="84" y="226"/>
                </a:lnTo>
                <a:lnTo>
                  <a:pt x="92" y="254"/>
                </a:lnTo>
                <a:lnTo>
                  <a:pt x="92" y="254"/>
                </a:lnTo>
                <a:lnTo>
                  <a:pt x="100" y="274"/>
                </a:lnTo>
                <a:lnTo>
                  <a:pt x="104" y="296"/>
                </a:lnTo>
                <a:lnTo>
                  <a:pt x="114" y="342"/>
                </a:lnTo>
                <a:lnTo>
                  <a:pt x="114" y="342"/>
                </a:lnTo>
                <a:lnTo>
                  <a:pt x="160" y="348"/>
                </a:lnTo>
                <a:lnTo>
                  <a:pt x="208" y="354"/>
                </a:lnTo>
                <a:lnTo>
                  <a:pt x="208" y="354"/>
                </a:lnTo>
                <a:lnTo>
                  <a:pt x="202" y="342"/>
                </a:lnTo>
                <a:lnTo>
                  <a:pt x="198" y="330"/>
                </a:lnTo>
                <a:lnTo>
                  <a:pt x="196" y="316"/>
                </a:lnTo>
                <a:lnTo>
                  <a:pt x="196" y="302"/>
                </a:lnTo>
                <a:lnTo>
                  <a:pt x="196" y="3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7" name="Freeform 54"/>
          <p:cNvSpPr>
            <a:spLocks/>
          </p:cNvSpPr>
          <p:nvPr/>
        </p:nvSpPr>
        <p:spPr bwMode="auto">
          <a:xfrm>
            <a:off x="4360863" y="3997325"/>
            <a:ext cx="841375" cy="835025"/>
          </a:xfrm>
          <a:custGeom>
            <a:avLst/>
            <a:gdLst>
              <a:gd name="T0" fmla="*/ 106 w 530"/>
              <a:gd name="T1" fmla="*/ 524 h 526"/>
              <a:gd name="T2" fmla="*/ 154 w 530"/>
              <a:gd name="T3" fmla="*/ 524 h 526"/>
              <a:gd name="T4" fmla="*/ 190 w 530"/>
              <a:gd name="T5" fmla="*/ 502 h 526"/>
              <a:gd name="T6" fmla="*/ 206 w 530"/>
              <a:gd name="T7" fmla="*/ 476 h 526"/>
              <a:gd name="T8" fmla="*/ 208 w 530"/>
              <a:gd name="T9" fmla="*/ 426 h 526"/>
              <a:gd name="T10" fmla="*/ 286 w 530"/>
              <a:gd name="T11" fmla="*/ 430 h 526"/>
              <a:gd name="T12" fmla="*/ 374 w 530"/>
              <a:gd name="T13" fmla="*/ 358 h 526"/>
              <a:gd name="T14" fmla="*/ 384 w 530"/>
              <a:gd name="T15" fmla="*/ 296 h 526"/>
              <a:gd name="T16" fmla="*/ 404 w 530"/>
              <a:gd name="T17" fmla="*/ 328 h 526"/>
              <a:gd name="T18" fmla="*/ 412 w 530"/>
              <a:gd name="T19" fmla="*/ 334 h 526"/>
              <a:gd name="T20" fmla="*/ 460 w 530"/>
              <a:gd name="T21" fmla="*/ 342 h 526"/>
              <a:gd name="T22" fmla="*/ 494 w 530"/>
              <a:gd name="T23" fmla="*/ 344 h 526"/>
              <a:gd name="T24" fmla="*/ 514 w 530"/>
              <a:gd name="T25" fmla="*/ 334 h 526"/>
              <a:gd name="T26" fmla="*/ 528 w 530"/>
              <a:gd name="T27" fmla="*/ 312 h 526"/>
              <a:gd name="T28" fmla="*/ 524 w 530"/>
              <a:gd name="T29" fmla="*/ 250 h 526"/>
              <a:gd name="T30" fmla="*/ 504 w 530"/>
              <a:gd name="T31" fmla="*/ 214 h 526"/>
              <a:gd name="T32" fmla="*/ 490 w 530"/>
              <a:gd name="T33" fmla="*/ 204 h 526"/>
              <a:gd name="T34" fmla="*/ 452 w 530"/>
              <a:gd name="T35" fmla="*/ 204 h 526"/>
              <a:gd name="T36" fmla="*/ 390 w 530"/>
              <a:gd name="T37" fmla="*/ 224 h 526"/>
              <a:gd name="T38" fmla="*/ 396 w 530"/>
              <a:gd name="T39" fmla="*/ 106 h 526"/>
              <a:gd name="T40" fmla="*/ 342 w 530"/>
              <a:gd name="T41" fmla="*/ 70 h 526"/>
              <a:gd name="T42" fmla="*/ 200 w 530"/>
              <a:gd name="T43" fmla="*/ 100 h 526"/>
              <a:gd name="T44" fmla="*/ 154 w 530"/>
              <a:gd name="T45" fmla="*/ 106 h 526"/>
              <a:gd name="T46" fmla="*/ 180 w 530"/>
              <a:gd name="T47" fmla="*/ 62 h 526"/>
              <a:gd name="T48" fmla="*/ 186 w 530"/>
              <a:gd name="T49" fmla="*/ 48 h 526"/>
              <a:gd name="T50" fmla="*/ 194 w 530"/>
              <a:gd name="T51" fmla="*/ 30 h 526"/>
              <a:gd name="T52" fmla="*/ 188 w 530"/>
              <a:gd name="T53" fmla="*/ 16 h 526"/>
              <a:gd name="T54" fmla="*/ 178 w 530"/>
              <a:gd name="T55" fmla="*/ 4 h 526"/>
              <a:gd name="T56" fmla="*/ 144 w 530"/>
              <a:gd name="T57" fmla="*/ 4 h 526"/>
              <a:gd name="T58" fmla="*/ 104 w 530"/>
              <a:gd name="T59" fmla="*/ 28 h 526"/>
              <a:gd name="T60" fmla="*/ 90 w 530"/>
              <a:gd name="T61" fmla="*/ 52 h 526"/>
              <a:gd name="T62" fmla="*/ 96 w 530"/>
              <a:gd name="T63" fmla="*/ 92 h 526"/>
              <a:gd name="T64" fmla="*/ 54 w 530"/>
              <a:gd name="T65" fmla="*/ 98 h 526"/>
              <a:gd name="T66" fmla="*/ 10 w 530"/>
              <a:gd name="T67" fmla="*/ 124 h 526"/>
              <a:gd name="T68" fmla="*/ 12 w 530"/>
              <a:gd name="T69" fmla="*/ 224 h 526"/>
              <a:gd name="T70" fmla="*/ 48 w 530"/>
              <a:gd name="T71" fmla="*/ 200 h 526"/>
              <a:gd name="T72" fmla="*/ 74 w 530"/>
              <a:gd name="T73" fmla="*/ 196 h 526"/>
              <a:gd name="T74" fmla="*/ 92 w 530"/>
              <a:gd name="T75" fmla="*/ 206 h 526"/>
              <a:gd name="T76" fmla="*/ 118 w 530"/>
              <a:gd name="T77" fmla="*/ 236 h 526"/>
              <a:gd name="T78" fmla="*/ 118 w 530"/>
              <a:gd name="T79" fmla="*/ 274 h 526"/>
              <a:gd name="T80" fmla="*/ 104 w 530"/>
              <a:gd name="T81" fmla="*/ 296 h 526"/>
              <a:gd name="T82" fmla="*/ 84 w 530"/>
              <a:gd name="T83" fmla="*/ 308 h 526"/>
              <a:gd name="T84" fmla="*/ 34 w 530"/>
              <a:gd name="T85" fmla="*/ 304 h 526"/>
              <a:gd name="T86" fmla="*/ 6 w 530"/>
              <a:gd name="T87" fmla="*/ 294 h 526"/>
              <a:gd name="T88" fmla="*/ 0 w 530"/>
              <a:gd name="T89" fmla="*/ 348 h 526"/>
              <a:gd name="T90" fmla="*/ 2 w 530"/>
              <a:gd name="T91" fmla="*/ 430 h 526"/>
              <a:gd name="T92" fmla="*/ 62 w 530"/>
              <a:gd name="T93" fmla="*/ 424 h 526"/>
              <a:gd name="T94" fmla="*/ 104 w 530"/>
              <a:gd name="T95" fmla="*/ 444 h 526"/>
              <a:gd name="T96" fmla="*/ 84 w 530"/>
              <a:gd name="T97" fmla="*/ 486 h 526"/>
              <a:gd name="T98" fmla="*/ 84 w 530"/>
              <a:gd name="T99" fmla="*/ 510 h 526"/>
              <a:gd name="T100" fmla="*/ 90 w 530"/>
              <a:gd name="T101" fmla="*/ 516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0" h="526">
                <a:moveTo>
                  <a:pt x="90" y="516"/>
                </a:moveTo>
                <a:lnTo>
                  <a:pt x="90" y="516"/>
                </a:lnTo>
                <a:lnTo>
                  <a:pt x="106" y="524"/>
                </a:lnTo>
                <a:lnTo>
                  <a:pt x="122" y="526"/>
                </a:lnTo>
                <a:lnTo>
                  <a:pt x="138" y="526"/>
                </a:lnTo>
                <a:lnTo>
                  <a:pt x="154" y="524"/>
                </a:lnTo>
                <a:lnTo>
                  <a:pt x="168" y="520"/>
                </a:lnTo>
                <a:lnTo>
                  <a:pt x="180" y="512"/>
                </a:lnTo>
                <a:lnTo>
                  <a:pt x="190" y="502"/>
                </a:lnTo>
                <a:lnTo>
                  <a:pt x="200" y="490"/>
                </a:lnTo>
                <a:lnTo>
                  <a:pt x="200" y="490"/>
                </a:lnTo>
                <a:lnTo>
                  <a:pt x="206" y="476"/>
                </a:lnTo>
                <a:lnTo>
                  <a:pt x="208" y="458"/>
                </a:lnTo>
                <a:lnTo>
                  <a:pt x="208" y="442"/>
                </a:lnTo>
                <a:lnTo>
                  <a:pt x="208" y="426"/>
                </a:lnTo>
                <a:lnTo>
                  <a:pt x="212" y="426"/>
                </a:lnTo>
                <a:lnTo>
                  <a:pt x="212" y="426"/>
                </a:lnTo>
                <a:lnTo>
                  <a:pt x="286" y="430"/>
                </a:lnTo>
                <a:lnTo>
                  <a:pt x="368" y="434"/>
                </a:lnTo>
                <a:lnTo>
                  <a:pt x="368" y="434"/>
                </a:lnTo>
                <a:lnTo>
                  <a:pt x="374" y="358"/>
                </a:lnTo>
                <a:lnTo>
                  <a:pt x="382" y="294"/>
                </a:lnTo>
                <a:lnTo>
                  <a:pt x="382" y="294"/>
                </a:lnTo>
                <a:lnTo>
                  <a:pt x="384" y="296"/>
                </a:lnTo>
                <a:lnTo>
                  <a:pt x="388" y="300"/>
                </a:lnTo>
                <a:lnTo>
                  <a:pt x="396" y="314"/>
                </a:lnTo>
                <a:lnTo>
                  <a:pt x="404" y="328"/>
                </a:lnTo>
                <a:lnTo>
                  <a:pt x="408" y="332"/>
                </a:lnTo>
                <a:lnTo>
                  <a:pt x="412" y="334"/>
                </a:lnTo>
                <a:lnTo>
                  <a:pt x="412" y="334"/>
                </a:lnTo>
                <a:lnTo>
                  <a:pt x="426" y="336"/>
                </a:lnTo>
                <a:lnTo>
                  <a:pt x="438" y="338"/>
                </a:lnTo>
                <a:lnTo>
                  <a:pt x="460" y="342"/>
                </a:lnTo>
                <a:lnTo>
                  <a:pt x="470" y="344"/>
                </a:lnTo>
                <a:lnTo>
                  <a:pt x="482" y="346"/>
                </a:lnTo>
                <a:lnTo>
                  <a:pt x="494" y="344"/>
                </a:lnTo>
                <a:lnTo>
                  <a:pt x="508" y="338"/>
                </a:lnTo>
                <a:lnTo>
                  <a:pt x="508" y="338"/>
                </a:lnTo>
                <a:lnTo>
                  <a:pt x="514" y="334"/>
                </a:lnTo>
                <a:lnTo>
                  <a:pt x="520" y="328"/>
                </a:lnTo>
                <a:lnTo>
                  <a:pt x="524" y="322"/>
                </a:lnTo>
                <a:lnTo>
                  <a:pt x="528" y="312"/>
                </a:lnTo>
                <a:lnTo>
                  <a:pt x="530" y="292"/>
                </a:lnTo>
                <a:lnTo>
                  <a:pt x="530" y="272"/>
                </a:lnTo>
                <a:lnTo>
                  <a:pt x="524" y="250"/>
                </a:lnTo>
                <a:lnTo>
                  <a:pt x="516" y="230"/>
                </a:lnTo>
                <a:lnTo>
                  <a:pt x="512" y="222"/>
                </a:lnTo>
                <a:lnTo>
                  <a:pt x="504" y="214"/>
                </a:lnTo>
                <a:lnTo>
                  <a:pt x="498" y="208"/>
                </a:lnTo>
                <a:lnTo>
                  <a:pt x="490" y="204"/>
                </a:lnTo>
                <a:lnTo>
                  <a:pt x="490" y="204"/>
                </a:lnTo>
                <a:lnTo>
                  <a:pt x="480" y="202"/>
                </a:lnTo>
                <a:lnTo>
                  <a:pt x="466" y="202"/>
                </a:lnTo>
                <a:lnTo>
                  <a:pt x="452" y="204"/>
                </a:lnTo>
                <a:lnTo>
                  <a:pt x="436" y="208"/>
                </a:lnTo>
                <a:lnTo>
                  <a:pt x="408" y="216"/>
                </a:lnTo>
                <a:lnTo>
                  <a:pt x="390" y="224"/>
                </a:lnTo>
                <a:lnTo>
                  <a:pt x="390" y="224"/>
                </a:lnTo>
                <a:lnTo>
                  <a:pt x="394" y="148"/>
                </a:lnTo>
                <a:lnTo>
                  <a:pt x="396" y="106"/>
                </a:lnTo>
                <a:lnTo>
                  <a:pt x="396" y="62"/>
                </a:lnTo>
                <a:lnTo>
                  <a:pt x="396" y="62"/>
                </a:lnTo>
                <a:lnTo>
                  <a:pt x="342" y="70"/>
                </a:lnTo>
                <a:lnTo>
                  <a:pt x="292" y="80"/>
                </a:lnTo>
                <a:lnTo>
                  <a:pt x="200" y="100"/>
                </a:lnTo>
                <a:lnTo>
                  <a:pt x="200" y="100"/>
                </a:lnTo>
                <a:lnTo>
                  <a:pt x="178" y="104"/>
                </a:lnTo>
                <a:lnTo>
                  <a:pt x="154" y="106"/>
                </a:lnTo>
                <a:lnTo>
                  <a:pt x="154" y="106"/>
                </a:lnTo>
                <a:lnTo>
                  <a:pt x="158" y="98"/>
                </a:lnTo>
                <a:lnTo>
                  <a:pt x="170" y="80"/>
                </a:lnTo>
                <a:lnTo>
                  <a:pt x="180" y="62"/>
                </a:lnTo>
                <a:lnTo>
                  <a:pt x="184" y="54"/>
                </a:lnTo>
                <a:lnTo>
                  <a:pt x="186" y="48"/>
                </a:lnTo>
                <a:lnTo>
                  <a:pt x="186" y="48"/>
                </a:lnTo>
                <a:lnTo>
                  <a:pt x="188" y="42"/>
                </a:lnTo>
                <a:lnTo>
                  <a:pt x="190" y="38"/>
                </a:lnTo>
                <a:lnTo>
                  <a:pt x="194" y="30"/>
                </a:lnTo>
                <a:lnTo>
                  <a:pt x="194" y="26"/>
                </a:lnTo>
                <a:lnTo>
                  <a:pt x="192" y="22"/>
                </a:lnTo>
                <a:lnTo>
                  <a:pt x="188" y="16"/>
                </a:lnTo>
                <a:lnTo>
                  <a:pt x="182" y="8"/>
                </a:lnTo>
                <a:lnTo>
                  <a:pt x="182" y="8"/>
                </a:lnTo>
                <a:lnTo>
                  <a:pt x="178" y="4"/>
                </a:lnTo>
                <a:lnTo>
                  <a:pt x="172" y="2"/>
                </a:lnTo>
                <a:lnTo>
                  <a:pt x="158" y="0"/>
                </a:lnTo>
                <a:lnTo>
                  <a:pt x="144" y="4"/>
                </a:lnTo>
                <a:lnTo>
                  <a:pt x="130" y="10"/>
                </a:lnTo>
                <a:lnTo>
                  <a:pt x="116" y="18"/>
                </a:lnTo>
                <a:lnTo>
                  <a:pt x="104" y="28"/>
                </a:lnTo>
                <a:lnTo>
                  <a:pt x="96" y="40"/>
                </a:lnTo>
                <a:lnTo>
                  <a:pt x="90" y="52"/>
                </a:lnTo>
                <a:lnTo>
                  <a:pt x="90" y="52"/>
                </a:lnTo>
                <a:lnTo>
                  <a:pt x="90" y="66"/>
                </a:lnTo>
                <a:lnTo>
                  <a:pt x="92" y="80"/>
                </a:lnTo>
                <a:lnTo>
                  <a:pt x="96" y="92"/>
                </a:lnTo>
                <a:lnTo>
                  <a:pt x="102" y="104"/>
                </a:lnTo>
                <a:lnTo>
                  <a:pt x="102" y="104"/>
                </a:lnTo>
                <a:lnTo>
                  <a:pt x="54" y="98"/>
                </a:lnTo>
                <a:lnTo>
                  <a:pt x="8" y="92"/>
                </a:lnTo>
                <a:lnTo>
                  <a:pt x="8" y="92"/>
                </a:lnTo>
                <a:lnTo>
                  <a:pt x="10" y="124"/>
                </a:lnTo>
                <a:lnTo>
                  <a:pt x="12" y="158"/>
                </a:lnTo>
                <a:lnTo>
                  <a:pt x="14" y="190"/>
                </a:lnTo>
                <a:lnTo>
                  <a:pt x="12" y="224"/>
                </a:lnTo>
                <a:lnTo>
                  <a:pt x="12" y="224"/>
                </a:lnTo>
                <a:lnTo>
                  <a:pt x="30" y="212"/>
                </a:lnTo>
                <a:lnTo>
                  <a:pt x="48" y="200"/>
                </a:lnTo>
                <a:lnTo>
                  <a:pt x="58" y="198"/>
                </a:lnTo>
                <a:lnTo>
                  <a:pt x="66" y="196"/>
                </a:lnTo>
                <a:lnTo>
                  <a:pt x="74" y="196"/>
                </a:lnTo>
                <a:lnTo>
                  <a:pt x="82" y="200"/>
                </a:lnTo>
                <a:lnTo>
                  <a:pt x="82" y="200"/>
                </a:lnTo>
                <a:lnTo>
                  <a:pt x="92" y="206"/>
                </a:lnTo>
                <a:lnTo>
                  <a:pt x="102" y="216"/>
                </a:lnTo>
                <a:lnTo>
                  <a:pt x="112" y="224"/>
                </a:lnTo>
                <a:lnTo>
                  <a:pt x="118" y="236"/>
                </a:lnTo>
                <a:lnTo>
                  <a:pt x="122" y="246"/>
                </a:lnTo>
                <a:lnTo>
                  <a:pt x="122" y="260"/>
                </a:lnTo>
                <a:lnTo>
                  <a:pt x="118" y="274"/>
                </a:lnTo>
                <a:lnTo>
                  <a:pt x="110" y="288"/>
                </a:lnTo>
                <a:lnTo>
                  <a:pt x="110" y="288"/>
                </a:lnTo>
                <a:lnTo>
                  <a:pt x="104" y="296"/>
                </a:lnTo>
                <a:lnTo>
                  <a:pt x="98" y="300"/>
                </a:lnTo>
                <a:lnTo>
                  <a:pt x="90" y="304"/>
                </a:lnTo>
                <a:lnTo>
                  <a:pt x="84" y="308"/>
                </a:lnTo>
                <a:lnTo>
                  <a:pt x="66" y="310"/>
                </a:lnTo>
                <a:lnTo>
                  <a:pt x="50" y="308"/>
                </a:lnTo>
                <a:lnTo>
                  <a:pt x="34" y="304"/>
                </a:lnTo>
                <a:lnTo>
                  <a:pt x="22" y="300"/>
                </a:lnTo>
                <a:lnTo>
                  <a:pt x="6" y="294"/>
                </a:lnTo>
                <a:lnTo>
                  <a:pt x="6" y="294"/>
                </a:lnTo>
                <a:lnTo>
                  <a:pt x="4" y="316"/>
                </a:lnTo>
                <a:lnTo>
                  <a:pt x="4" y="316"/>
                </a:lnTo>
                <a:lnTo>
                  <a:pt x="0" y="348"/>
                </a:lnTo>
                <a:lnTo>
                  <a:pt x="0" y="378"/>
                </a:lnTo>
                <a:lnTo>
                  <a:pt x="0" y="404"/>
                </a:lnTo>
                <a:lnTo>
                  <a:pt x="2" y="430"/>
                </a:lnTo>
                <a:lnTo>
                  <a:pt x="2" y="430"/>
                </a:lnTo>
                <a:lnTo>
                  <a:pt x="32" y="426"/>
                </a:lnTo>
                <a:lnTo>
                  <a:pt x="62" y="424"/>
                </a:lnTo>
                <a:lnTo>
                  <a:pt x="122" y="422"/>
                </a:lnTo>
                <a:lnTo>
                  <a:pt x="122" y="422"/>
                </a:lnTo>
                <a:lnTo>
                  <a:pt x="104" y="444"/>
                </a:lnTo>
                <a:lnTo>
                  <a:pt x="96" y="458"/>
                </a:lnTo>
                <a:lnTo>
                  <a:pt x="88" y="472"/>
                </a:lnTo>
                <a:lnTo>
                  <a:pt x="84" y="486"/>
                </a:lnTo>
                <a:lnTo>
                  <a:pt x="82" y="500"/>
                </a:lnTo>
                <a:lnTo>
                  <a:pt x="82" y="504"/>
                </a:lnTo>
                <a:lnTo>
                  <a:pt x="84" y="510"/>
                </a:lnTo>
                <a:lnTo>
                  <a:pt x="86" y="514"/>
                </a:lnTo>
                <a:lnTo>
                  <a:pt x="90" y="516"/>
                </a:lnTo>
                <a:lnTo>
                  <a:pt x="90" y="5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8" name="Freeform 55"/>
          <p:cNvSpPr>
            <a:spLocks/>
          </p:cNvSpPr>
          <p:nvPr/>
        </p:nvSpPr>
        <p:spPr bwMode="auto">
          <a:xfrm>
            <a:off x="4233863" y="4667250"/>
            <a:ext cx="746125" cy="622300"/>
          </a:xfrm>
          <a:custGeom>
            <a:avLst/>
            <a:gdLst>
              <a:gd name="T0" fmla="*/ 182 w 470"/>
              <a:gd name="T1" fmla="*/ 320 h 392"/>
              <a:gd name="T2" fmla="*/ 216 w 470"/>
              <a:gd name="T3" fmla="*/ 306 h 392"/>
              <a:gd name="T4" fmla="*/ 260 w 470"/>
              <a:gd name="T5" fmla="*/ 308 h 392"/>
              <a:gd name="T6" fmla="*/ 270 w 470"/>
              <a:gd name="T7" fmla="*/ 322 h 392"/>
              <a:gd name="T8" fmla="*/ 262 w 470"/>
              <a:gd name="T9" fmla="*/ 340 h 392"/>
              <a:gd name="T10" fmla="*/ 232 w 470"/>
              <a:gd name="T11" fmla="*/ 392 h 392"/>
              <a:gd name="T12" fmla="*/ 288 w 470"/>
              <a:gd name="T13" fmla="*/ 390 h 392"/>
              <a:gd name="T14" fmla="*/ 470 w 470"/>
              <a:gd name="T15" fmla="*/ 362 h 392"/>
              <a:gd name="T16" fmla="*/ 466 w 470"/>
              <a:gd name="T17" fmla="*/ 290 h 392"/>
              <a:gd name="T18" fmla="*/ 456 w 470"/>
              <a:gd name="T19" fmla="*/ 226 h 392"/>
              <a:gd name="T20" fmla="*/ 410 w 470"/>
              <a:gd name="T21" fmla="*/ 246 h 392"/>
              <a:gd name="T22" fmla="*/ 362 w 470"/>
              <a:gd name="T23" fmla="*/ 242 h 392"/>
              <a:gd name="T24" fmla="*/ 348 w 470"/>
              <a:gd name="T25" fmla="*/ 234 h 392"/>
              <a:gd name="T26" fmla="*/ 338 w 470"/>
              <a:gd name="T27" fmla="*/ 220 h 392"/>
              <a:gd name="T28" fmla="*/ 348 w 470"/>
              <a:gd name="T29" fmla="*/ 190 h 392"/>
              <a:gd name="T30" fmla="*/ 384 w 470"/>
              <a:gd name="T31" fmla="*/ 156 h 392"/>
              <a:gd name="T32" fmla="*/ 400 w 470"/>
              <a:gd name="T33" fmla="*/ 150 h 392"/>
              <a:gd name="T34" fmla="*/ 432 w 470"/>
              <a:gd name="T35" fmla="*/ 156 h 392"/>
              <a:gd name="T36" fmla="*/ 442 w 470"/>
              <a:gd name="T37" fmla="*/ 132 h 392"/>
              <a:gd name="T38" fmla="*/ 448 w 470"/>
              <a:gd name="T39" fmla="*/ 12 h 392"/>
              <a:gd name="T40" fmla="*/ 288 w 470"/>
              <a:gd name="T41" fmla="*/ 4 h 392"/>
              <a:gd name="T42" fmla="*/ 288 w 470"/>
              <a:gd name="T43" fmla="*/ 36 h 392"/>
              <a:gd name="T44" fmla="*/ 280 w 470"/>
              <a:gd name="T45" fmla="*/ 68 h 392"/>
              <a:gd name="T46" fmla="*/ 248 w 470"/>
              <a:gd name="T47" fmla="*/ 98 h 392"/>
              <a:gd name="T48" fmla="*/ 202 w 470"/>
              <a:gd name="T49" fmla="*/ 104 h 392"/>
              <a:gd name="T50" fmla="*/ 170 w 470"/>
              <a:gd name="T51" fmla="*/ 94 h 392"/>
              <a:gd name="T52" fmla="*/ 162 w 470"/>
              <a:gd name="T53" fmla="*/ 82 h 392"/>
              <a:gd name="T54" fmla="*/ 168 w 470"/>
              <a:gd name="T55" fmla="*/ 50 h 392"/>
              <a:gd name="T56" fmla="*/ 202 w 470"/>
              <a:gd name="T57" fmla="*/ 0 h 392"/>
              <a:gd name="T58" fmla="*/ 112 w 470"/>
              <a:gd name="T59" fmla="*/ 4 h 392"/>
              <a:gd name="T60" fmla="*/ 88 w 470"/>
              <a:gd name="T61" fmla="*/ 60 h 392"/>
              <a:gd name="T62" fmla="*/ 82 w 470"/>
              <a:gd name="T63" fmla="*/ 114 h 392"/>
              <a:gd name="T64" fmla="*/ 28 w 470"/>
              <a:gd name="T65" fmla="*/ 124 h 392"/>
              <a:gd name="T66" fmla="*/ 12 w 470"/>
              <a:gd name="T67" fmla="*/ 148 h 392"/>
              <a:gd name="T68" fmla="*/ 0 w 470"/>
              <a:gd name="T69" fmla="*/ 194 h 392"/>
              <a:gd name="T70" fmla="*/ 14 w 470"/>
              <a:gd name="T71" fmla="*/ 224 h 392"/>
              <a:gd name="T72" fmla="*/ 32 w 470"/>
              <a:gd name="T73" fmla="*/ 232 h 392"/>
              <a:gd name="T74" fmla="*/ 64 w 470"/>
              <a:gd name="T75" fmla="*/ 220 h 392"/>
              <a:gd name="T76" fmla="*/ 104 w 470"/>
              <a:gd name="T77" fmla="*/ 194 h 392"/>
              <a:gd name="T78" fmla="*/ 90 w 470"/>
              <a:gd name="T79" fmla="*/ 384 h 392"/>
              <a:gd name="T80" fmla="*/ 176 w 470"/>
              <a:gd name="T81" fmla="*/ 392 h 392"/>
              <a:gd name="T82" fmla="*/ 174 w 470"/>
              <a:gd name="T83" fmla="*/ 366 h 392"/>
              <a:gd name="T84" fmla="*/ 180 w 470"/>
              <a:gd name="T85" fmla="*/ 326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0" h="392">
                <a:moveTo>
                  <a:pt x="180" y="326"/>
                </a:moveTo>
                <a:lnTo>
                  <a:pt x="180" y="326"/>
                </a:lnTo>
                <a:lnTo>
                  <a:pt x="182" y="320"/>
                </a:lnTo>
                <a:lnTo>
                  <a:pt x="188" y="316"/>
                </a:lnTo>
                <a:lnTo>
                  <a:pt x="200" y="310"/>
                </a:lnTo>
                <a:lnTo>
                  <a:pt x="216" y="306"/>
                </a:lnTo>
                <a:lnTo>
                  <a:pt x="232" y="304"/>
                </a:lnTo>
                <a:lnTo>
                  <a:pt x="248" y="306"/>
                </a:lnTo>
                <a:lnTo>
                  <a:pt x="260" y="308"/>
                </a:lnTo>
                <a:lnTo>
                  <a:pt x="268" y="314"/>
                </a:lnTo>
                <a:lnTo>
                  <a:pt x="270" y="318"/>
                </a:lnTo>
                <a:lnTo>
                  <a:pt x="270" y="322"/>
                </a:lnTo>
                <a:lnTo>
                  <a:pt x="270" y="322"/>
                </a:lnTo>
                <a:lnTo>
                  <a:pt x="268" y="330"/>
                </a:lnTo>
                <a:lnTo>
                  <a:pt x="262" y="340"/>
                </a:lnTo>
                <a:lnTo>
                  <a:pt x="250" y="362"/>
                </a:lnTo>
                <a:lnTo>
                  <a:pt x="238" y="380"/>
                </a:lnTo>
                <a:lnTo>
                  <a:pt x="232" y="392"/>
                </a:lnTo>
                <a:lnTo>
                  <a:pt x="232" y="392"/>
                </a:lnTo>
                <a:lnTo>
                  <a:pt x="288" y="390"/>
                </a:lnTo>
                <a:lnTo>
                  <a:pt x="288" y="390"/>
                </a:lnTo>
                <a:lnTo>
                  <a:pt x="330" y="386"/>
                </a:lnTo>
                <a:lnTo>
                  <a:pt x="374" y="378"/>
                </a:lnTo>
                <a:lnTo>
                  <a:pt x="470" y="362"/>
                </a:lnTo>
                <a:lnTo>
                  <a:pt x="470" y="362"/>
                </a:lnTo>
                <a:lnTo>
                  <a:pt x="468" y="326"/>
                </a:lnTo>
                <a:lnTo>
                  <a:pt x="466" y="290"/>
                </a:lnTo>
                <a:lnTo>
                  <a:pt x="462" y="256"/>
                </a:lnTo>
                <a:lnTo>
                  <a:pt x="456" y="226"/>
                </a:lnTo>
                <a:lnTo>
                  <a:pt x="456" y="226"/>
                </a:lnTo>
                <a:lnTo>
                  <a:pt x="444" y="232"/>
                </a:lnTo>
                <a:lnTo>
                  <a:pt x="424" y="242"/>
                </a:lnTo>
                <a:lnTo>
                  <a:pt x="410" y="246"/>
                </a:lnTo>
                <a:lnTo>
                  <a:pt x="394" y="248"/>
                </a:lnTo>
                <a:lnTo>
                  <a:pt x="378" y="248"/>
                </a:lnTo>
                <a:lnTo>
                  <a:pt x="362" y="242"/>
                </a:lnTo>
                <a:lnTo>
                  <a:pt x="362" y="242"/>
                </a:lnTo>
                <a:lnTo>
                  <a:pt x="354" y="238"/>
                </a:lnTo>
                <a:lnTo>
                  <a:pt x="348" y="234"/>
                </a:lnTo>
                <a:lnTo>
                  <a:pt x="344" y="230"/>
                </a:lnTo>
                <a:lnTo>
                  <a:pt x="340" y="224"/>
                </a:lnTo>
                <a:lnTo>
                  <a:pt x="338" y="220"/>
                </a:lnTo>
                <a:lnTo>
                  <a:pt x="338" y="214"/>
                </a:lnTo>
                <a:lnTo>
                  <a:pt x="340" y="202"/>
                </a:lnTo>
                <a:lnTo>
                  <a:pt x="348" y="190"/>
                </a:lnTo>
                <a:lnTo>
                  <a:pt x="358" y="178"/>
                </a:lnTo>
                <a:lnTo>
                  <a:pt x="370" y="166"/>
                </a:lnTo>
                <a:lnTo>
                  <a:pt x="384" y="156"/>
                </a:lnTo>
                <a:lnTo>
                  <a:pt x="384" y="156"/>
                </a:lnTo>
                <a:lnTo>
                  <a:pt x="392" y="152"/>
                </a:lnTo>
                <a:lnTo>
                  <a:pt x="400" y="150"/>
                </a:lnTo>
                <a:lnTo>
                  <a:pt x="408" y="148"/>
                </a:lnTo>
                <a:lnTo>
                  <a:pt x="416" y="150"/>
                </a:lnTo>
                <a:lnTo>
                  <a:pt x="432" y="156"/>
                </a:lnTo>
                <a:lnTo>
                  <a:pt x="444" y="164"/>
                </a:lnTo>
                <a:lnTo>
                  <a:pt x="444" y="164"/>
                </a:lnTo>
                <a:lnTo>
                  <a:pt x="442" y="132"/>
                </a:lnTo>
                <a:lnTo>
                  <a:pt x="442" y="94"/>
                </a:lnTo>
                <a:lnTo>
                  <a:pt x="448" y="12"/>
                </a:lnTo>
                <a:lnTo>
                  <a:pt x="448" y="12"/>
                </a:lnTo>
                <a:lnTo>
                  <a:pt x="366" y="8"/>
                </a:lnTo>
                <a:lnTo>
                  <a:pt x="292" y="4"/>
                </a:lnTo>
                <a:lnTo>
                  <a:pt x="288" y="4"/>
                </a:lnTo>
                <a:lnTo>
                  <a:pt x="288" y="4"/>
                </a:lnTo>
                <a:lnTo>
                  <a:pt x="288" y="20"/>
                </a:lnTo>
                <a:lnTo>
                  <a:pt x="288" y="36"/>
                </a:lnTo>
                <a:lnTo>
                  <a:pt x="286" y="54"/>
                </a:lnTo>
                <a:lnTo>
                  <a:pt x="280" y="68"/>
                </a:lnTo>
                <a:lnTo>
                  <a:pt x="280" y="68"/>
                </a:lnTo>
                <a:lnTo>
                  <a:pt x="270" y="80"/>
                </a:lnTo>
                <a:lnTo>
                  <a:pt x="260" y="90"/>
                </a:lnTo>
                <a:lnTo>
                  <a:pt x="248" y="98"/>
                </a:lnTo>
                <a:lnTo>
                  <a:pt x="234" y="102"/>
                </a:lnTo>
                <a:lnTo>
                  <a:pt x="218" y="104"/>
                </a:lnTo>
                <a:lnTo>
                  <a:pt x="202" y="104"/>
                </a:lnTo>
                <a:lnTo>
                  <a:pt x="186" y="102"/>
                </a:lnTo>
                <a:lnTo>
                  <a:pt x="170" y="94"/>
                </a:lnTo>
                <a:lnTo>
                  <a:pt x="170" y="94"/>
                </a:lnTo>
                <a:lnTo>
                  <a:pt x="166" y="92"/>
                </a:lnTo>
                <a:lnTo>
                  <a:pt x="164" y="88"/>
                </a:lnTo>
                <a:lnTo>
                  <a:pt x="162" y="82"/>
                </a:lnTo>
                <a:lnTo>
                  <a:pt x="162" y="78"/>
                </a:lnTo>
                <a:lnTo>
                  <a:pt x="164" y="64"/>
                </a:lnTo>
                <a:lnTo>
                  <a:pt x="168" y="50"/>
                </a:lnTo>
                <a:lnTo>
                  <a:pt x="176" y="36"/>
                </a:lnTo>
                <a:lnTo>
                  <a:pt x="184" y="22"/>
                </a:lnTo>
                <a:lnTo>
                  <a:pt x="202" y="0"/>
                </a:lnTo>
                <a:lnTo>
                  <a:pt x="202" y="0"/>
                </a:lnTo>
                <a:lnTo>
                  <a:pt x="142" y="2"/>
                </a:lnTo>
                <a:lnTo>
                  <a:pt x="112" y="4"/>
                </a:lnTo>
                <a:lnTo>
                  <a:pt x="82" y="8"/>
                </a:lnTo>
                <a:lnTo>
                  <a:pt x="82" y="8"/>
                </a:lnTo>
                <a:lnTo>
                  <a:pt x="88" y="60"/>
                </a:lnTo>
                <a:lnTo>
                  <a:pt x="96" y="114"/>
                </a:lnTo>
                <a:lnTo>
                  <a:pt x="96" y="114"/>
                </a:lnTo>
                <a:lnTo>
                  <a:pt x="82" y="114"/>
                </a:lnTo>
                <a:lnTo>
                  <a:pt x="60" y="116"/>
                </a:lnTo>
                <a:lnTo>
                  <a:pt x="38" y="120"/>
                </a:lnTo>
                <a:lnTo>
                  <a:pt x="28" y="124"/>
                </a:lnTo>
                <a:lnTo>
                  <a:pt x="22" y="130"/>
                </a:lnTo>
                <a:lnTo>
                  <a:pt x="22" y="130"/>
                </a:lnTo>
                <a:lnTo>
                  <a:pt x="12" y="148"/>
                </a:lnTo>
                <a:lnTo>
                  <a:pt x="4" y="164"/>
                </a:lnTo>
                <a:lnTo>
                  <a:pt x="0" y="180"/>
                </a:lnTo>
                <a:lnTo>
                  <a:pt x="0" y="194"/>
                </a:lnTo>
                <a:lnTo>
                  <a:pt x="2" y="206"/>
                </a:lnTo>
                <a:lnTo>
                  <a:pt x="6" y="216"/>
                </a:lnTo>
                <a:lnTo>
                  <a:pt x="14" y="224"/>
                </a:lnTo>
                <a:lnTo>
                  <a:pt x="22" y="230"/>
                </a:lnTo>
                <a:lnTo>
                  <a:pt x="22" y="230"/>
                </a:lnTo>
                <a:lnTo>
                  <a:pt x="32" y="232"/>
                </a:lnTo>
                <a:lnTo>
                  <a:pt x="42" y="230"/>
                </a:lnTo>
                <a:lnTo>
                  <a:pt x="52" y="226"/>
                </a:lnTo>
                <a:lnTo>
                  <a:pt x="64" y="220"/>
                </a:lnTo>
                <a:lnTo>
                  <a:pt x="86" y="208"/>
                </a:lnTo>
                <a:lnTo>
                  <a:pt x="104" y="194"/>
                </a:lnTo>
                <a:lnTo>
                  <a:pt x="104" y="194"/>
                </a:lnTo>
                <a:lnTo>
                  <a:pt x="102" y="238"/>
                </a:lnTo>
                <a:lnTo>
                  <a:pt x="100" y="284"/>
                </a:lnTo>
                <a:lnTo>
                  <a:pt x="90" y="384"/>
                </a:lnTo>
                <a:lnTo>
                  <a:pt x="90" y="384"/>
                </a:lnTo>
                <a:lnTo>
                  <a:pt x="176" y="392"/>
                </a:lnTo>
                <a:lnTo>
                  <a:pt x="176" y="392"/>
                </a:lnTo>
                <a:lnTo>
                  <a:pt x="178" y="388"/>
                </a:lnTo>
                <a:lnTo>
                  <a:pt x="176" y="382"/>
                </a:lnTo>
                <a:lnTo>
                  <a:pt x="174" y="366"/>
                </a:lnTo>
                <a:lnTo>
                  <a:pt x="174" y="346"/>
                </a:lnTo>
                <a:lnTo>
                  <a:pt x="176" y="336"/>
                </a:lnTo>
                <a:lnTo>
                  <a:pt x="180" y="326"/>
                </a:lnTo>
                <a:lnTo>
                  <a:pt x="180" y="3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9" name="Freeform 56"/>
          <p:cNvSpPr>
            <a:spLocks/>
          </p:cNvSpPr>
          <p:nvPr/>
        </p:nvSpPr>
        <p:spPr bwMode="auto">
          <a:xfrm>
            <a:off x="4364038" y="5149850"/>
            <a:ext cx="730250" cy="828675"/>
          </a:xfrm>
          <a:custGeom>
            <a:avLst/>
            <a:gdLst>
              <a:gd name="T0" fmla="*/ 134 w 460"/>
              <a:gd name="T1" fmla="*/ 518 h 522"/>
              <a:gd name="T2" fmla="*/ 182 w 460"/>
              <a:gd name="T3" fmla="*/ 520 h 522"/>
              <a:gd name="T4" fmla="*/ 218 w 460"/>
              <a:gd name="T5" fmla="*/ 498 h 522"/>
              <a:gd name="T6" fmla="*/ 224 w 460"/>
              <a:gd name="T7" fmla="*/ 476 h 522"/>
              <a:gd name="T8" fmla="*/ 210 w 460"/>
              <a:gd name="T9" fmla="*/ 454 h 522"/>
              <a:gd name="T10" fmla="*/ 202 w 460"/>
              <a:gd name="T11" fmla="*/ 438 h 522"/>
              <a:gd name="T12" fmla="*/ 224 w 460"/>
              <a:gd name="T13" fmla="*/ 430 h 522"/>
              <a:gd name="T14" fmla="*/ 360 w 460"/>
              <a:gd name="T15" fmla="*/ 400 h 522"/>
              <a:gd name="T16" fmla="*/ 354 w 460"/>
              <a:gd name="T17" fmla="*/ 326 h 522"/>
              <a:gd name="T18" fmla="*/ 360 w 460"/>
              <a:gd name="T19" fmla="*/ 254 h 522"/>
              <a:gd name="T20" fmla="*/ 390 w 460"/>
              <a:gd name="T21" fmla="*/ 280 h 522"/>
              <a:gd name="T22" fmla="*/ 414 w 460"/>
              <a:gd name="T23" fmla="*/ 282 h 522"/>
              <a:gd name="T24" fmla="*/ 442 w 460"/>
              <a:gd name="T25" fmla="*/ 270 h 522"/>
              <a:gd name="T26" fmla="*/ 460 w 460"/>
              <a:gd name="T27" fmla="*/ 232 h 522"/>
              <a:gd name="T28" fmla="*/ 446 w 460"/>
              <a:gd name="T29" fmla="*/ 184 h 522"/>
              <a:gd name="T30" fmla="*/ 428 w 460"/>
              <a:gd name="T31" fmla="*/ 170 h 522"/>
              <a:gd name="T32" fmla="*/ 394 w 460"/>
              <a:gd name="T33" fmla="*/ 158 h 522"/>
              <a:gd name="T34" fmla="*/ 386 w 460"/>
              <a:gd name="T35" fmla="*/ 108 h 522"/>
              <a:gd name="T36" fmla="*/ 292 w 460"/>
              <a:gd name="T37" fmla="*/ 74 h 522"/>
              <a:gd name="T38" fmla="*/ 206 w 460"/>
              <a:gd name="T39" fmla="*/ 86 h 522"/>
              <a:gd name="T40" fmla="*/ 156 w 460"/>
              <a:gd name="T41" fmla="*/ 76 h 522"/>
              <a:gd name="T42" fmla="*/ 186 w 460"/>
              <a:gd name="T43" fmla="*/ 26 h 522"/>
              <a:gd name="T44" fmla="*/ 188 w 460"/>
              <a:gd name="T45" fmla="*/ 14 h 522"/>
              <a:gd name="T46" fmla="*/ 166 w 460"/>
              <a:gd name="T47" fmla="*/ 2 h 522"/>
              <a:gd name="T48" fmla="*/ 118 w 460"/>
              <a:gd name="T49" fmla="*/ 6 h 522"/>
              <a:gd name="T50" fmla="*/ 98 w 460"/>
              <a:gd name="T51" fmla="*/ 22 h 522"/>
              <a:gd name="T52" fmla="*/ 92 w 460"/>
              <a:gd name="T53" fmla="*/ 42 h 522"/>
              <a:gd name="T54" fmla="*/ 96 w 460"/>
              <a:gd name="T55" fmla="*/ 84 h 522"/>
              <a:gd name="T56" fmla="*/ 8 w 460"/>
              <a:gd name="T57" fmla="*/ 80 h 522"/>
              <a:gd name="T58" fmla="*/ 0 w 460"/>
              <a:gd name="T59" fmla="*/ 194 h 522"/>
              <a:gd name="T60" fmla="*/ 28 w 460"/>
              <a:gd name="T61" fmla="*/ 196 h 522"/>
              <a:gd name="T62" fmla="*/ 72 w 460"/>
              <a:gd name="T63" fmla="*/ 190 h 522"/>
              <a:gd name="T64" fmla="*/ 116 w 460"/>
              <a:gd name="T65" fmla="*/ 188 h 522"/>
              <a:gd name="T66" fmla="*/ 130 w 460"/>
              <a:gd name="T67" fmla="*/ 200 h 522"/>
              <a:gd name="T68" fmla="*/ 130 w 460"/>
              <a:gd name="T69" fmla="*/ 226 h 522"/>
              <a:gd name="T70" fmla="*/ 114 w 460"/>
              <a:gd name="T71" fmla="*/ 268 h 522"/>
              <a:gd name="T72" fmla="*/ 72 w 460"/>
              <a:gd name="T73" fmla="*/ 308 h 522"/>
              <a:gd name="T74" fmla="*/ 52 w 460"/>
              <a:gd name="T75" fmla="*/ 310 h 522"/>
              <a:gd name="T76" fmla="*/ 36 w 460"/>
              <a:gd name="T77" fmla="*/ 296 h 522"/>
              <a:gd name="T78" fmla="*/ 22 w 460"/>
              <a:gd name="T79" fmla="*/ 276 h 522"/>
              <a:gd name="T80" fmla="*/ 6 w 460"/>
              <a:gd name="T81" fmla="*/ 272 h 522"/>
              <a:gd name="T82" fmla="*/ 2 w 460"/>
              <a:gd name="T83" fmla="*/ 282 h 522"/>
              <a:gd name="T84" fmla="*/ 18 w 460"/>
              <a:gd name="T85" fmla="*/ 420 h 522"/>
              <a:gd name="T86" fmla="*/ 78 w 460"/>
              <a:gd name="T87" fmla="*/ 422 h 522"/>
              <a:gd name="T88" fmla="*/ 114 w 460"/>
              <a:gd name="T89" fmla="*/ 436 h 522"/>
              <a:gd name="T90" fmla="*/ 120 w 460"/>
              <a:gd name="T91" fmla="*/ 446 h 522"/>
              <a:gd name="T92" fmla="*/ 114 w 460"/>
              <a:gd name="T93" fmla="*/ 478 h 522"/>
              <a:gd name="T94" fmla="*/ 110 w 460"/>
              <a:gd name="T95" fmla="*/ 502 h 522"/>
              <a:gd name="T96" fmla="*/ 120 w 460"/>
              <a:gd name="T97" fmla="*/ 512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0" h="522">
                <a:moveTo>
                  <a:pt x="120" y="512"/>
                </a:moveTo>
                <a:lnTo>
                  <a:pt x="120" y="512"/>
                </a:lnTo>
                <a:lnTo>
                  <a:pt x="134" y="518"/>
                </a:lnTo>
                <a:lnTo>
                  <a:pt x="150" y="522"/>
                </a:lnTo>
                <a:lnTo>
                  <a:pt x="166" y="522"/>
                </a:lnTo>
                <a:lnTo>
                  <a:pt x="182" y="520"/>
                </a:lnTo>
                <a:lnTo>
                  <a:pt x="196" y="516"/>
                </a:lnTo>
                <a:lnTo>
                  <a:pt x="208" y="508"/>
                </a:lnTo>
                <a:lnTo>
                  <a:pt x="218" y="498"/>
                </a:lnTo>
                <a:lnTo>
                  <a:pt x="224" y="486"/>
                </a:lnTo>
                <a:lnTo>
                  <a:pt x="224" y="486"/>
                </a:lnTo>
                <a:lnTo>
                  <a:pt x="224" y="476"/>
                </a:lnTo>
                <a:lnTo>
                  <a:pt x="222" y="466"/>
                </a:lnTo>
                <a:lnTo>
                  <a:pt x="216" y="460"/>
                </a:lnTo>
                <a:lnTo>
                  <a:pt x="210" y="454"/>
                </a:lnTo>
                <a:lnTo>
                  <a:pt x="200" y="446"/>
                </a:lnTo>
                <a:lnTo>
                  <a:pt x="198" y="442"/>
                </a:lnTo>
                <a:lnTo>
                  <a:pt x="202" y="438"/>
                </a:lnTo>
                <a:lnTo>
                  <a:pt x="202" y="438"/>
                </a:lnTo>
                <a:lnTo>
                  <a:pt x="210" y="434"/>
                </a:lnTo>
                <a:lnTo>
                  <a:pt x="224" y="430"/>
                </a:lnTo>
                <a:lnTo>
                  <a:pt x="262" y="420"/>
                </a:lnTo>
                <a:lnTo>
                  <a:pt x="308" y="410"/>
                </a:lnTo>
                <a:lnTo>
                  <a:pt x="360" y="400"/>
                </a:lnTo>
                <a:lnTo>
                  <a:pt x="360" y="400"/>
                </a:lnTo>
                <a:lnTo>
                  <a:pt x="356" y="362"/>
                </a:lnTo>
                <a:lnTo>
                  <a:pt x="354" y="326"/>
                </a:lnTo>
                <a:lnTo>
                  <a:pt x="354" y="290"/>
                </a:lnTo>
                <a:lnTo>
                  <a:pt x="360" y="254"/>
                </a:lnTo>
                <a:lnTo>
                  <a:pt x="360" y="254"/>
                </a:lnTo>
                <a:lnTo>
                  <a:pt x="370" y="266"/>
                </a:lnTo>
                <a:lnTo>
                  <a:pt x="382" y="276"/>
                </a:lnTo>
                <a:lnTo>
                  <a:pt x="390" y="280"/>
                </a:lnTo>
                <a:lnTo>
                  <a:pt x="398" y="282"/>
                </a:lnTo>
                <a:lnTo>
                  <a:pt x="406" y="284"/>
                </a:lnTo>
                <a:lnTo>
                  <a:pt x="414" y="282"/>
                </a:lnTo>
                <a:lnTo>
                  <a:pt x="414" y="282"/>
                </a:lnTo>
                <a:lnTo>
                  <a:pt x="430" y="278"/>
                </a:lnTo>
                <a:lnTo>
                  <a:pt x="442" y="270"/>
                </a:lnTo>
                <a:lnTo>
                  <a:pt x="452" y="258"/>
                </a:lnTo>
                <a:lnTo>
                  <a:pt x="458" y="246"/>
                </a:lnTo>
                <a:lnTo>
                  <a:pt x="460" y="232"/>
                </a:lnTo>
                <a:lnTo>
                  <a:pt x="460" y="218"/>
                </a:lnTo>
                <a:lnTo>
                  <a:pt x="456" y="202"/>
                </a:lnTo>
                <a:lnTo>
                  <a:pt x="446" y="184"/>
                </a:lnTo>
                <a:lnTo>
                  <a:pt x="446" y="184"/>
                </a:lnTo>
                <a:lnTo>
                  <a:pt x="438" y="176"/>
                </a:lnTo>
                <a:lnTo>
                  <a:pt x="428" y="170"/>
                </a:lnTo>
                <a:lnTo>
                  <a:pt x="420" y="164"/>
                </a:lnTo>
                <a:lnTo>
                  <a:pt x="410" y="162"/>
                </a:lnTo>
                <a:lnTo>
                  <a:pt x="394" y="158"/>
                </a:lnTo>
                <a:lnTo>
                  <a:pt x="382" y="158"/>
                </a:lnTo>
                <a:lnTo>
                  <a:pt x="382" y="158"/>
                </a:lnTo>
                <a:lnTo>
                  <a:pt x="386" y="108"/>
                </a:lnTo>
                <a:lnTo>
                  <a:pt x="388" y="58"/>
                </a:lnTo>
                <a:lnTo>
                  <a:pt x="388" y="58"/>
                </a:lnTo>
                <a:lnTo>
                  <a:pt x="292" y="74"/>
                </a:lnTo>
                <a:lnTo>
                  <a:pt x="248" y="82"/>
                </a:lnTo>
                <a:lnTo>
                  <a:pt x="206" y="86"/>
                </a:lnTo>
                <a:lnTo>
                  <a:pt x="206" y="86"/>
                </a:lnTo>
                <a:lnTo>
                  <a:pt x="150" y="88"/>
                </a:lnTo>
                <a:lnTo>
                  <a:pt x="150" y="88"/>
                </a:lnTo>
                <a:lnTo>
                  <a:pt x="156" y="76"/>
                </a:lnTo>
                <a:lnTo>
                  <a:pt x="168" y="58"/>
                </a:lnTo>
                <a:lnTo>
                  <a:pt x="180" y="36"/>
                </a:lnTo>
                <a:lnTo>
                  <a:pt x="186" y="26"/>
                </a:lnTo>
                <a:lnTo>
                  <a:pt x="188" y="18"/>
                </a:lnTo>
                <a:lnTo>
                  <a:pt x="188" y="18"/>
                </a:lnTo>
                <a:lnTo>
                  <a:pt x="188" y="14"/>
                </a:lnTo>
                <a:lnTo>
                  <a:pt x="186" y="10"/>
                </a:lnTo>
                <a:lnTo>
                  <a:pt x="178" y="4"/>
                </a:lnTo>
                <a:lnTo>
                  <a:pt x="166" y="2"/>
                </a:lnTo>
                <a:lnTo>
                  <a:pt x="150" y="0"/>
                </a:lnTo>
                <a:lnTo>
                  <a:pt x="134" y="2"/>
                </a:lnTo>
                <a:lnTo>
                  <a:pt x="118" y="6"/>
                </a:lnTo>
                <a:lnTo>
                  <a:pt x="106" y="12"/>
                </a:lnTo>
                <a:lnTo>
                  <a:pt x="100" y="16"/>
                </a:lnTo>
                <a:lnTo>
                  <a:pt x="98" y="22"/>
                </a:lnTo>
                <a:lnTo>
                  <a:pt x="98" y="22"/>
                </a:lnTo>
                <a:lnTo>
                  <a:pt x="94" y="32"/>
                </a:lnTo>
                <a:lnTo>
                  <a:pt x="92" y="42"/>
                </a:lnTo>
                <a:lnTo>
                  <a:pt x="92" y="62"/>
                </a:lnTo>
                <a:lnTo>
                  <a:pt x="94" y="78"/>
                </a:lnTo>
                <a:lnTo>
                  <a:pt x="96" y="84"/>
                </a:lnTo>
                <a:lnTo>
                  <a:pt x="94" y="88"/>
                </a:lnTo>
                <a:lnTo>
                  <a:pt x="94" y="88"/>
                </a:lnTo>
                <a:lnTo>
                  <a:pt x="8" y="80"/>
                </a:lnTo>
                <a:lnTo>
                  <a:pt x="8" y="80"/>
                </a:lnTo>
                <a:lnTo>
                  <a:pt x="4" y="140"/>
                </a:lnTo>
                <a:lnTo>
                  <a:pt x="0" y="194"/>
                </a:lnTo>
                <a:lnTo>
                  <a:pt x="0" y="194"/>
                </a:lnTo>
                <a:lnTo>
                  <a:pt x="18" y="198"/>
                </a:lnTo>
                <a:lnTo>
                  <a:pt x="28" y="196"/>
                </a:lnTo>
                <a:lnTo>
                  <a:pt x="40" y="196"/>
                </a:lnTo>
                <a:lnTo>
                  <a:pt x="40" y="196"/>
                </a:lnTo>
                <a:lnTo>
                  <a:pt x="72" y="190"/>
                </a:lnTo>
                <a:lnTo>
                  <a:pt x="88" y="186"/>
                </a:lnTo>
                <a:lnTo>
                  <a:pt x="104" y="186"/>
                </a:lnTo>
                <a:lnTo>
                  <a:pt x="116" y="188"/>
                </a:lnTo>
                <a:lnTo>
                  <a:pt x="122" y="192"/>
                </a:lnTo>
                <a:lnTo>
                  <a:pt x="126" y="196"/>
                </a:lnTo>
                <a:lnTo>
                  <a:pt x="130" y="200"/>
                </a:lnTo>
                <a:lnTo>
                  <a:pt x="130" y="208"/>
                </a:lnTo>
                <a:lnTo>
                  <a:pt x="132" y="216"/>
                </a:lnTo>
                <a:lnTo>
                  <a:pt x="130" y="226"/>
                </a:lnTo>
                <a:lnTo>
                  <a:pt x="130" y="226"/>
                </a:lnTo>
                <a:lnTo>
                  <a:pt x="124" y="248"/>
                </a:lnTo>
                <a:lnTo>
                  <a:pt x="114" y="268"/>
                </a:lnTo>
                <a:lnTo>
                  <a:pt x="102" y="284"/>
                </a:lnTo>
                <a:lnTo>
                  <a:pt x="88" y="298"/>
                </a:lnTo>
                <a:lnTo>
                  <a:pt x="72" y="308"/>
                </a:lnTo>
                <a:lnTo>
                  <a:pt x="66" y="310"/>
                </a:lnTo>
                <a:lnTo>
                  <a:pt x="58" y="310"/>
                </a:lnTo>
                <a:lnTo>
                  <a:pt x="52" y="310"/>
                </a:lnTo>
                <a:lnTo>
                  <a:pt x="46" y="306"/>
                </a:lnTo>
                <a:lnTo>
                  <a:pt x="40" y="302"/>
                </a:lnTo>
                <a:lnTo>
                  <a:pt x="36" y="296"/>
                </a:lnTo>
                <a:lnTo>
                  <a:pt x="36" y="296"/>
                </a:lnTo>
                <a:lnTo>
                  <a:pt x="28" y="284"/>
                </a:lnTo>
                <a:lnTo>
                  <a:pt x="22" y="276"/>
                </a:lnTo>
                <a:lnTo>
                  <a:pt x="16" y="270"/>
                </a:lnTo>
                <a:lnTo>
                  <a:pt x="10" y="270"/>
                </a:lnTo>
                <a:lnTo>
                  <a:pt x="6" y="272"/>
                </a:lnTo>
                <a:lnTo>
                  <a:pt x="4" y="274"/>
                </a:lnTo>
                <a:lnTo>
                  <a:pt x="2" y="278"/>
                </a:lnTo>
                <a:lnTo>
                  <a:pt x="2" y="282"/>
                </a:lnTo>
                <a:lnTo>
                  <a:pt x="2" y="282"/>
                </a:lnTo>
                <a:lnTo>
                  <a:pt x="10" y="350"/>
                </a:lnTo>
                <a:lnTo>
                  <a:pt x="18" y="420"/>
                </a:lnTo>
                <a:lnTo>
                  <a:pt x="18" y="420"/>
                </a:lnTo>
                <a:lnTo>
                  <a:pt x="50" y="420"/>
                </a:lnTo>
                <a:lnTo>
                  <a:pt x="78" y="422"/>
                </a:lnTo>
                <a:lnTo>
                  <a:pt x="100" y="428"/>
                </a:lnTo>
                <a:lnTo>
                  <a:pt x="108" y="432"/>
                </a:lnTo>
                <a:lnTo>
                  <a:pt x="114" y="436"/>
                </a:lnTo>
                <a:lnTo>
                  <a:pt x="114" y="436"/>
                </a:lnTo>
                <a:lnTo>
                  <a:pt x="118" y="440"/>
                </a:lnTo>
                <a:lnTo>
                  <a:pt x="120" y="446"/>
                </a:lnTo>
                <a:lnTo>
                  <a:pt x="120" y="456"/>
                </a:lnTo>
                <a:lnTo>
                  <a:pt x="118" y="468"/>
                </a:lnTo>
                <a:lnTo>
                  <a:pt x="114" y="478"/>
                </a:lnTo>
                <a:lnTo>
                  <a:pt x="112" y="488"/>
                </a:lnTo>
                <a:lnTo>
                  <a:pt x="110" y="498"/>
                </a:lnTo>
                <a:lnTo>
                  <a:pt x="110" y="502"/>
                </a:lnTo>
                <a:lnTo>
                  <a:pt x="112" y="506"/>
                </a:lnTo>
                <a:lnTo>
                  <a:pt x="114" y="510"/>
                </a:lnTo>
                <a:lnTo>
                  <a:pt x="120" y="512"/>
                </a:lnTo>
                <a:lnTo>
                  <a:pt x="120" y="5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0" name="Freeform 57"/>
          <p:cNvSpPr>
            <a:spLocks/>
          </p:cNvSpPr>
          <p:nvPr/>
        </p:nvSpPr>
        <p:spPr bwMode="auto">
          <a:xfrm>
            <a:off x="4243388" y="5784850"/>
            <a:ext cx="727075" cy="593725"/>
          </a:xfrm>
          <a:custGeom>
            <a:avLst/>
            <a:gdLst>
              <a:gd name="T0" fmla="*/ 420 w 458"/>
              <a:gd name="T1" fmla="*/ 242 h 374"/>
              <a:gd name="T2" fmla="*/ 376 w 458"/>
              <a:gd name="T3" fmla="*/ 242 h 374"/>
              <a:gd name="T4" fmla="*/ 362 w 458"/>
              <a:gd name="T5" fmla="*/ 238 h 374"/>
              <a:gd name="T6" fmla="*/ 352 w 458"/>
              <a:gd name="T7" fmla="*/ 226 h 374"/>
              <a:gd name="T8" fmla="*/ 348 w 458"/>
              <a:gd name="T9" fmla="*/ 216 h 374"/>
              <a:gd name="T10" fmla="*/ 346 w 458"/>
              <a:gd name="T11" fmla="*/ 192 h 374"/>
              <a:gd name="T12" fmla="*/ 356 w 458"/>
              <a:gd name="T13" fmla="*/ 168 h 374"/>
              <a:gd name="T14" fmla="*/ 372 w 458"/>
              <a:gd name="T15" fmla="*/ 146 h 374"/>
              <a:gd name="T16" fmla="*/ 382 w 458"/>
              <a:gd name="T17" fmla="*/ 134 h 374"/>
              <a:gd name="T18" fmla="*/ 398 w 458"/>
              <a:gd name="T19" fmla="*/ 128 h 374"/>
              <a:gd name="T20" fmla="*/ 418 w 458"/>
              <a:gd name="T21" fmla="*/ 132 h 374"/>
              <a:gd name="T22" fmla="*/ 458 w 458"/>
              <a:gd name="T23" fmla="*/ 156 h 374"/>
              <a:gd name="T24" fmla="*/ 454 w 458"/>
              <a:gd name="T25" fmla="*/ 120 h 374"/>
              <a:gd name="T26" fmla="*/ 442 w 458"/>
              <a:gd name="T27" fmla="*/ 42 h 374"/>
              <a:gd name="T28" fmla="*/ 436 w 458"/>
              <a:gd name="T29" fmla="*/ 0 h 374"/>
              <a:gd name="T30" fmla="*/ 338 w 458"/>
              <a:gd name="T31" fmla="*/ 20 h 374"/>
              <a:gd name="T32" fmla="*/ 286 w 458"/>
              <a:gd name="T33" fmla="*/ 34 h 374"/>
              <a:gd name="T34" fmla="*/ 278 w 458"/>
              <a:gd name="T35" fmla="*/ 38 h 374"/>
              <a:gd name="T36" fmla="*/ 276 w 458"/>
              <a:gd name="T37" fmla="*/ 46 h 374"/>
              <a:gd name="T38" fmla="*/ 292 w 458"/>
              <a:gd name="T39" fmla="*/ 60 h 374"/>
              <a:gd name="T40" fmla="*/ 300 w 458"/>
              <a:gd name="T41" fmla="*/ 76 h 374"/>
              <a:gd name="T42" fmla="*/ 300 w 458"/>
              <a:gd name="T43" fmla="*/ 86 h 374"/>
              <a:gd name="T44" fmla="*/ 284 w 458"/>
              <a:gd name="T45" fmla="*/ 108 h 374"/>
              <a:gd name="T46" fmla="*/ 258 w 458"/>
              <a:gd name="T47" fmla="*/ 120 h 374"/>
              <a:gd name="T48" fmla="*/ 226 w 458"/>
              <a:gd name="T49" fmla="*/ 122 h 374"/>
              <a:gd name="T50" fmla="*/ 196 w 458"/>
              <a:gd name="T51" fmla="*/ 112 h 374"/>
              <a:gd name="T52" fmla="*/ 190 w 458"/>
              <a:gd name="T53" fmla="*/ 110 h 374"/>
              <a:gd name="T54" fmla="*/ 186 w 458"/>
              <a:gd name="T55" fmla="*/ 102 h 374"/>
              <a:gd name="T56" fmla="*/ 188 w 458"/>
              <a:gd name="T57" fmla="*/ 88 h 374"/>
              <a:gd name="T58" fmla="*/ 194 w 458"/>
              <a:gd name="T59" fmla="*/ 68 h 374"/>
              <a:gd name="T60" fmla="*/ 196 w 458"/>
              <a:gd name="T61" fmla="*/ 46 h 374"/>
              <a:gd name="T62" fmla="*/ 190 w 458"/>
              <a:gd name="T63" fmla="*/ 36 h 374"/>
              <a:gd name="T64" fmla="*/ 184 w 458"/>
              <a:gd name="T65" fmla="*/ 32 h 374"/>
              <a:gd name="T66" fmla="*/ 154 w 458"/>
              <a:gd name="T67" fmla="*/ 22 h 374"/>
              <a:gd name="T68" fmla="*/ 94 w 458"/>
              <a:gd name="T69" fmla="*/ 20 h 374"/>
              <a:gd name="T70" fmla="*/ 98 w 458"/>
              <a:gd name="T71" fmla="*/ 78 h 374"/>
              <a:gd name="T72" fmla="*/ 98 w 458"/>
              <a:gd name="T73" fmla="*/ 134 h 374"/>
              <a:gd name="T74" fmla="*/ 88 w 458"/>
              <a:gd name="T75" fmla="*/ 128 h 374"/>
              <a:gd name="T76" fmla="*/ 66 w 458"/>
              <a:gd name="T77" fmla="*/ 122 h 374"/>
              <a:gd name="T78" fmla="*/ 52 w 458"/>
              <a:gd name="T79" fmla="*/ 126 h 374"/>
              <a:gd name="T80" fmla="*/ 38 w 458"/>
              <a:gd name="T81" fmla="*/ 134 h 374"/>
              <a:gd name="T82" fmla="*/ 14 w 458"/>
              <a:gd name="T83" fmla="*/ 158 h 374"/>
              <a:gd name="T84" fmla="*/ 2 w 458"/>
              <a:gd name="T85" fmla="*/ 184 h 374"/>
              <a:gd name="T86" fmla="*/ 2 w 458"/>
              <a:gd name="T87" fmla="*/ 196 h 374"/>
              <a:gd name="T88" fmla="*/ 8 w 458"/>
              <a:gd name="T89" fmla="*/ 206 h 374"/>
              <a:gd name="T90" fmla="*/ 22 w 458"/>
              <a:gd name="T91" fmla="*/ 214 h 374"/>
              <a:gd name="T92" fmla="*/ 38 w 458"/>
              <a:gd name="T93" fmla="*/ 216 h 374"/>
              <a:gd name="T94" fmla="*/ 70 w 458"/>
              <a:gd name="T95" fmla="*/ 214 h 374"/>
              <a:gd name="T96" fmla="*/ 84 w 458"/>
              <a:gd name="T97" fmla="*/ 210 h 374"/>
              <a:gd name="T98" fmla="*/ 76 w 458"/>
              <a:gd name="T99" fmla="*/ 258 h 374"/>
              <a:gd name="T100" fmla="*/ 74 w 458"/>
              <a:gd name="T101" fmla="*/ 304 h 374"/>
              <a:gd name="T102" fmla="*/ 78 w 458"/>
              <a:gd name="T103" fmla="*/ 374 h 374"/>
              <a:gd name="T104" fmla="*/ 408 w 458"/>
              <a:gd name="T105" fmla="*/ 374 h 374"/>
              <a:gd name="T106" fmla="*/ 432 w 458"/>
              <a:gd name="T107" fmla="*/ 314 h 374"/>
              <a:gd name="T108" fmla="*/ 454 w 458"/>
              <a:gd name="T109" fmla="*/ 238 h 374"/>
              <a:gd name="T110" fmla="*/ 448 w 458"/>
              <a:gd name="T111" fmla="*/ 236 h 374"/>
              <a:gd name="T112" fmla="*/ 420 w 458"/>
              <a:gd name="T113" fmla="*/ 242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458" h="374">
                <a:moveTo>
                  <a:pt x="420" y="242"/>
                </a:moveTo>
                <a:lnTo>
                  <a:pt x="420" y="242"/>
                </a:lnTo>
                <a:lnTo>
                  <a:pt x="396" y="244"/>
                </a:lnTo>
                <a:lnTo>
                  <a:pt x="376" y="242"/>
                </a:lnTo>
                <a:lnTo>
                  <a:pt x="368" y="240"/>
                </a:lnTo>
                <a:lnTo>
                  <a:pt x="362" y="238"/>
                </a:lnTo>
                <a:lnTo>
                  <a:pt x="356" y="232"/>
                </a:lnTo>
                <a:lnTo>
                  <a:pt x="352" y="226"/>
                </a:lnTo>
                <a:lnTo>
                  <a:pt x="352" y="226"/>
                </a:lnTo>
                <a:lnTo>
                  <a:pt x="348" y="216"/>
                </a:lnTo>
                <a:lnTo>
                  <a:pt x="346" y="204"/>
                </a:lnTo>
                <a:lnTo>
                  <a:pt x="346" y="192"/>
                </a:lnTo>
                <a:lnTo>
                  <a:pt x="350" y="180"/>
                </a:lnTo>
                <a:lnTo>
                  <a:pt x="356" y="168"/>
                </a:lnTo>
                <a:lnTo>
                  <a:pt x="364" y="156"/>
                </a:lnTo>
                <a:lnTo>
                  <a:pt x="372" y="146"/>
                </a:lnTo>
                <a:lnTo>
                  <a:pt x="382" y="134"/>
                </a:lnTo>
                <a:lnTo>
                  <a:pt x="382" y="134"/>
                </a:lnTo>
                <a:lnTo>
                  <a:pt x="390" y="130"/>
                </a:lnTo>
                <a:lnTo>
                  <a:pt x="398" y="128"/>
                </a:lnTo>
                <a:lnTo>
                  <a:pt x="408" y="130"/>
                </a:lnTo>
                <a:lnTo>
                  <a:pt x="418" y="132"/>
                </a:lnTo>
                <a:lnTo>
                  <a:pt x="438" y="144"/>
                </a:lnTo>
                <a:lnTo>
                  <a:pt x="458" y="156"/>
                </a:lnTo>
                <a:lnTo>
                  <a:pt x="458" y="156"/>
                </a:lnTo>
                <a:lnTo>
                  <a:pt x="454" y="120"/>
                </a:lnTo>
                <a:lnTo>
                  <a:pt x="448" y="82"/>
                </a:lnTo>
                <a:lnTo>
                  <a:pt x="442" y="42"/>
                </a:lnTo>
                <a:lnTo>
                  <a:pt x="436" y="0"/>
                </a:lnTo>
                <a:lnTo>
                  <a:pt x="436" y="0"/>
                </a:lnTo>
                <a:lnTo>
                  <a:pt x="384" y="10"/>
                </a:lnTo>
                <a:lnTo>
                  <a:pt x="338" y="20"/>
                </a:lnTo>
                <a:lnTo>
                  <a:pt x="300" y="30"/>
                </a:lnTo>
                <a:lnTo>
                  <a:pt x="286" y="34"/>
                </a:lnTo>
                <a:lnTo>
                  <a:pt x="278" y="38"/>
                </a:lnTo>
                <a:lnTo>
                  <a:pt x="278" y="38"/>
                </a:lnTo>
                <a:lnTo>
                  <a:pt x="274" y="42"/>
                </a:lnTo>
                <a:lnTo>
                  <a:pt x="276" y="46"/>
                </a:lnTo>
                <a:lnTo>
                  <a:pt x="286" y="54"/>
                </a:lnTo>
                <a:lnTo>
                  <a:pt x="292" y="60"/>
                </a:lnTo>
                <a:lnTo>
                  <a:pt x="298" y="66"/>
                </a:lnTo>
                <a:lnTo>
                  <a:pt x="300" y="76"/>
                </a:lnTo>
                <a:lnTo>
                  <a:pt x="300" y="86"/>
                </a:lnTo>
                <a:lnTo>
                  <a:pt x="300" y="86"/>
                </a:lnTo>
                <a:lnTo>
                  <a:pt x="294" y="98"/>
                </a:lnTo>
                <a:lnTo>
                  <a:pt x="284" y="108"/>
                </a:lnTo>
                <a:lnTo>
                  <a:pt x="272" y="116"/>
                </a:lnTo>
                <a:lnTo>
                  <a:pt x="258" y="120"/>
                </a:lnTo>
                <a:lnTo>
                  <a:pt x="242" y="122"/>
                </a:lnTo>
                <a:lnTo>
                  <a:pt x="226" y="122"/>
                </a:lnTo>
                <a:lnTo>
                  <a:pt x="210" y="118"/>
                </a:lnTo>
                <a:lnTo>
                  <a:pt x="196" y="112"/>
                </a:lnTo>
                <a:lnTo>
                  <a:pt x="196" y="112"/>
                </a:lnTo>
                <a:lnTo>
                  <a:pt x="190" y="110"/>
                </a:lnTo>
                <a:lnTo>
                  <a:pt x="188" y="106"/>
                </a:lnTo>
                <a:lnTo>
                  <a:pt x="186" y="102"/>
                </a:lnTo>
                <a:lnTo>
                  <a:pt x="186" y="98"/>
                </a:lnTo>
                <a:lnTo>
                  <a:pt x="188" y="88"/>
                </a:lnTo>
                <a:lnTo>
                  <a:pt x="190" y="78"/>
                </a:lnTo>
                <a:lnTo>
                  <a:pt x="194" y="68"/>
                </a:lnTo>
                <a:lnTo>
                  <a:pt x="196" y="56"/>
                </a:lnTo>
                <a:lnTo>
                  <a:pt x="196" y="46"/>
                </a:lnTo>
                <a:lnTo>
                  <a:pt x="194" y="40"/>
                </a:lnTo>
                <a:lnTo>
                  <a:pt x="190" y="36"/>
                </a:lnTo>
                <a:lnTo>
                  <a:pt x="190" y="36"/>
                </a:lnTo>
                <a:lnTo>
                  <a:pt x="184" y="32"/>
                </a:lnTo>
                <a:lnTo>
                  <a:pt x="176" y="28"/>
                </a:lnTo>
                <a:lnTo>
                  <a:pt x="154" y="22"/>
                </a:lnTo>
                <a:lnTo>
                  <a:pt x="126" y="20"/>
                </a:lnTo>
                <a:lnTo>
                  <a:pt x="94" y="20"/>
                </a:lnTo>
                <a:lnTo>
                  <a:pt x="94" y="20"/>
                </a:lnTo>
                <a:lnTo>
                  <a:pt x="98" y="78"/>
                </a:lnTo>
                <a:lnTo>
                  <a:pt x="98" y="106"/>
                </a:lnTo>
                <a:lnTo>
                  <a:pt x="98" y="134"/>
                </a:lnTo>
                <a:lnTo>
                  <a:pt x="98" y="134"/>
                </a:lnTo>
                <a:lnTo>
                  <a:pt x="88" y="128"/>
                </a:lnTo>
                <a:lnTo>
                  <a:pt x="78" y="124"/>
                </a:lnTo>
                <a:lnTo>
                  <a:pt x="66" y="122"/>
                </a:lnTo>
                <a:lnTo>
                  <a:pt x="58" y="124"/>
                </a:lnTo>
                <a:lnTo>
                  <a:pt x="52" y="126"/>
                </a:lnTo>
                <a:lnTo>
                  <a:pt x="52" y="126"/>
                </a:lnTo>
                <a:lnTo>
                  <a:pt x="38" y="134"/>
                </a:lnTo>
                <a:lnTo>
                  <a:pt x="26" y="144"/>
                </a:lnTo>
                <a:lnTo>
                  <a:pt x="14" y="158"/>
                </a:lnTo>
                <a:lnTo>
                  <a:pt x="6" y="170"/>
                </a:lnTo>
                <a:lnTo>
                  <a:pt x="2" y="184"/>
                </a:lnTo>
                <a:lnTo>
                  <a:pt x="0" y="190"/>
                </a:lnTo>
                <a:lnTo>
                  <a:pt x="2" y="196"/>
                </a:lnTo>
                <a:lnTo>
                  <a:pt x="4" y="202"/>
                </a:lnTo>
                <a:lnTo>
                  <a:pt x="8" y="206"/>
                </a:lnTo>
                <a:lnTo>
                  <a:pt x="14" y="210"/>
                </a:lnTo>
                <a:lnTo>
                  <a:pt x="22" y="214"/>
                </a:lnTo>
                <a:lnTo>
                  <a:pt x="22" y="214"/>
                </a:lnTo>
                <a:lnTo>
                  <a:pt x="38" y="216"/>
                </a:lnTo>
                <a:lnTo>
                  <a:pt x="54" y="216"/>
                </a:lnTo>
                <a:lnTo>
                  <a:pt x="70" y="214"/>
                </a:lnTo>
                <a:lnTo>
                  <a:pt x="84" y="210"/>
                </a:lnTo>
                <a:lnTo>
                  <a:pt x="84" y="210"/>
                </a:lnTo>
                <a:lnTo>
                  <a:pt x="78" y="234"/>
                </a:lnTo>
                <a:lnTo>
                  <a:pt x="76" y="258"/>
                </a:lnTo>
                <a:lnTo>
                  <a:pt x="74" y="280"/>
                </a:lnTo>
                <a:lnTo>
                  <a:pt x="74" y="304"/>
                </a:lnTo>
                <a:lnTo>
                  <a:pt x="76" y="344"/>
                </a:lnTo>
                <a:lnTo>
                  <a:pt x="78" y="374"/>
                </a:lnTo>
                <a:lnTo>
                  <a:pt x="408" y="374"/>
                </a:lnTo>
                <a:lnTo>
                  <a:pt x="408" y="374"/>
                </a:lnTo>
                <a:lnTo>
                  <a:pt x="420" y="348"/>
                </a:lnTo>
                <a:lnTo>
                  <a:pt x="432" y="314"/>
                </a:lnTo>
                <a:lnTo>
                  <a:pt x="444" y="278"/>
                </a:lnTo>
                <a:lnTo>
                  <a:pt x="454" y="238"/>
                </a:lnTo>
                <a:lnTo>
                  <a:pt x="454" y="238"/>
                </a:lnTo>
                <a:lnTo>
                  <a:pt x="448" y="236"/>
                </a:lnTo>
                <a:lnTo>
                  <a:pt x="438" y="238"/>
                </a:lnTo>
                <a:lnTo>
                  <a:pt x="420" y="242"/>
                </a:lnTo>
                <a:lnTo>
                  <a:pt x="420" y="2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1" name="Freeform 58"/>
          <p:cNvSpPr>
            <a:spLocks/>
          </p:cNvSpPr>
          <p:nvPr/>
        </p:nvSpPr>
        <p:spPr bwMode="auto">
          <a:xfrm>
            <a:off x="4919663" y="854075"/>
            <a:ext cx="650875" cy="542925"/>
          </a:xfrm>
          <a:custGeom>
            <a:avLst/>
            <a:gdLst>
              <a:gd name="T0" fmla="*/ 130 w 410"/>
              <a:gd name="T1" fmla="*/ 318 h 342"/>
              <a:gd name="T2" fmla="*/ 138 w 410"/>
              <a:gd name="T3" fmla="*/ 302 h 342"/>
              <a:gd name="T4" fmla="*/ 138 w 410"/>
              <a:gd name="T5" fmla="*/ 288 h 342"/>
              <a:gd name="T6" fmla="*/ 140 w 410"/>
              <a:gd name="T7" fmla="*/ 270 h 342"/>
              <a:gd name="T8" fmla="*/ 152 w 410"/>
              <a:gd name="T9" fmla="*/ 250 h 342"/>
              <a:gd name="T10" fmla="*/ 164 w 410"/>
              <a:gd name="T11" fmla="*/ 240 h 342"/>
              <a:gd name="T12" fmla="*/ 190 w 410"/>
              <a:gd name="T13" fmla="*/ 230 h 342"/>
              <a:gd name="T14" fmla="*/ 220 w 410"/>
              <a:gd name="T15" fmla="*/ 230 h 342"/>
              <a:gd name="T16" fmla="*/ 244 w 410"/>
              <a:gd name="T17" fmla="*/ 240 h 342"/>
              <a:gd name="T18" fmla="*/ 252 w 410"/>
              <a:gd name="T19" fmla="*/ 248 h 342"/>
              <a:gd name="T20" fmla="*/ 256 w 410"/>
              <a:gd name="T21" fmla="*/ 258 h 342"/>
              <a:gd name="T22" fmla="*/ 252 w 410"/>
              <a:gd name="T23" fmla="*/ 282 h 342"/>
              <a:gd name="T24" fmla="*/ 240 w 410"/>
              <a:gd name="T25" fmla="*/ 306 h 342"/>
              <a:gd name="T26" fmla="*/ 234 w 410"/>
              <a:gd name="T27" fmla="*/ 326 h 342"/>
              <a:gd name="T28" fmla="*/ 238 w 410"/>
              <a:gd name="T29" fmla="*/ 334 h 342"/>
              <a:gd name="T30" fmla="*/ 244 w 410"/>
              <a:gd name="T31" fmla="*/ 338 h 342"/>
              <a:gd name="T32" fmla="*/ 292 w 410"/>
              <a:gd name="T33" fmla="*/ 342 h 342"/>
              <a:gd name="T34" fmla="*/ 392 w 410"/>
              <a:gd name="T35" fmla="*/ 340 h 342"/>
              <a:gd name="T36" fmla="*/ 398 w 410"/>
              <a:gd name="T37" fmla="*/ 306 h 342"/>
              <a:gd name="T38" fmla="*/ 402 w 410"/>
              <a:gd name="T39" fmla="*/ 256 h 342"/>
              <a:gd name="T40" fmla="*/ 398 w 410"/>
              <a:gd name="T41" fmla="*/ 244 h 342"/>
              <a:gd name="T42" fmla="*/ 390 w 410"/>
              <a:gd name="T43" fmla="*/ 240 h 342"/>
              <a:gd name="T44" fmla="*/ 378 w 410"/>
              <a:gd name="T45" fmla="*/ 242 h 342"/>
              <a:gd name="T46" fmla="*/ 362 w 410"/>
              <a:gd name="T47" fmla="*/ 256 h 342"/>
              <a:gd name="T48" fmla="*/ 348 w 410"/>
              <a:gd name="T49" fmla="*/ 262 h 342"/>
              <a:gd name="T50" fmla="*/ 342 w 410"/>
              <a:gd name="T51" fmla="*/ 260 h 342"/>
              <a:gd name="T52" fmla="*/ 332 w 410"/>
              <a:gd name="T53" fmla="*/ 254 h 342"/>
              <a:gd name="T54" fmla="*/ 322 w 410"/>
              <a:gd name="T55" fmla="*/ 234 h 342"/>
              <a:gd name="T56" fmla="*/ 320 w 410"/>
              <a:gd name="T57" fmla="*/ 200 h 342"/>
              <a:gd name="T58" fmla="*/ 328 w 410"/>
              <a:gd name="T59" fmla="*/ 166 h 342"/>
              <a:gd name="T60" fmla="*/ 334 w 410"/>
              <a:gd name="T61" fmla="*/ 152 h 342"/>
              <a:gd name="T62" fmla="*/ 342 w 410"/>
              <a:gd name="T63" fmla="*/ 144 h 342"/>
              <a:gd name="T64" fmla="*/ 350 w 410"/>
              <a:gd name="T65" fmla="*/ 142 h 342"/>
              <a:gd name="T66" fmla="*/ 368 w 410"/>
              <a:gd name="T67" fmla="*/ 150 h 342"/>
              <a:gd name="T68" fmla="*/ 392 w 410"/>
              <a:gd name="T69" fmla="*/ 166 h 342"/>
              <a:gd name="T70" fmla="*/ 400 w 410"/>
              <a:gd name="T71" fmla="*/ 166 h 342"/>
              <a:gd name="T72" fmla="*/ 402 w 410"/>
              <a:gd name="T73" fmla="*/ 164 h 342"/>
              <a:gd name="T74" fmla="*/ 410 w 410"/>
              <a:gd name="T75" fmla="*/ 146 h 342"/>
              <a:gd name="T76" fmla="*/ 410 w 410"/>
              <a:gd name="T77" fmla="*/ 106 h 342"/>
              <a:gd name="T78" fmla="*/ 404 w 410"/>
              <a:gd name="T79" fmla="*/ 54 h 342"/>
              <a:gd name="T80" fmla="*/ 392 w 410"/>
              <a:gd name="T81" fmla="*/ 0 h 342"/>
              <a:gd name="T82" fmla="*/ 28 w 410"/>
              <a:gd name="T83" fmla="*/ 0 h 342"/>
              <a:gd name="T84" fmla="*/ 10 w 410"/>
              <a:gd name="T85" fmla="*/ 84 h 342"/>
              <a:gd name="T86" fmla="*/ 4 w 410"/>
              <a:gd name="T87" fmla="*/ 116 h 342"/>
              <a:gd name="T88" fmla="*/ 38 w 410"/>
              <a:gd name="T89" fmla="*/ 102 h 342"/>
              <a:gd name="T90" fmla="*/ 60 w 410"/>
              <a:gd name="T91" fmla="*/ 98 h 342"/>
              <a:gd name="T92" fmla="*/ 64 w 410"/>
              <a:gd name="T93" fmla="*/ 100 h 342"/>
              <a:gd name="T94" fmla="*/ 92 w 410"/>
              <a:gd name="T95" fmla="*/ 124 h 342"/>
              <a:gd name="T96" fmla="*/ 104 w 410"/>
              <a:gd name="T97" fmla="*/ 148 h 342"/>
              <a:gd name="T98" fmla="*/ 104 w 410"/>
              <a:gd name="T99" fmla="*/ 168 h 342"/>
              <a:gd name="T100" fmla="*/ 96 w 410"/>
              <a:gd name="T101" fmla="*/ 180 h 342"/>
              <a:gd name="T102" fmla="*/ 90 w 410"/>
              <a:gd name="T103" fmla="*/ 188 h 342"/>
              <a:gd name="T104" fmla="*/ 66 w 410"/>
              <a:gd name="T105" fmla="*/ 204 h 342"/>
              <a:gd name="T106" fmla="*/ 48 w 410"/>
              <a:gd name="T107" fmla="*/ 208 h 342"/>
              <a:gd name="T108" fmla="*/ 32 w 410"/>
              <a:gd name="T109" fmla="*/ 204 h 342"/>
              <a:gd name="T110" fmla="*/ 16 w 410"/>
              <a:gd name="T111" fmla="*/ 200 h 342"/>
              <a:gd name="T112" fmla="*/ 0 w 410"/>
              <a:gd name="T113" fmla="*/ 202 h 342"/>
              <a:gd name="T114" fmla="*/ 2 w 410"/>
              <a:gd name="T115" fmla="*/ 228 h 342"/>
              <a:gd name="T116" fmla="*/ 16 w 410"/>
              <a:gd name="T117" fmla="*/ 308 h 342"/>
              <a:gd name="T118" fmla="*/ 38 w 410"/>
              <a:gd name="T119" fmla="*/ 308 h 342"/>
              <a:gd name="T120" fmla="*/ 92 w 410"/>
              <a:gd name="T121" fmla="*/ 316 h 342"/>
              <a:gd name="T122" fmla="*/ 126 w 410"/>
              <a:gd name="T123" fmla="*/ 320 h 342"/>
              <a:gd name="T124" fmla="*/ 130 w 410"/>
              <a:gd name="T125" fmla="*/ 318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10" h="342">
                <a:moveTo>
                  <a:pt x="130" y="318"/>
                </a:moveTo>
                <a:lnTo>
                  <a:pt x="130" y="318"/>
                </a:lnTo>
                <a:lnTo>
                  <a:pt x="136" y="310"/>
                </a:lnTo>
                <a:lnTo>
                  <a:pt x="138" y="302"/>
                </a:lnTo>
                <a:lnTo>
                  <a:pt x="140" y="294"/>
                </a:lnTo>
                <a:lnTo>
                  <a:pt x="138" y="288"/>
                </a:lnTo>
                <a:lnTo>
                  <a:pt x="138" y="280"/>
                </a:lnTo>
                <a:lnTo>
                  <a:pt x="140" y="270"/>
                </a:lnTo>
                <a:lnTo>
                  <a:pt x="144" y="260"/>
                </a:lnTo>
                <a:lnTo>
                  <a:pt x="152" y="250"/>
                </a:lnTo>
                <a:lnTo>
                  <a:pt x="152" y="250"/>
                </a:lnTo>
                <a:lnTo>
                  <a:pt x="164" y="240"/>
                </a:lnTo>
                <a:lnTo>
                  <a:pt x="176" y="234"/>
                </a:lnTo>
                <a:lnTo>
                  <a:pt x="190" y="230"/>
                </a:lnTo>
                <a:lnTo>
                  <a:pt x="206" y="228"/>
                </a:lnTo>
                <a:lnTo>
                  <a:pt x="220" y="230"/>
                </a:lnTo>
                <a:lnTo>
                  <a:pt x="232" y="234"/>
                </a:lnTo>
                <a:lnTo>
                  <a:pt x="244" y="240"/>
                </a:lnTo>
                <a:lnTo>
                  <a:pt x="252" y="248"/>
                </a:lnTo>
                <a:lnTo>
                  <a:pt x="252" y="248"/>
                </a:lnTo>
                <a:lnTo>
                  <a:pt x="254" y="252"/>
                </a:lnTo>
                <a:lnTo>
                  <a:pt x="256" y="258"/>
                </a:lnTo>
                <a:lnTo>
                  <a:pt x="256" y="270"/>
                </a:lnTo>
                <a:lnTo>
                  <a:pt x="252" y="282"/>
                </a:lnTo>
                <a:lnTo>
                  <a:pt x="246" y="294"/>
                </a:lnTo>
                <a:lnTo>
                  <a:pt x="240" y="306"/>
                </a:lnTo>
                <a:lnTo>
                  <a:pt x="236" y="316"/>
                </a:lnTo>
                <a:lnTo>
                  <a:pt x="234" y="326"/>
                </a:lnTo>
                <a:lnTo>
                  <a:pt x="236" y="330"/>
                </a:lnTo>
                <a:lnTo>
                  <a:pt x="238" y="334"/>
                </a:lnTo>
                <a:lnTo>
                  <a:pt x="238" y="334"/>
                </a:lnTo>
                <a:lnTo>
                  <a:pt x="244" y="338"/>
                </a:lnTo>
                <a:lnTo>
                  <a:pt x="256" y="340"/>
                </a:lnTo>
                <a:lnTo>
                  <a:pt x="292" y="342"/>
                </a:lnTo>
                <a:lnTo>
                  <a:pt x="340" y="342"/>
                </a:lnTo>
                <a:lnTo>
                  <a:pt x="392" y="340"/>
                </a:lnTo>
                <a:lnTo>
                  <a:pt x="392" y="340"/>
                </a:lnTo>
                <a:lnTo>
                  <a:pt x="398" y="306"/>
                </a:lnTo>
                <a:lnTo>
                  <a:pt x="402" y="278"/>
                </a:lnTo>
                <a:lnTo>
                  <a:pt x="402" y="256"/>
                </a:lnTo>
                <a:lnTo>
                  <a:pt x="400" y="248"/>
                </a:lnTo>
                <a:lnTo>
                  <a:pt x="398" y="244"/>
                </a:lnTo>
                <a:lnTo>
                  <a:pt x="398" y="244"/>
                </a:lnTo>
                <a:lnTo>
                  <a:pt x="390" y="240"/>
                </a:lnTo>
                <a:lnTo>
                  <a:pt x="384" y="240"/>
                </a:lnTo>
                <a:lnTo>
                  <a:pt x="378" y="242"/>
                </a:lnTo>
                <a:lnTo>
                  <a:pt x="372" y="246"/>
                </a:lnTo>
                <a:lnTo>
                  <a:pt x="362" y="256"/>
                </a:lnTo>
                <a:lnTo>
                  <a:pt x="354" y="260"/>
                </a:lnTo>
                <a:lnTo>
                  <a:pt x="348" y="262"/>
                </a:lnTo>
                <a:lnTo>
                  <a:pt x="348" y="262"/>
                </a:lnTo>
                <a:lnTo>
                  <a:pt x="342" y="260"/>
                </a:lnTo>
                <a:lnTo>
                  <a:pt x="336" y="258"/>
                </a:lnTo>
                <a:lnTo>
                  <a:pt x="332" y="254"/>
                </a:lnTo>
                <a:lnTo>
                  <a:pt x="328" y="248"/>
                </a:lnTo>
                <a:lnTo>
                  <a:pt x="322" y="234"/>
                </a:lnTo>
                <a:lnTo>
                  <a:pt x="320" y="218"/>
                </a:lnTo>
                <a:lnTo>
                  <a:pt x="320" y="200"/>
                </a:lnTo>
                <a:lnTo>
                  <a:pt x="322" y="182"/>
                </a:lnTo>
                <a:lnTo>
                  <a:pt x="328" y="166"/>
                </a:lnTo>
                <a:lnTo>
                  <a:pt x="334" y="152"/>
                </a:lnTo>
                <a:lnTo>
                  <a:pt x="334" y="152"/>
                </a:lnTo>
                <a:lnTo>
                  <a:pt x="338" y="148"/>
                </a:lnTo>
                <a:lnTo>
                  <a:pt x="342" y="144"/>
                </a:lnTo>
                <a:lnTo>
                  <a:pt x="346" y="142"/>
                </a:lnTo>
                <a:lnTo>
                  <a:pt x="350" y="142"/>
                </a:lnTo>
                <a:lnTo>
                  <a:pt x="358" y="146"/>
                </a:lnTo>
                <a:lnTo>
                  <a:pt x="368" y="150"/>
                </a:lnTo>
                <a:lnTo>
                  <a:pt x="384" y="162"/>
                </a:lnTo>
                <a:lnTo>
                  <a:pt x="392" y="166"/>
                </a:lnTo>
                <a:lnTo>
                  <a:pt x="396" y="166"/>
                </a:lnTo>
                <a:lnTo>
                  <a:pt x="400" y="166"/>
                </a:lnTo>
                <a:lnTo>
                  <a:pt x="400" y="166"/>
                </a:lnTo>
                <a:lnTo>
                  <a:pt x="402" y="164"/>
                </a:lnTo>
                <a:lnTo>
                  <a:pt x="406" y="158"/>
                </a:lnTo>
                <a:lnTo>
                  <a:pt x="410" y="146"/>
                </a:lnTo>
                <a:lnTo>
                  <a:pt x="410" y="128"/>
                </a:lnTo>
                <a:lnTo>
                  <a:pt x="410" y="106"/>
                </a:lnTo>
                <a:lnTo>
                  <a:pt x="408" y="82"/>
                </a:lnTo>
                <a:lnTo>
                  <a:pt x="404" y="54"/>
                </a:lnTo>
                <a:lnTo>
                  <a:pt x="400" y="28"/>
                </a:lnTo>
                <a:lnTo>
                  <a:pt x="392" y="0"/>
                </a:lnTo>
                <a:lnTo>
                  <a:pt x="28" y="0"/>
                </a:lnTo>
                <a:lnTo>
                  <a:pt x="28" y="0"/>
                </a:lnTo>
                <a:lnTo>
                  <a:pt x="16" y="52"/>
                </a:lnTo>
                <a:lnTo>
                  <a:pt x="10" y="84"/>
                </a:lnTo>
                <a:lnTo>
                  <a:pt x="4" y="116"/>
                </a:lnTo>
                <a:lnTo>
                  <a:pt x="4" y="116"/>
                </a:lnTo>
                <a:lnTo>
                  <a:pt x="20" y="108"/>
                </a:lnTo>
                <a:lnTo>
                  <a:pt x="38" y="102"/>
                </a:lnTo>
                <a:lnTo>
                  <a:pt x="54" y="98"/>
                </a:lnTo>
                <a:lnTo>
                  <a:pt x="60" y="98"/>
                </a:lnTo>
                <a:lnTo>
                  <a:pt x="64" y="100"/>
                </a:lnTo>
                <a:lnTo>
                  <a:pt x="64" y="100"/>
                </a:lnTo>
                <a:lnTo>
                  <a:pt x="82" y="114"/>
                </a:lnTo>
                <a:lnTo>
                  <a:pt x="92" y="124"/>
                </a:lnTo>
                <a:lnTo>
                  <a:pt x="100" y="136"/>
                </a:lnTo>
                <a:lnTo>
                  <a:pt x="104" y="148"/>
                </a:lnTo>
                <a:lnTo>
                  <a:pt x="106" y="160"/>
                </a:lnTo>
                <a:lnTo>
                  <a:pt x="104" y="168"/>
                </a:lnTo>
                <a:lnTo>
                  <a:pt x="102" y="174"/>
                </a:lnTo>
                <a:lnTo>
                  <a:pt x="96" y="180"/>
                </a:lnTo>
                <a:lnTo>
                  <a:pt x="90" y="188"/>
                </a:lnTo>
                <a:lnTo>
                  <a:pt x="90" y="188"/>
                </a:lnTo>
                <a:lnTo>
                  <a:pt x="78" y="198"/>
                </a:lnTo>
                <a:lnTo>
                  <a:pt x="66" y="204"/>
                </a:lnTo>
                <a:lnTo>
                  <a:pt x="56" y="208"/>
                </a:lnTo>
                <a:lnTo>
                  <a:pt x="48" y="208"/>
                </a:lnTo>
                <a:lnTo>
                  <a:pt x="40" y="206"/>
                </a:lnTo>
                <a:lnTo>
                  <a:pt x="32" y="204"/>
                </a:lnTo>
                <a:lnTo>
                  <a:pt x="16" y="200"/>
                </a:lnTo>
                <a:lnTo>
                  <a:pt x="16" y="200"/>
                </a:lnTo>
                <a:lnTo>
                  <a:pt x="8" y="200"/>
                </a:lnTo>
                <a:lnTo>
                  <a:pt x="0" y="202"/>
                </a:lnTo>
                <a:lnTo>
                  <a:pt x="0" y="202"/>
                </a:lnTo>
                <a:lnTo>
                  <a:pt x="2" y="228"/>
                </a:lnTo>
                <a:lnTo>
                  <a:pt x="6" y="254"/>
                </a:lnTo>
                <a:lnTo>
                  <a:pt x="16" y="308"/>
                </a:lnTo>
                <a:lnTo>
                  <a:pt x="16" y="308"/>
                </a:lnTo>
                <a:lnTo>
                  <a:pt x="38" y="308"/>
                </a:lnTo>
                <a:lnTo>
                  <a:pt x="58" y="310"/>
                </a:lnTo>
                <a:lnTo>
                  <a:pt x="92" y="316"/>
                </a:lnTo>
                <a:lnTo>
                  <a:pt x="118" y="320"/>
                </a:lnTo>
                <a:lnTo>
                  <a:pt x="126" y="320"/>
                </a:lnTo>
                <a:lnTo>
                  <a:pt x="130" y="318"/>
                </a:lnTo>
                <a:lnTo>
                  <a:pt x="130" y="3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2" name="Freeform 59"/>
          <p:cNvSpPr>
            <a:spLocks/>
          </p:cNvSpPr>
          <p:nvPr/>
        </p:nvSpPr>
        <p:spPr bwMode="auto">
          <a:xfrm>
            <a:off x="4945063" y="1216025"/>
            <a:ext cx="720725" cy="847725"/>
          </a:xfrm>
          <a:custGeom>
            <a:avLst/>
            <a:gdLst>
              <a:gd name="T0" fmla="*/ 100 w 454"/>
              <a:gd name="T1" fmla="*/ 468 h 534"/>
              <a:gd name="T2" fmla="*/ 88 w 454"/>
              <a:gd name="T3" fmla="*/ 502 h 534"/>
              <a:gd name="T4" fmla="*/ 100 w 454"/>
              <a:gd name="T5" fmla="*/ 518 h 534"/>
              <a:gd name="T6" fmla="*/ 146 w 454"/>
              <a:gd name="T7" fmla="*/ 534 h 534"/>
              <a:gd name="T8" fmla="*/ 172 w 454"/>
              <a:gd name="T9" fmla="*/ 530 h 534"/>
              <a:gd name="T10" fmla="*/ 194 w 454"/>
              <a:gd name="T11" fmla="*/ 514 h 534"/>
              <a:gd name="T12" fmla="*/ 202 w 454"/>
              <a:gd name="T13" fmla="*/ 492 h 534"/>
              <a:gd name="T14" fmla="*/ 200 w 454"/>
              <a:gd name="T15" fmla="*/ 448 h 534"/>
              <a:gd name="T16" fmla="*/ 292 w 454"/>
              <a:gd name="T17" fmla="*/ 448 h 534"/>
              <a:gd name="T18" fmla="*/ 380 w 454"/>
              <a:gd name="T19" fmla="*/ 386 h 534"/>
              <a:gd name="T20" fmla="*/ 368 w 454"/>
              <a:gd name="T21" fmla="*/ 322 h 534"/>
              <a:gd name="T22" fmla="*/ 400 w 454"/>
              <a:gd name="T23" fmla="*/ 326 h 534"/>
              <a:gd name="T24" fmla="*/ 418 w 454"/>
              <a:gd name="T25" fmla="*/ 336 h 534"/>
              <a:gd name="T26" fmla="*/ 440 w 454"/>
              <a:gd name="T27" fmla="*/ 328 h 534"/>
              <a:gd name="T28" fmla="*/ 450 w 454"/>
              <a:gd name="T29" fmla="*/ 320 h 534"/>
              <a:gd name="T30" fmla="*/ 454 w 454"/>
              <a:gd name="T31" fmla="*/ 298 h 534"/>
              <a:gd name="T32" fmla="*/ 440 w 454"/>
              <a:gd name="T33" fmla="*/ 262 h 534"/>
              <a:gd name="T34" fmla="*/ 428 w 454"/>
              <a:gd name="T35" fmla="*/ 246 h 534"/>
              <a:gd name="T36" fmla="*/ 414 w 454"/>
              <a:gd name="T37" fmla="*/ 246 h 534"/>
              <a:gd name="T38" fmla="*/ 374 w 454"/>
              <a:gd name="T39" fmla="*/ 266 h 534"/>
              <a:gd name="T40" fmla="*/ 356 w 454"/>
              <a:gd name="T41" fmla="*/ 264 h 534"/>
              <a:gd name="T42" fmla="*/ 354 w 454"/>
              <a:gd name="T43" fmla="*/ 260 h 534"/>
              <a:gd name="T44" fmla="*/ 376 w 454"/>
              <a:gd name="T45" fmla="*/ 112 h 534"/>
              <a:gd name="T46" fmla="*/ 276 w 454"/>
              <a:gd name="T47" fmla="*/ 114 h 534"/>
              <a:gd name="T48" fmla="*/ 222 w 454"/>
              <a:gd name="T49" fmla="*/ 106 h 534"/>
              <a:gd name="T50" fmla="*/ 218 w 454"/>
              <a:gd name="T51" fmla="*/ 98 h 534"/>
              <a:gd name="T52" fmla="*/ 230 w 454"/>
              <a:gd name="T53" fmla="*/ 66 h 534"/>
              <a:gd name="T54" fmla="*/ 240 w 454"/>
              <a:gd name="T55" fmla="*/ 30 h 534"/>
              <a:gd name="T56" fmla="*/ 236 w 454"/>
              <a:gd name="T57" fmla="*/ 20 h 534"/>
              <a:gd name="T58" fmla="*/ 204 w 454"/>
              <a:gd name="T59" fmla="*/ 2 h 534"/>
              <a:gd name="T60" fmla="*/ 160 w 454"/>
              <a:gd name="T61" fmla="*/ 6 h 534"/>
              <a:gd name="T62" fmla="*/ 136 w 454"/>
              <a:gd name="T63" fmla="*/ 22 h 534"/>
              <a:gd name="T64" fmla="*/ 122 w 454"/>
              <a:gd name="T65" fmla="*/ 52 h 534"/>
              <a:gd name="T66" fmla="*/ 122 w 454"/>
              <a:gd name="T67" fmla="*/ 74 h 534"/>
              <a:gd name="T68" fmla="*/ 114 w 454"/>
              <a:gd name="T69" fmla="*/ 90 h 534"/>
              <a:gd name="T70" fmla="*/ 76 w 454"/>
              <a:gd name="T71" fmla="*/ 88 h 534"/>
              <a:gd name="T72" fmla="*/ 0 w 454"/>
              <a:gd name="T73" fmla="*/ 80 h 534"/>
              <a:gd name="T74" fmla="*/ 24 w 454"/>
              <a:gd name="T75" fmla="*/ 184 h 534"/>
              <a:gd name="T76" fmla="*/ 32 w 454"/>
              <a:gd name="T77" fmla="*/ 258 h 534"/>
              <a:gd name="T78" fmla="*/ 32 w 454"/>
              <a:gd name="T79" fmla="*/ 282 h 534"/>
              <a:gd name="T80" fmla="*/ 60 w 454"/>
              <a:gd name="T81" fmla="*/ 278 h 534"/>
              <a:gd name="T82" fmla="*/ 82 w 454"/>
              <a:gd name="T83" fmla="*/ 284 h 534"/>
              <a:gd name="T84" fmla="*/ 110 w 454"/>
              <a:gd name="T85" fmla="*/ 322 h 534"/>
              <a:gd name="T86" fmla="*/ 116 w 454"/>
              <a:gd name="T87" fmla="*/ 368 h 534"/>
              <a:gd name="T88" fmla="*/ 106 w 454"/>
              <a:gd name="T89" fmla="*/ 386 h 534"/>
              <a:gd name="T90" fmla="*/ 92 w 454"/>
              <a:gd name="T91" fmla="*/ 390 h 534"/>
              <a:gd name="T92" fmla="*/ 52 w 454"/>
              <a:gd name="T93" fmla="*/ 378 h 534"/>
              <a:gd name="T94" fmla="*/ 22 w 454"/>
              <a:gd name="T95" fmla="*/ 358 h 534"/>
              <a:gd name="T96" fmla="*/ 68 w 454"/>
              <a:gd name="T97" fmla="*/ 432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4" h="534">
                <a:moveTo>
                  <a:pt x="122" y="434"/>
                </a:moveTo>
                <a:lnTo>
                  <a:pt x="122" y="434"/>
                </a:lnTo>
                <a:lnTo>
                  <a:pt x="100" y="468"/>
                </a:lnTo>
                <a:lnTo>
                  <a:pt x="90" y="486"/>
                </a:lnTo>
                <a:lnTo>
                  <a:pt x="88" y="496"/>
                </a:lnTo>
                <a:lnTo>
                  <a:pt x="88" y="502"/>
                </a:lnTo>
                <a:lnTo>
                  <a:pt x="88" y="502"/>
                </a:lnTo>
                <a:lnTo>
                  <a:pt x="92" y="510"/>
                </a:lnTo>
                <a:lnTo>
                  <a:pt x="100" y="518"/>
                </a:lnTo>
                <a:lnTo>
                  <a:pt x="114" y="526"/>
                </a:lnTo>
                <a:lnTo>
                  <a:pt x="130" y="532"/>
                </a:lnTo>
                <a:lnTo>
                  <a:pt x="146" y="534"/>
                </a:lnTo>
                <a:lnTo>
                  <a:pt x="154" y="534"/>
                </a:lnTo>
                <a:lnTo>
                  <a:pt x="164" y="532"/>
                </a:lnTo>
                <a:lnTo>
                  <a:pt x="172" y="530"/>
                </a:lnTo>
                <a:lnTo>
                  <a:pt x="180" y="526"/>
                </a:lnTo>
                <a:lnTo>
                  <a:pt x="188" y="520"/>
                </a:lnTo>
                <a:lnTo>
                  <a:pt x="194" y="514"/>
                </a:lnTo>
                <a:lnTo>
                  <a:pt x="194" y="514"/>
                </a:lnTo>
                <a:lnTo>
                  <a:pt x="200" y="504"/>
                </a:lnTo>
                <a:lnTo>
                  <a:pt x="202" y="492"/>
                </a:lnTo>
                <a:lnTo>
                  <a:pt x="204" y="480"/>
                </a:lnTo>
                <a:lnTo>
                  <a:pt x="202" y="468"/>
                </a:lnTo>
                <a:lnTo>
                  <a:pt x="200" y="448"/>
                </a:lnTo>
                <a:lnTo>
                  <a:pt x="198" y="438"/>
                </a:lnTo>
                <a:lnTo>
                  <a:pt x="198" y="438"/>
                </a:lnTo>
                <a:lnTo>
                  <a:pt x="292" y="448"/>
                </a:lnTo>
                <a:lnTo>
                  <a:pt x="388" y="458"/>
                </a:lnTo>
                <a:lnTo>
                  <a:pt x="388" y="458"/>
                </a:lnTo>
                <a:lnTo>
                  <a:pt x="380" y="386"/>
                </a:lnTo>
                <a:lnTo>
                  <a:pt x="374" y="352"/>
                </a:lnTo>
                <a:lnTo>
                  <a:pt x="368" y="322"/>
                </a:lnTo>
                <a:lnTo>
                  <a:pt x="368" y="322"/>
                </a:lnTo>
                <a:lnTo>
                  <a:pt x="392" y="324"/>
                </a:lnTo>
                <a:lnTo>
                  <a:pt x="392" y="324"/>
                </a:lnTo>
                <a:lnTo>
                  <a:pt x="400" y="326"/>
                </a:lnTo>
                <a:lnTo>
                  <a:pt x="406" y="330"/>
                </a:lnTo>
                <a:lnTo>
                  <a:pt x="414" y="334"/>
                </a:lnTo>
                <a:lnTo>
                  <a:pt x="418" y="336"/>
                </a:lnTo>
                <a:lnTo>
                  <a:pt x="422" y="336"/>
                </a:lnTo>
                <a:lnTo>
                  <a:pt x="430" y="334"/>
                </a:lnTo>
                <a:lnTo>
                  <a:pt x="440" y="328"/>
                </a:lnTo>
                <a:lnTo>
                  <a:pt x="440" y="328"/>
                </a:lnTo>
                <a:lnTo>
                  <a:pt x="446" y="326"/>
                </a:lnTo>
                <a:lnTo>
                  <a:pt x="450" y="320"/>
                </a:lnTo>
                <a:lnTo>
                  <a:pt x="452" y="316"/>
                </a:lnTo>
                <a:lnTo>
                  <a:pt x="454" y="310"/>
                </a:lnTo>
                <a:lnTo>
                  <a:pt x="454" y="298"/>
                </a:lnTo>
                <a:lnTo>
                  <a:pt x="452" y="286"/>
                </a:lnTo>
                <a:lnTo>
                  <a:pt x="446" y="274"/>
                </a:lnTo>
                <a:lnTo>
                  <a:pt x="440" y="262"/>
                </a:lnTo>
                <a:lnTo>
                  <a:pt x="434" y="252"/>
                </a:lnTo>
                <a:lnTo>
                  <a:pt x="428" y="246"/>
                </a:lnTo>
                <a:lnTo>
                  <a:pt x="428" y="246"/>
                </a:lnTo>
                <a:lnTo>
                  <a:pt x="424" y="244"/>
                </a:lnTo>
                <a:lnTo>
                  <a:pt x="422" y="244"/>
                </a:lnTo>
                <a:lnTo>
                  <a:pt x="414" y="246"/>
                </a:lnTo>
                <a:lnTo>
                  <a:pt x="394" y="256"/>
                </a:lnTo>
                <a:lnTo>
                  <a:pt x="384" y="262"/>
                </a:lnTo>
                <a:lnTo>
                  <a:pt x="374" y="266"/>
                </a:lnTo>
                <a:lnTo>
                  <a:pt x="364" y="268"/>
                </a:lnTo>
                <a:lnTo>
                  <a:pt x="360" y="266"/>
                </a:lnTo>
                <a:lnTo>
                  <a:pt x="356" y="264"/>
                </a:lnTo>
                <a:lnTo>
                  <a:pt x="356" y="264"/>
                </a:lnTo>
                <a:lnTo>
                  <a:pt x="354" y="262"/>
                </a:lnTo>
                <a:lnTo>
                  <a:pt x="354" y="260"/>
                </a:lnTo>
                <a:lnTo>
                  <a:pt x="354" y="248"/>
                </a:lnTo>
                <a:lnTo>
                  <a:pt x="358" y="210"/>
                </a:lnTo>
                <a:lnTo>
                  <a:pt x="376" y="112"/>
                </a:lnTo>
                <a:lnTo>
                  <a:pt x="376" y="112"/>
                </a:lnTo>
                <a:lnTo>
                  <a:pt x="324" y="114"/>
                </a:lnTo>
                <a:lnTo>
                  <a:pt x="276" y="114"/>
                </a:lnTo>
                <a:lnTo>
                  <a:pt x="240" y="112"/>
                </a:lnTo>
                <a:lnTo>
                  <a:pt x="228" y="110"/>
                </a:lnTo>
                <a:lnTo>
                  <a:pt x="222" y="106"/>
                </a:lnTo>
                <a:lnTo>
                  <a:pt x="222" y="106"/>
                </a:lnTo>
                <a:lnTo>
                  <a:pt x="220" y="102"/>
                </a:lnTo>
                <a:lnTo>
                  <a:pt x="218" y="98"/>
                </a:lnTo>
                <a:lnTo>
                  <a:pt x="220" y="88"/>
                </a:lnTo>
                <a:lnTo>
                  <a:pt x="224" y="78"/>
                </a:lnTo>
                <a:lnTo>
                  <a:pt x="230" y="66"/>
                </a:lnTo>
                <a:lnTo>
                  <a:pt x="236" y="54"/>
                </a:lnTo>
                <a:lnTo>
                  <a:pt x="240" y="42"/>
                </a:lnTo>
                <a:lnTo>
                  <a:pt x="240" y="30"/>
                </a:lnTo>
                <a:lnTo>
                  <a:pt x="238" y="24"/>
                </a:lnTo>
                <a:lnTo>
                  <a:pt x="236" y="20"/>
                </a:lnTo>
                <a:lnTo>
                  <a:pt x="236" y="20"/>
                </a:lnTo>
                <a:lnTo>
                  <a:pt x="228" y="12"/>
                </a:lnTo>
                <a:lnTo>
                  <a:pt x="216" y="6"/>
                </a:lnTo>
                <a:lnTo>
                  <a:pt x="204" y="2"/>
                </a:lnTo>
                <a:lnTo>
                  <a:pt x="190" y="0"/>
                </a:lnTo>
                <a:lnTo>
                  <a:pt x="174" y="2"/>
                </a:lnTo>
                <a:lnTo>
                  <a:pt x="160" y="6"/>
                </a:lnTo>
                <a:lnTo>
                  <a:pt x="148" y="12"/>
                </a:lnTo>
                <a:lnTo>
                  <a:pt x="136" y="22"/>
                </a:lnTo>
                <a:lnTo>
                  <a:pt x="136" y="22"/>
                </a:lnTo>
                <a:lnTo>
                  <a:pt x="128" y="32"/>
                </a:lnTo>
                <a:lnTo>
                  <a:pt x="124" y="42"/>
                </a:lnTo>
                <a:lnTo>
                  <a:pt x="122" y="52"/>
                </a:lnTo>
                <a:lnTo>
                  <a:pt x="122" y="60"/>
                </a:lnTo>
                <a:lnTo>
                  <a:pt x="124" y="66"/>
                </a:lnTo>
                <a:lnTo>
                  <a:pt x="122" y="74"/>
                </a:lnTo>
                <a:lnTo>
                  <a:pt x="120" y="82"/>
                </a:lnTo>
                <a:lnTo>
                  <a:pt x="114" y="90"/>
                </a:lnTo>
                <a:lnTo>
                  <a:pt x="114" y="90"/>
                </a:lnTo>
                <a:lnTo>
                  <a:pt x="110" y="92"/>
                </a:lnTo>
                <a:lnTo>
                  <a:pt x="102" y="92"/>
                </a:lnTo>
                <a:lnTo>
                  <a:pt x="76" y="88"/>
                </a:lnTo>
                <a:lnTo>
                  <a:pt x="42" y="82"/>
                </a:lnTo>
                <a:lnTo>
                  <a:pt x="22" y="80"/>
                </a:lnTo>
                <a:lnTo>
                  <a:pt x="0" y="80"/>
                </a:lnTo>
                <a:lnTo>
                  <a:pt x="0" y="80"/>
                </a:lnTo>
                <a:lnTo>
                  <a:pt x="14" y="132"/>
                </a:lnTo>
                <a:lnTo>
                  <a:pt x="24" y="184"/>
                </a:lnTo>
                <a:lnTo>
                  <a:pt x="28" y="208"/>
                </a:lnTo>
                <a:lnTo>
                  <a:pt x="32" y="234"/>
                </a:lnTo>
                <a:lnTo>
                  <a:pt x="32" y="258"/>
                </a:lnTo>
                <a:lnTo>
                  <a:pt x="32" y="280"/>
                </a:lnTo>
                <a:lnTo>
                  <a:pt x="32" y="282"/>
                </a:lnTo>
                <a:lnTo>
                  <a:pt x="32" y="282"/>
                </a:lnTo>
                <a:lnTo>
                  <a:pt x="40" y="278"/>
                </a:lnTo>
                <a:lnTo>
                  <a:pt x="50" y="276"/>
                </a:lnTo>
                <a:lnTo>
                  <a:pt x="60" y="278"/>
                </a:lnTo>
                <a:lnTo>
                  <a:pt x="74" y="280"/>
                </a:lnTo>
                <a:lnTo>
                  <a:pt x="74" y="280"/>
                </a:lnTo>
                <a:lnTo>
                  <a:pt x="82" y="284"/>
                </a:lnTo>
                <a:lnTo>
                  <a:pt x="88" y="290"/>
                </a:lnTo>
                <a:lnTo>
                  <a:pt x="100" y="304"/>
                </a:lnTo>
                <a:lnTo>
                  <a:pt x="110" y="322"/>
                </a:lnTo>
                <a:lnTo>
                  <a:pt x="116" y="342"/>
                </a:lnTo>
                <a:lnTo>
                  <a:pt x="118" y="360"/>
                </a:lnTo>
                <a:lnTo>
                  <a:pt x="116" y="368"/>
                </a:lnTo>
                <a:lnTo>
                  <a:pt x="114" y="376"/>
                </a:lnTo>
                <a:lnTo>
                  <a:pt x="112" y="382"/>
                </a:lnTo>
                <a:lnTo>
                  <a:pt x="106" y="386"/>
                </a:lnTo>
                <a:lnTo>
                  <a:pt x="100" y="388"/>
                </a:lnTo>
                <a:lnTo>
                  <a:pt x="92" y="390"/>
                </a:lnTo>
                <a:lnTo>
                  <a:pt x="92" y="390"/>
                </a:lnTo>
                <a:lnTo>
                  <a:pt x="82" y="388"/>
                </a:lnTo>
                <a:lnTo>
                  <a:pt x="72" y="386"/>
                </a:lnTo>
                <a:lnTo>
                  <a:pt x="52" y="378"/>
                </a:lnTo>
                <a:lnTo>
                  <a:pt x="36" y="368"/>
                </a:lnTo>
                <a:lnTo>
                  <a:pt x="22" y="358"/>
                </a:lnTo>
                <a:lnTo>
                  <a:pt x="22" y="358"/>
                </a:lnTo>
                <a:lnTo>
                  <a:pt x="14" y="432"/>
                </a:lnTo>
                <a:lnTo>
                  <a:pt x="14" y="432"/>
                </a:lnTo>
                <a:lnTo>
                  <a:pt x="68" y="432"/>
                </a:lnTo>
                <a:lnTo>
                  <a:pt x="122" y="434"/>
                </a:lnTo>
                <a:lnTo>
                  <a:pt x="122" y="4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3" name="Freeform 60"/>
          <p:cNvSpPr>
            <a:spLocks/>
          </p:cNvSpPr>
          <p:nvPr/>
        </p:nvSpPr>
        <p:spPr bwMode="auto">
          <a:xfrm>
            <a:off x="4776788" y="1901825"/>
            <a:ext cx="790575" cy="628650"/>
          </a:xfrm>
          <a:custGeom>
            <a:avLst/>
            <a:gdLst>
              <a:gd name="T0" fmla="*/ 268 w 498"/>
              <a:gd name="T1" fmla="*/ 286 h 396"/>
              <a:gd name="T2" fmla="*/ 312 w 498"/>
              <a:gd name="T3" fmla="*/ 282 h 396"/>
              <a:gd name="T4" fmla="*/ 340 w 498"/>
              <a:gd name="T5" fmla="*/ 308 h 396"/>
              <a:gd name="T6" fmla="*/ 350 w 498"/>
              <a:gd name="T7" fmla="*/ 336 h 396"/>
              <a:gd name="T8" fmla="*/ 342 w 498"/>
              <a:gd name="T9" fmla="*/ 378 h 396"/>
              <a:gd name="T10" fmla="*/ 428 w 498"/>
              <a:gd name="T11" fmla="*/ 392 h 396"/>
              <a:gd name="T12" fmla="*/ 472 w 498"/>
              <a:gd name="T13" fmla="*/ 344 h 396"/>
              <a:gd name="T14" fmla="*/ 486 w 498"/>
              <a:gd name="T15" fmla="*/ 272 h 396"/>
              <a:gd name="T16" fmla="*/ 482 w 498"/>
              <a:gd name="T17" fmla="*/ 262 h 396"/>
              <a:gd name="T18" fmla="*/ 440 w 498"/>
              <a:gd name="T19" fmla="*/ 266 h 396"/>
              <a:gd name="T20" fmla="*/ 400 w 498"/>
              <a:gd name="T21" fmla="*/ 258 h 396"/>
              <a:gd name="T22" fmla="*/ 386 w 498"/>
              <a:gd name="T23" fmla="*/ 242 h 396"/>
              <a:gd name="T24" fmla="*/ 384 w 498"/>
              <a:gd name="T25" fmla="*/ 224 h 396"/>
              <a:gd name="T26" fmla="*/ 390 w 498"/>
              <a:gd name="T27" fmla="*/ 188 h 396"/>
              <a:gd name="T28" fmla="*/ 404 w 498"/>
              <a:gd name="T29" fmla="*/ 170 h 396"/>
              <a:gd name="T30" fmla="*/ 432 w 498"/>
              <a:gd name="T31" fmla="*/ 170 h 396"/>
              <a:gd name="T32" fmla="*/ 476 w 498"/>
              <a:gd name="T33" fmla="*/ 196 h 396"/>
              <a:gd name="T34" fmla="*/ 484 w 498"/>
              <a:gd name="T35" fmla="*/ 196 h 396"/>
              <a:gd name="T36" fmla="*/ 496 w 498"/>
              <a:gd name="T37" fmla="*/ 168 h 396"/>
              <a:gd name="T38" fmla="*/ 498 w 498"/>
              <a:gd name="T39" fmla="*/ 96 h 396"/>
              <a:gd name="T40" fmla="*/ 398 w 498"/>
              <a:gd name="T41" fmla="*/ 16 h 396"/>
              <a:gd name="T42" fmla="*/ 306 w 498"/>
              <a:gd name="T43" fmla="*/ 16 h 396"/>
              <a:gd name="T44" fmla="*/ 308 w 498"/>
              <a:gd name="T45" fmla="*/ 60 h 396"/>
              <a:gd name="T46" fmla="*/ 300 w 498"/>
              <a:gd name="T47" fmla="*/ 82 h 396"/>
              <a:gd name="T48" fmla="*/ 278 w 498"/>
              <a:gd name="T49" fmla="*/ 98 h 396"/>
              <a:gd name="T50" fmla="*/ 252 w 498"/>
              <a:gd name="T51" fmla="*/ 102 h 396"/>
              <a:gd name="T52" fmla="*/ 206 w 498"/>
              <a:gd name="T53" fmla="*/ 86 h 396"/>
              <a:gd name="T54" fmla="*/ 194 w 498"/>
              <a:gd name="T55" fmla="*/ 70 h 396"/>
              <a:gd name="T56" fmla="*/ 206 w 498"/>
              <a:gd name="T57" fmla="*/ 36 h 396"/>
              <a:gd name="T58" fmla="*/ 174 w 498"/>
              <a:gd name="T59" fmla="*/ 0 h 396"/>
              <a:gd name="T60" fmla="*/ 98 w 498"/>
              <a:gd name="T61" fmla="*/ 170 h 396"/>
              <a:gd name="T62" fmla="*/ 78 w 498"/>
              <a:gd name="T63" fmla="*/ 148 h 396"/>
              <a:gd name="T64" fmla="*/ 54 w 498"/>
              <a:gd name="T65" fmla="*/ 142 h 396"/>
              <a:gd name="T66" fmla="*/ 34 w 498"/>
              <a:gd name="T67" fmla="*/ 154 h 396"/>
              <a:gd name="T68" fmla="*/ 4 w 498"/>
              <a:gd name="T69" fmla="*/ 194 h 396"/>
              <a:gd name="T70" fmla="*/ 0 w 498"/>
              <a:gd name="T71" fmla="*/ 220 h 396"/>
              <a:gd name="T72" fmla="*/ 12 w 498"/>
              <a:gd name="T73" fmla="*/ 234 h 396"/>
              <a:gd name="T74" fmla="*/ 38 w 498"/>
              <a:gd name="T75" fmla="*/ 238 h 396"/>
              <a:gd name="T76" fmla="*/ 90 w 498"/>
              <a:gd name="T77" fmla="*/ 236 h 396"/>
              <a:gd name="T78" fmla="*/ 94 w 498"/>
              <a:gd name="T79" fmla="*/ 290 h 396"/>
              <a:gd name="T80" fmla="*/ 126 w 498"/>
              <a:gd name="T81" fmla="*/ 374 h 396"/>
              <a:gd name="T82" fmla="*/ 238 w 498"/>
              <a:gd name="T83" fmla="*/ 368 h 396"/>
              <a:gd name="T84" fmla="*/ 230 w 498"/>
              <a:gd name="T85" fmla="*/ 356 h 396"/>
              <a:gd name="T86" fmla="*/ 228 w 498"/>
              <a:gd name="T87" fmla="*/ 328 h 396"/>
              <a:gd name="T88" fmla="*/ 250 w 498"/>
              <a:gd name="T89" fmla="*/ 298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98" h="396">
                <a:moveTo>
                  <a:pt x="250" y="298"/>
                </a:moveTo>
                <a:lnTo>
                  <a:pt x="250" y="298"/>
                </a:lnTo>
                <a:lnTo>
                  <a:pt x="268" y="286"/>
                </a:lnTo>
                <a:lnTo>
                  <a:pt x="284" y="280"/>
                </a:lnTo>
                <a:lnTo>
                  <a:pt x="300" y="280"/>
                </a:lnTo>
                <a:lnTo>
                  <a:pt x="312" y="282"/>
                </a:lnTo>
                <a:lnTo>
                  <a:pt x="324" y="288"/>
                </a:lnTo>
                <a:lnTo>
                  <a:pt x="332" y="298"/>
                </a:lnTo>
                <a:lnTo>
                  <a:pt x="340" y="308"/>
                </a:lnTo>
                <a:lnTo>
                  <a:pt x="346" y="320"/>
                </a:lnTo>
                <a:lnTo>
                  <a:pt x="346" y="320"/>
                </a:lnTo>
                <a:lnTo>
                  <a:pt x="350" y="336"/>
                </a:lnTo>
                <a:lnTo>
                  <a:pt x="350" y="350"/>
                </a:lnTo>
                <a:lnTo>
                  <a:pt x="346" y="364"/>
                </a:lnTo>
                <a:lnTo>
                  <a:pt x="342" y="378"/>
                </a:lnTo>
                <a:lnTo>
                  <a:pt x="342" y="378"/>
                </a:lnTo>
                <a:lnTo>
                  <a:pt x="398" y="388"/>
                </a:lnTo>
                <a:lnTo>
                  <a:pt x="428" y="392"/>
                </a:lnTo>
                <a:lnTo>
                  <a:pt x="460" y="396"/>
                </a:lnTo>
                <a:lnTo>
                  <a:pt x="460" y="396"/>
                </a:lnTo>
                <a:lnTo>
                  <a:pt x="472" y="344"/>
                </a:lnTo>
                <a:lnTo>
                  <a:pt x="482" y="302"/>
                </a:lnTo>
                <a:lnTo>
                  <a:pt x="486" y="286"/>
                </a:lnTo>
                <a:lnTo>
                  <a:pt x="486" y="272"/>
                </a:lnTo>
                <a:lnTo>
                  <a:pt x="486" y="264"/>
                </a:lnTo>
                <a:lnTo>
                  <a:pt x="484" y="262"/>
                </a:lnTo>
                <a:lnTo>
                  <a:pt x="482" y="262"/>
                </a:lnTo>
                <a:lnTo>
                  <a:pt x="482" y="262"/>
                </a:lnTo>
                <a:lnTo>
                  <a:pt x="456" y="266"/>
                </a:lnTo>
                <a:lnTo>
                  <a:pt x="440" y="266"/>
                </a:lnTo>
                <a:lnTo>
                  <a:pt x="422" y="266"/>
                </a:lnTo>
                <a:lnTo>
                  <a:pt x="408" y="262"/>
                </a:lnTo>
                <a:lnTo>
                  <a:pt x="400" y="258"/>
                </a:lnTo>
                <a:lnTo>
                  <a:pt x="394" y="254"/>
                </a:lnTo>
                <a:lnTo>
                  <a:pt x="390" y="248"/>
                </a:lnTo>
                <a:lnTo>
                  <a:pt x="386" y="242"/>
                </a:lnTo>
                <a:lnTo>
                  <a:pt x="384" y="234"/>
                </a:lnTo>
                <a:lnTo>
                  <a:pt x="384" y="224"/>
                </a:lnTo>
                <a:lnTo>
                  <a:pt x="384" y="224"/>
                </a:lnTo>
                <a:lnTo>
                  <a:pt x="384" y="208"/>
                </a:lnTo>
                <a:lnTo>
                  <a:pt x="386" y="196"/>
                </a:lnTo>
                <a:lnTo>
                  <a:pt x="390" y="188"/>
                </a:lnTo>
                <a:lnTo>
                  <a:pt x="394" y="180"/>
                </a:lnTo>
                <a:lnTo>
                  <a:pt x="398" y="174"/>
                </a:lnTo>
                <a:lnTo>
                  <a:pt x="404" y="170"/>
                </a:lnTo>
                <a:lnTo>
                  <a:pt x="410" y="168"/>
                </a:lnTo>
                <a:lnTo>
                  <a:pt x="416" y="166"/>
                </a:lnTo>
                <a:lnTo>
                  <a:pt x="432" y="170"/>
                </a:lnTo>
                <a:lnTo>
                  <a:pt x="446" y="176"/>
                </a:lnTo>
                <a:lnTo>
                  <a:pt x="462" y="186"/>
                </a:lnTo>
                <a:lnTo>
                  <a:pt x="476" y="196"/>
                </a:lnTo>
                <a:lnTo>
                  <a:pt x="476" y="196"/>
                </a:lnTo>
                <a:lnTo>
                  <a:pt x="480" y="198"/>
                </a:lnTo>
                <a:lnTo>
                  <a:pt x="484" y="196"/>
                </a:lnTo>
                <a:lnTo>
                  <a:pt x="488" y="186"/>
                </a:lnTo>
                <a:lnTo>
                  <a:pt x="494" y="172"/>
                </a:lnTo>
                <a:lnTo>
                  <a:pt x="496" y="168"/>
                </a:lnTo>
                <a:lnTo>
                  <a:pt x="498" y="164"/>
                </a:lnTo>
                <a:lnTo>
                  <a:pt x="498" y="164"/>
                </a:lnTo>
                <a:lnTo>
                  <a:pt x="498" y="96"/>
                </a:lnTo>
                <a:lnTo>
                  <a:pt x="494" y="26"/>
                </a:lnTo>
                <a:lnTo>
                  <a:pt x="494" y="26"/>
                </a:lnTo>
                <a:lnTo>
                  <a:pt x="398" y="16"/>
                </a:lnTo>
                <a:lnTo>
                  <a:pt x="304" y="6"/>
                </a:lnTo>
                <a:lnTo>
                  <a:pt x="304" y="6"/>
                </a:lnTo>
                <a:lnTo>
                  <a:pt x="306" y="16"/>
                </a:lnTo>
                <a:lnTo>
                  <a:pt x="308" y="36"/>
                </a:lnTo>
                <a:lnTo>
                  <a:pt x="310" y="48"/>
                </a:lnTo>
                <a:lnTo>
                  <a:pt x="308" y="60"/>
                </a:lnTo>
                <a:lnTo>
                  <a:pt x="306" y="72"/>
                </a:lnTo>
                <a:lnTo>
                  <a:pt x="300" y="82"/>
                </a:lnTo>
                <a:lnTo>
                  <a:pt x="300" y="82"/>
                </a:lnTo>
                <a:lnTo>
                  <a:pt x="294" y="88"/>
                </a:lnTo>
                <a:lnTo>
                  <a:pt x="286" y="94"/>
                </a:lnTo>
                <a:lnTo>
                  <a:pt x="278" y="98"/>
                </a:lnTo>
                <a:lnTo>
                  <a:pt x="270" y="100"/>
                </a:lnTo>
                <a:lnTo>
                  <a:pt x="260" y="102"/>
                </a:lnTo>
                <a:lnTo>
                  <a:pt x="252" y="102"/>
                </a:lnTo>
                <a:lnTo>
                  <a:pt x="236" y="100"/>
                </a:lnTo>
                <a:lnTo>
                  <a:pt x="220" y="94"/>
                </a:lnTo>
                <a:lnTo>
                  <a:pt x="206" y="86"/>
                </a:lnTo>
                <a:lnTo>
                  <a:pt x="198" y="78"/>
                </a:lnTo>
                <a:lnTo>
                  <a:pt x="194" y="70"/>
                </a:lnTo>
                <a:lnTo>
                  <a:pt x="194" y="70"/>
                </a:lnTo>
                <a:lnTo>
                  <a:pt x="194" y="64"/>
                </a:lnTo>
                <a:lnTo>
                  <a:pt x="196" y="54"/>
                </a:lnTo>
                <a:lnTo>
                  <a:pt x="206" y="36"/>
                </a:lnTo>
                <a:lnTo>
                  <a:pt x="228" y="2"/>
                </a:lnTo>
                <a:lnTo>
                  <a:pt x="228" y="2"/>
                </a:lnTo>
                <a:lnTo>
                  <a:pt x="174" y="0"/>
                </a:lnTo>
                <a:lnTo>
                  <a:pt x="120" y="0"/>
                </a:lnTo>
                <a:lnTo>
                  <a:pt x="120" y="0"/>
                </a:lnTo>
                <a:lnTo>
                  <a:pt x="98" y="170"/>
                </a:lnTo>
                <a:lnTo>
                  <a:pt x="98" y="170"/>
                </a:lnTo>
                <a:lnTo>
                  <a:pt x="88" y="158"/>
                </a:lnTo>
                <a:lnTo>
                  <a:pt x="78" y="148"/>
                </a:lnTo>
                <a:lnTo>
                  <a:pt x="70" y="144"/>
                </a:lnTo>
                <a:lnTo>
                  <a:pt x="62" y="142"/>
                </a:lnTo>
                <a:lnTo>
                  <a:pt x="54" y="142"/>
                </a:lnTo>
                <a:lnTo>
                  <a:pt x="46" y="144"/>
                </a:lnTo>
                <a:lnTo>
                  <a:pt x="46" y="144"/>
                </a:lnTo>
                <a:lnTo>
                  <a:pt x="34" y="154"/>
                </a:lnTo>
                <a:lnTo>
                  <a:pt x="22" y="166"/>
                </a:lnTo>
                <a:lnTo>
                  <a:pt x="12" y="180"/>
                </a:lnTo>
                <a:lnTo>
                  <a:pt x="4" y="194"/>
                </a:lnTo>
                <a:lnTo>
                  <a:pt x="0" y="208"/>
                </a:lnTo>
                <a:lnTo>
                  <a:pt x="0" y="214"/>
                </a:lnTo>
                <a:lnTo>
                  <a:pt x="0" y="220"/>
                </a:lnTo>
                <a:lnTo>
                  <a:pt x="2" y="226"/>
                </a:lnTo>
                <a:lnTo>
                  <a:pt x="6" y="230"/>
                </a:lnTo>
                <a:lnTo>
                  <a:pt x="12" y="234"/>
                </a:lnTo>
                <a:lnTo>
                  <a:pt x="20" y="236"/>
                </a:lnTo>
                <a:lnTo>
                  <a:pt x="20" y="236"/>
                </a:lnTo>
                <a:lnTo>
                  <a:pt x="38" y="238"/>
                </a:lnTo>
                <a:lnTo>
                  <a:pt x="56" y="240"/>
                </a:lnTo>
                <a:lnTo>
                  <a:pt x="90" y="236"/>
                </a:lnTo>
                <a:lnTo>
                  <a:pt x="90" y="236"/>
                </a:lnTo>
                <a:lnTo>
                  <a:pt x="90" y="256"/>
                </a:lnTo>
                <a:lnTo>
                  <a:pt x="92" y="274"/>
                </a:lnTo>
                <a:lnTo>
                  <a:pt x="94" y="290"/>
                </a:lnTo>
                <a:lnTo>
                  <a:pt x="100" y="308"/>
                </a:lnTo>
                <a:lnTo>
                  <a:pt x="114" y="340"/>
                </a:lnTo>
                <a:lnTo>
                  <a:pt x="126" y="374"/>
                </a:lnTo>
                <a:lnTo>
                  <a:pt x="126" y="374"/>
                </a:lnTo>
                <a:lnTo>
                  <a:pt x="184" y="370"/>
                </a:lnTo>
                <a:lnTo>
                  <a:pt x="238" y="368"/>
                </a:lnTo>
                <a:lnTo>
                  <a:pt x="238" y="368"/>
                </a:lnTo>
                <a:lnTo>
                  <a:pt x="232" y="364"/>
                </a:lnTo>
                <a:lnTo>
                  <a:pt x="230" y="356"/>
                </a:lnTo>
                <a:lnTo>
                  <a:pt x="226" y="348"/>
                </a:lnTo>
                <a:lnTo>
                  <a:pt x="226" y="338"/>
                </a:lnTo>
                <a:lnTo>
                  <a:pt x="228" y="328"/>
                </a:lnTo>
                <a:lnTo>
                  <a:pt x="232" y="316"/>
                </a:lnTo>
                <a:lnTo>
                  <a:pt x="240" y="306"/>
                </a:lnTo>
                <a:lnTo>
                  <a:pt x="250" y="298"/>
                </a:lnTo>
                <a:lnTo>
                  <a:pt x="250" y="2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4" name="Freeform 61"/>
          <p:cNvSpPr>
            <a:spLocks/>
          </p:cNvSpPr>
          <p:nvPr/>
        </p:nvSpPr>
        <p:spPr bwMode="auto">
          <a:xfrm>
            <a:off x="4935538" y="2346325"/>
            <a:ext cx="682625" cy="815975"/>
          </a:xfrm>
          <a:custGeom>
            <a:avLst/>
            <a:gdLst>
              <a:gd name="T0" fmla="*/ 96 w 430"/>
              <a:gd name="T1" fmla="*/ 510 h 514"/>
              <a:gd name="T2" fmla="*/ 148 w 430"/>
              <a:gd name="T3" fmla="*/ 512 h 514"/>
              <a:gd name="T4" fmla="*/ 170 w 430"/>
              <a:gd name="T5" fmla="*/ 498 h 514"/>
              <a:gd name="T6" fmla="*/ 174 w 430"/>
              <a:gd name="T7" fmla="*/ 482 h 514"/>
              <a:gd name="T8" fmla="*/ 164 w 430"/>
              <a:gd name="T9" fmla="*/ 454 h 514"/>
              <a:gd name="T10" fmla="*/ 150 w 430"/>
              <a:gd name="T11" fmla="*/ 424 h 514"/>
              <a:gd name="T12" fmla="*/ 186 w 430"/>
              <a:gd name="T13" fmla="*/ 420 h 514"/>
              <a:gd name="T14" fmla="*/ 216 w 430"/>
              <a:gd name="T15" fmla="*/ 426 h 514"/>
              <a:gd name="T16" fmla="*/ 316 w 430"/>
              <a:gd name="T17" fmla="*/ 448 h 514"/>
              <a:gd name="T18" fmla="*/ 336 w 430"/>
              <a:gd name="T19" fmla="*/ 372 h 514"/>
              <a:gd name="T20" fmla="*/ 334 w 430"/>
              <a:gd name="T21" fmla="*/ 330 h 514"/>
              <a:gd name="T22" fmla="*/ 344 w 430"/>
              <a:gd name="T23" fmla="*/ 328 h 514"/>
              <a:gd name="T24" fmla="*/ 382 w 430"/>
              <a:gd name="T25" fmla="*/ 342 h 514"/>
              <a:gd name="T26" fmla="*/ 408 w 430"/>
              <a:gd name="T27" fmla="*/ 338 h 514"/>
              <a:gd name="T28" fmla="*/ 430 w 430"/>
              <a:gd name="T29" fmla="*/ 318 h 514"/>
              <a:gd name="T30" fmla="*/ 420 w 430"/>
              <a:gd name="T31" fmla="*/ 294 h 514"/>
              <a:gd name="T32" fmla="*/ 402 w 430"/>
              <a:gd name="T33" fmla="*/ 282 h 514"/>
              <a:gd name="T34" fmla="*/ 366 w 430"/>
              <a:gd name="T35" fmla="*/ 282 h 514"/>
              <a:gd name="T36" fmla="*/ 326 w 430"/>
              <a:gd name="T37" fmla="*/ 276 h 514"/>
              <a:gd name="T38" fmla="*/ 324 w 430"/>
              <a:gd name="T39" fmla="*/ 272 h 514"/>
              <a:gd name="T40" fmla="*/ 332 w 430"/>
              <a:gd name="T41" fmla="*/ 222 h 514"/>
              <a:gd name="T42" fmla="*/ 360 w 430"/>
              <a:gd name="T43" fmla="*/ 116 h 514"/>
              <a:gd name="T44" fmla="*/ 242 w 430"/>
              <a:gd name="T45" fmla="*/ 98 h 514"/>
              <a:gd name="T46" fmla="*/ 250 w 430"/>
              <a:gd name="T47" fmla="*/ 70 h 514"/>
              <a:gd name="T48" fmla="*/ 246 w 430"/>
              <a:gd name="T49" fmla="*/ 40 h 514"/>
              <a:gd name="T50" fmla="*/ 224 w 430"/>
              <a:gd name="T51" fmla="*/ 8 h 514"/>
              <a:gd name="T52" fmla="*/ 184 w 430"/>
              <a:gd name="T53" fmla="*/ 0 h 514"/>
              <a:gd name="T54" fmla="*/ 150 w 430"/>
              <a:gd name="T55" fmla="*/ 18 h 514"/>
              <a:gd name="T56" fmla="*/ 128 w 430"/>
              <a:gd name="T57" fmla="*/ 48 h 514"/>
              <a:gd name="T58" fmla="*/ 130 w 430"/>
              <a:gd name="T59" fmla="*/ 76 h 514"/>
              <a:gd name="T60" fmla="*/ 138 w 430"/>
              <a:gd name="T61" fmla="*/ 88 h 514"/>
              <a:gd name="T62" fmla="*/ 26 w 430"/>
              <a:gd name="T63" fmla="*/ 94 h 514"/>
              <a:gd name="T64" fmla="*/ 40 w 430"/>
              <a:gd name="T65" fmla="*/ 158 h 514"/>
              <a:gd name="T66" fmla="*/ 40 w 430"/>
              <a:gd name="T67" fmla="*/ 206 h 514"/>
              <a:gd name="T68" fmla="*/ 52 w 430"/>
              <a:gd name="T69" fmla="*/ 222 h 514"/>
              <a:gd name="T70" fmla="*/ 94 w 430"/>
              <a:gd name="T71" fmla="*/ 212 h 514"/>
              <a:gd name="T72" fmla="*/ 108 w 430"/>
              <a:gd name="T73" fmla="*/ 224 h 514"/>
              <a:gd name="T74" fmla="*/ 118 w 430"/>
              <a:gd name="T75" fmla="*/ 260 h 514"/>
              <a:gd name="T76" fmla="*/ 98 w 430"/>
              <a:gd name="T77" fmla="*/ 296 h 514"/>
              <a:gd name="T78" fmla="*/ 70 w 430"/>
              <a:gd name="T79" fmla="*/ 308 h 514"/>
              <a:gd name="T80" fmla="*/ 40 w 430"/>
              <a:gd name="T81" fmla="*/ 308 h 514"/>
              <a:gd name="T82" fmla="*/ 18 w 430"/>
              <a:gd name="T83" fmla="*/ 298 h 514"/>
              <a:gd name="T84" fmla="*/ 0 w 430"/>
              <a:gd name="T85" fmla="*/ 374 h 514"/>
              <a:gd name="T86" fmla="*/ 2 w 430"/>
              <a:gd name="T87" fmla="*/ 404 h 514"/>
              <a:gd name="T88" fmla="*/ 76 w 430"/>
              <a:gd name="T89" fmla="*/ 428 h 514"/>
              <a:gd name="T90" fmla="*/ 60 w 430"/>
              <a:gd name="T91" fmla="*/ 462 h 514"/>
              <a:gd name="T92" fmla="*/ 60 w 430"/>
              <a:gd name="T93" fmla="*/ 492 h 514"/>
              <a:gd name="T94" fmla="*/ 76 w 430"/>
              <a:gd name="T95" fmla="*/ 50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0" h="514">
                <a:moveTo>
                  <a:pt x="76" y="504"/>
                </a:moveTo>
                <a:lnTo>
                  <a:pt x="76" y="504"/>
                </a:lnTo>
                <a:lnTo>
                  <a:pt x="96" y="510"/>
                </a:lnTo>
                <a:lnTo>
                  <a:pt x="114" y="512"/>
                </a:lnTo>
                <a:lnTo>
                  <a:pt x="132" y="514"/>
                </a:lnTo>
                <a:lnTo>
                  <a:pt x="148" y="512"/>
                </a:lnTo>
                <a:lnTo>
                  <a:pt x="162" y="506"/>
                </a:lnTo>
                <a:lnTo>
                  <a:pt x="166" y="502"/>
                </a:lnTo>
                <a:lnTo>
                  <a:pt x="170" y="498"/>
                </a:lnTo>
                <a:lnTo>
                  <a:pt x="172" y="494"/>
                </a:lnTo>
                <a:lnTo>
                  <a:pt x="174" y="488"/>
                </a:lnTo>
                <a:lnTo>
                  <a:pt x="174" y="482"/>
                </a:lnTo>
                <a:lnTo>
                  <a:pt x="172" y="474"/>
                </a:lnTo>
                <a:lnTo>
                  <a:pt x="172" y="474"/>
                </a:lnTo>
                <a:lnTo>
                  <a:pt x="164" y="454"/>
                </a:lnTo>
                <a:lnTo>
                  <a:pt x="156" y="440"/>
                </a:lnTo>
                <a:lnTo>
                  <a:pt x="152" y="430"/>
                </a:lnTo>
                <a:lnTo>
                  <a:pt x="150" y="424"/>
                </a:lnTo>
                <a:lnTo>
                  <a:pt x="152" y="420"/>
                </a:lnTo>
                <a:lnTo>
                  <a:pt x="152" y="420"/>
                </a:lnTo>
                <a:lnTo>
                  <a:pt x="186" y="420"/>
                </a:lnTo>
                <a:lnTo>
                  <a:pt x="200" y="422"/>
                </a:lnTo>
                <a:lnTo>
                  <a:pt x="216" y="426"/>
                </a:lnTo>
                <a:lnTo>
                  <a:pt x="216" y="426"/>
                </a:lnTo>
                <a:lnTo>
                  <a:pt x="246" y="434"/>
                </a:lnTo>
                <a:lnTo>
                  <a:pt x="280" y="442"/>
                </a:lnTo>
                <a:lnTo>
                  <a:pt x="316" y="448"/>
                </a:lnTo>
                <a:lnTo>
                  <a:pt x="354" y="452"/>
                </a:lnTo>
                <a:lnTo>
                  <a:pt x="354" y="452"/>
                </a:lnTo>
                <a:lnTo>
                  <a:pt x="336" y="372"/>
                </a:lnTo>
                <a:lnTo>
                  <a:pt x="332" y="344"/>
                </a:lnTo>
                <a:lnTo>
                  <a:pt x="332" y="334"/>
                </a:lnTo>
                <a:lnTo>
                  <a:pt x="334" y="330"/>
                </a:lnTo>
                <a:lnTo>
                  <a:pt x="334" y="330"/>
                </a:lnTo>
                <a:lnTo>
                  <a:pt x="338" y="326"/>
                </a:lnTo>
                <a:lnTo>
                  <a:pt x="344" y="328"/>
                </a:lnTo>
                <a:lnTo>
                  <a:pt x="362" y="334"/>
                </a:lnTo>
                <a:lnTo>
                  <a:pt x="370" y="338"/>
                </a:lnTo>
                <a:lnTo>
                  <a:pt x="382" y="342"/>
                </a:lnTo>
                <a:lnTo>
                  <a:pt x="394" y="342"/>
                </a:lnTo>
                <a:lnTo>
                  <a:pt x="408" y="338"/>
                </a:lnTo>
                <a:lnTo>
                  <a:pt x="408" y="338"/>
                </a:lnTo>
                <a:lnTo>
                  <a:pt x="418" y="332"/>
                </a:lnTo>
                <a:lnTo>
                  <a:pt x="426" y="326"/>
                </a:lnTo>
                <a:lnTo>
                  <a:pt x="430" y="318"/>
                </a:lnTo>
                <a:lnTo>
                  <a:pt x="430" y="308"/>
                </a:lnTo>
                <a:lnTo>
                  <a:pt x="426" y="300"/>
                </a:lnTo>
                <a:lnTo>
                  <a:pt x="420" y="294"/>
                </a:lnTo>
                <a:lnTo>
                  <a:pt x="412" y="288"/>
                </a:lnTo>
                <a:lnTo>
                  <a:pt x="402" y="282"/>
                </a:lnTo>
                <a:lnTo>
                  <a:pt x="402" y="282"/>
                </a:lnTo>
                <a:lnTo>
                  <a:pt x="394" y="280"/>
                </a:lnTo>
                <a:lnTo>
                  <a:pt x="386" y="280"/>
                </a:lnTo>
                <a:lnTo>
                  <a:pt x="366" y="282"/>
                </a:lnTo>
                <a:lnTo>
                  <a:pt x="346" y="282"/>
                </a:lnTo>
                <a:lnTo>
                  <a:pt x="336" y="280"/>
                </a:lnTo>
                <a:lnTo>
                  <a:pt x="326" y="276"/>
                </a:lnTo>
                <a:lnTo>
                  <a:pt x="326" y="276"/>
                </a:lnTo>
                <a:lnTo>
                  <a:pt x="326" y="274"/>
                </a:lnTo>
                <a:lnTo>
                  <a:pt x="324" y="272"/>
                </a:lnTo>
                <a:lnTo>
                  <a:pt x="324" y="260"/>
                </a:lnTo>
                <a:lnTo>
                  <a:pt x="326" y="242"/>
                </a:lnTo>
                <a:lnTo>
                  <a:pt x="332" y="222"/>
                </a:lnTo>
                <a:lnTo>
                  <a:pt x="344" y="172"/>
                </a:lnTo>
                <a:lnTo>
                  <a:pt x="360" y="116"/>
                </a:lnTo>
                <a:lnTo>
                  <a:pt x="360" y="116"/>
                </a:lnTo>
                <a:lnTo>
                  <a:pt x="328" y="112"/>
                </a:lnTo>
                <a:lnTo>
                  <a:pt x="298" y="108"/>
                </a:lnTo>
                <a:lnTo>
                  <a:pt x="242" y="98"/>
                </a:lnTo>
                <a:lnTo>
                  <a:pt x="242" y="98"/>
                </a:lnTo>
                <a:lnTo>
                  <a:pt x="246" y="84"/>
                </a:lnTo>
                <a:lnTo>
                  <a:pt x="250" y="70"/>
                </a:lnTo>
                <a:lnTo>
                  <a:pt x="250" y="56"/>
                </a:lnTo>
                <a:lnTo>
                  <a:pt x="246" y="40"/>
                </a:lnTo>
                <a:lnTo>
                  <a:pt x="246" y="40"/>
                </a:lnTo>
                <a:lnTo>
                  <a:pt x="240" y="28"/>
                </a:lnTo>
                <a:lnTo>
                  <a:pt x="232" y="18"/>
                </a:lnTo>
                <a:lnTo>
                  <a:pt x="224" y="8"/>
                </a:lnTo>
                <a:lnTo>
                  <a:pt x="212" y="2"/>
                </a:lnTo>
                <a:lnTo>
                  <a:pt x="200" y="0"/>
                </a:lnTo>
                <a:lnTo>
                  <a:pt x="184" y="0"/>
                </a:lnTo>
                <a:lnTo>
                  <a:pt x="168" y="6"/>
                </a:lnTo>
                <a:lnTo>
                  <a:pt x="150" y="18"/>
                </a:lnTo>
                <a:lnTo>
                  <a:pt x="150" y="18"/>
                </a:lnTo>
                <a:lnTo>
                  <a:pt x="140" y="26"/>
                </a:lnTo>
                <a:lnTo>
                  <a:pt x="132" y="36"/>
                </a:lnTo>
                <a:lnTo>
                  <a:pt x="128" y="48"/>
                </a:lnTo>
                <a:lnTo>
                  <a:pt x="126" y="58"/>
                </a:lnTo>
                <a:lnTo>
                  <a:pt x="126" y="68"/>
                </a:lnTo>
                <a:lnTo>
                  <a:pt x="130" y="76"/>
                </a:lnTo>
                <a:lnTo>
                  <a:pt x="132" y="84"/>
                </a:lnTo>
                <a:lnTo>
                  <a:pt x="138" y="88"/>
                </a:lnTo>
                <a:lnTo>
                  <a:pt x="138" y="88"/>
                </a:lnTo>
                <a:lnTo>
                  <a:pt x="84" y="90"/>
                </a:lnTo>
                <a:lnTo>
                  <a:pt x="26" y="94"/>
                </a:lnTo>
                <a:lnTo>
                  <a:pt x="26" y="94"/>
                </a:lnTo>
                <a:lnTo>
                  <a:pt x="32" y="114"/>
                </a:lnTo>
                <a:lnTo>
                  <a:pt x="38" y="134"/>
                </a:lnTo>
                <a:lnTo>
                  <a:pt x="40" y="158"/>
                </a:lnTo>
                <a:lnTo>
                  <a:pt x="42" y="182"/>
                </a:lnTo>
                <a:lnTo>
                  <a:pt x="42" y="182"/>
                </a:lnTo>
                <a:lnTo>
                  <a:pt x="40" y="206"/>
                </a:lnTo>
                <a:lnTo>
                  <a:pt x="38" y="228"/>
                </a:lnTo>
                <a:lnTo>
                  <a:pt x="38" y="228"/>
                </a:lnTo>
                <a:lnTo>
                  <a:pt x="52" y="222"/>
                </a:lnTo>
                <a:lnTo>
                  <a:pt x="70" y="216"/>
                </a:lnTo>
                <a:lnTo>
                  <a:pt x="86" y="212"/>
                </a:lnTo>
                <a:lnTo>
                  <a:pt x="94" y="212"/>
                </a:lnTo>
                <a:lnTo>
                  <a:pt x="98" y="214"/>
                </a:lnTo>
                <a:lnTo>
                  <a:pt x="98" y="214"/>
                </a:lnTo>
                <a:lnTo>
                  <a:pt x="108" y="224"/>
                </a:lnTo>
                <a:lnTo>
                  <a:pt x="114" y="234"/>
                </a:lnTo>
                <a:lnTo>
                  <a:pt x="118" y="246"/>
                </a:lnTo>
                <a:lnTo>
                  <a:pt x="118" y="260"/>
                </a:lnTo>
                <a:lnTo>
                  <a:pt x="116" y="272"/>
                </a:lnTo>
                <a:lnTo>
                  <a:pt x="108" y="284"/>
                </a:lnTo>
                <a:lnTo>
                  <a:pt x="98" y="296"/>
                </a:lnTo>
                <a:lnTo>
                  <a:pt x="80" y="304"/>
                </a:lnTo>
                <a:lnTo>
                  <a:pt x="80" y="304"/>
                </a:lnTo>
                <a:lnTo>
                  <a:pt x="70" y="308"/>
                </a:lnTo>
                <a:lnTo>
                  <a:pt x="58" y="310"/>
                </a:lnTo>
                <a:lnTo>
                  <a:pt x="48" y="308"/>
                </a:lnTo>
                <a:lnTo>
                  <a:pt x="40" y="308"/>
                </a:lnTo>
                <a:lnTo>
                  <a:pt x="26" y="302"/>
                </a:lnTo>
                <a:lnTo>
                  <a:pt x="18" y="298"/>
                </a:lnTo>
                <a:lnTo>
                  <a:pt x="18" y="298"/>
                </a:lnTo>
                <a:lnTo>
                  <a:pt x="10" y="324"/>
                </a:lnTo>
                <a:lnTo>
                  <a:pt x="4" y="348"/>
                </a:lnTo>
                <a:lnTo>
                  <a:pt x="0" y="374"/>
                </a:lnTo>
                <a:lnTo>
                  <a:pt x="0" y="390"/>
                </a:lnTo>
                <a:lnTo>
                  <a:pt x="2" y="404"/>
                </a:lnTo>
                <a:lnTo>
                  <a:pt x="2" y="404"/>
                </a:lnTo>
                <a:lnTo>
                  <a:pt x="8" y="438"/>
                </a:lnTo>
                <a:lnTo>
                  <a:pt x="8" y="438"/>
                </a:lnTo>
                <a:lnTo>
                  <a:pt x="76" y="428"/>
                </a:lnTo>
                <a:lnTo>
                  <a:pt x="76" y="428"/>
                </a:lnTo>
                <a:lnTo>
                  <a:pt x="64" y="450"/>
                </a:lnTo>
                <a:lnTo>
                  <a:pt x="60" y="462"/>
                </a:lnTo>
                <a:lnTo>
                  <a:pt x="58" y="472"/>
                </a:lnTo>
                <a:lnTo>
                  <a:pt x="58" y="482"/>
                </a:lnTo>
                <a:lnTo>
                  <a:pt x="60" y="492"/>
                </a:lnTo>
                <a:lnTo>
                  <a:pt x="66" y="498"/>
                </a:lnTo>
                <a:lnTo>
                  <a:pt x="76" y="504"/>
                </a:lnTo>
                <a:lnTo>
                  <a:pt x="76" y="5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5" name="Freeform 62"/>
          <p:cNvSpPr>
            <a:spLocks/>
          </p:cNvSpPr>
          <p:nvPr/>
        </p:nvSpPr>
        <p:spPr bwMode="auto">
          <a:xfrm>
            <a:off x="4811713" y="3013075"/>
            <a:ext cx="752475" cy="619125"/>
          </a:xfrm>
          <a:custGeom>
            <a:avLst/>
            <a:gdLst>
              <a:gd name="T0" fmla="*/ 258 w 474"/>
              <a:gd name="T1" fmla="*/ 294 h 390"/>
              <a:gd name="T2" fmla="*/ 296 w 474"/>
              <a:gd name="T3" fmla="*/ 272 h 390"/>
              <a:gd name="T4" fmla="*/ 326 w 474"/>
              <a:gd name="T5" fmla="*/ 280 h 390"/>
              <a:gd name="T6" fmla="*/ 342 w 474"/>
              <a:gd name="T7" fmla="*/ 302 h 390"/>
              <a:gd name="T8" fmla="*/ 342 w 474"/>
              <a:gd name="T9" fmla="*/ 330 h 390"/>
              <a:gd name="T10" fmla="*/ 320 w 474"/>
              <a:gd name="T11" fmla="*/ 364 h 390"/>
              <a:gd name="T12" fmla="*/ 338 w 474"/>
              <a:gd name="T13" fmla="*/ 362 h 390"/>
              <a:gd name="T14" fmla="*/ 474 w 474"/>
              <a:gd name="T15" fmla="*/ 386 h 390"/>
              <a:gd name="T16" fmla="*/ 464 w 474"/>
              <a:gd name="T17" fmla="*/ 304 h 390"/>
              <a:gd name="T18" fmla="*/ 452 w 474"/>
              <a:gd name="T19" fmla="*/ 260 h 390"/>
              <a:gd name="T20" fmla="*/ 440 w 474"/>
              <a:gd name="T21" fmla="*/ 254 h 390"/>
              <a:gd name="T22" fmla="*/ 408 w 474"/>
              <a:gd name="T23" fmla="*/ 272 h 390"/>
              <a:gd name="T24" fmla="*/ 390 w 474"/>
              <a:gd name="T25" fmla="*/ 280 h 390"/>
              <a:gd name="T26" fmla="*/ 368 w 474"/>
              <a:gd name="T27" fmla="*/ 278 h 390"/>
              <a:gd name="T28" fmla="*/ 362 w 474"/>
              <a:gd name="T29" fmla="*/ 262 h 390"/>
              <a:gd name="T30" fmla="*/ 376 w 474"/>
              <a:gd name="T31" fmla="*/ 202 h 390"/>
              <a:gd name="T32" fmla="*/ 398 w 474"/>
              <a:gd name="T33" fmla="*/ 158 h 390"/>
              <a:gd name="T34" fmla="*/ 410 w 474"/>
              <a:gd name="T35" fmla="*/ 146 h 390"/>
              <a:gd name="T36" fmla="*/ 430 w 474"/>
              <a:gd name="T37" fmla="*/ 154 h 390"/>
              <a:gd name="T38" fmla="*/ 454 w 474"/>
              <a:gd name="T39" fmla="*/ 172 h 390"/>
              <a:gd name="T40" fmla="*/ 460 w 474"/>
              <a:gd name="T41" fmla="*/ 168 h 390"/>
              <a:gd name="T42" fmla="*/ 432 w 474"/>
              <a:gd name="T43" fmla="*/ 32 h 390"/>
              <a:gd name="T44" fmla="*/ 358 w 474"/>
              <a:gd name="T45" fmla="*/ 22 h 390"/>
              <a:gd name="T46" fmla="*/ 294 w 474"/>
              <a:gd name="T47" fmla="*/ 6 h 390"/>
              <a:gd name="T48" fmla="*/ 230 w 474"/>
              <a:gd name="T49" fmla="*/ 0 h 390"/>
              <a:gd name="T50" fmla="*/ 230 w 474"/>
              <a:gd name="T51" fmla="*/ 10 h 390"/>
              <a:gd name="T52" fmla="*/ 250 w 474"/>
              <a:gd name="T53" fmla="*/ 54 h 390"/>
              <a:gd name="T54" fmla="*/ 252 w 474"/>
              <a:gd name="T55" fmla="*/ 68 h 390"/>
              <a:gd name="T56" fmla="*/ 244 w 474"/>
              <a:gd name="T57" fmla="*/ 82 h 390"/>
              <a:gd name="T58" fmla="*/ 210 w 474"/>
              <a:gd name="T59" fmla="*/ 94 h 390"/>
              <a:gd name="T60" fmla="*/ 154 w 474"/>
              <a:gd name="T61" fmla="*/ 84 h 390"/>
              <a:gd name="T62" fmla="*/ 138 w 474"/>
              <a:gd name="T63" fmla="*/ 72 h 390"/>
              <a:gd name="T64" fmla="*/ 138 w 474"/>
              <a:gd name="T65" fmla="*/ 42 h 390"/>
              <a:gd name="T66" fmla="*/ 154 w 474"/>
              <a:gd name="T67" fmla="*/ 8 h 390"/>
              <a:gd name="T68" fmla="*/ 102 w 474"/>
              <a:gd name="T69" fmla="*/ 86 h 390"/>
              <a:gd name="T70" fmla="*/ 114 w 474"/>
              <a:gd name="T71" fmla="*/ 166 h 390"/>
              <a:gd name="T72" fmla="*/ 52 w 474"/>
              <a:gd name="T73" fmla="*/ 170 h 390"/>
              <a:gd name="T74" fmla="*/ 22 w 474"/>
              <a:gd name="T75" fmla="*/ 184 h 390"/>
              <a:gd name="T76" fmla="*/ 4 w 474"/>
              <a:gd name="T77" fmla="*/ 212 h 390"/>
              <a:gd name="T78" fmla="*/ 2 w 474"/>
              <a:gd name="T79" fmla="*/ 252 h 390"/>
              <a:gd name="T80" fmla="*/ 20 w 474"/>
              <a:gd name="T81" fmla="*/ 274 h 390"/>
              <a:gd name="T82" fmla="*/ 38 w 474"/>
              <a:gd name="T83" fmla="*/ 280 h 390"/>
              <a:gd name="T84" fmla="*/ 84 w 474"/>
              <a:gd name="T85" fmla="*/ 278 h 390"/>
              <a:gd name="T86" fmla="*/ 110 w 474"/>
              <a:gd name="T87" fmla="*/ 260 h 390"/>
              <a:gd name="T88" fmla="*/ 116 w 474"/>
              <a:gd name="T89" fmla="*/ 286 h 390"/>
              <a:gd name="T90" fmla="*/ 98 w 474"/>
              <a:gd name="T91" fmla="*/ 390 h 390"/>
              <a:gd name="T92" fmla="*/ 234 w 474"/>
              <a:gd name="T93" fmla="*/ 372 h 390"/>
              <a:gd name="T94" fmla="*/ 222 w 474"/>
              <a:gd name="T95" fmla="*/ 344 h 390"/>
              <a:gd name="T96" fmla="*/ 226 w 474"/>
              <a:gd name="T97" fmla="*/ 316 h 390"/>
              <a:gd name="T98" fmla="*/ 242 w 474"/>
              <a:gd name="T99" fmla="*/ 302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74" h="390">
                <a:moveTo>
                  <a:pt x="242" y="302"/>
                </a:moveTo>
                <a:lnTo>
                  <a:pt x="242" y="302"/>
                </a:lnTo>
                <a:lnTo>
                  <a:pt x="258" y="294"/>
                </a:lnTo>
                <a:lnTo>
                  <a:pt x="272" y="286"/>
                </a:lnTo>
                <a:lnTo>
                  <a:pt x="284" y="278"/>
                </a:lnTo>
                <a:lnTo>
                  <a:pt x="296" y="272"/>
                </a:lnTo>
                <a:lnTo>
                  <a:pt x="306" y="270"/>
                </a:lnTo>
                <a:lnTo>
                  <a:pt x="316" y="272"/>
                </a:lnTo>
                <a:lnTo>
                  <a:pt x="326" y="280"/>
                </a:lnTo>
                <a:lnTo>
                  <a:pt x="338" y="294"/>
                </a:lnTo>
                <a:lnTo>
                  <a:pt x="338" y="294"/>
                </a:lnTo>
                <a:lnTo>
                  <a:pt x="342" y="302"/>
                </a:lnTo>
                <a:lnTo>
                  <a:pt x="344" y="312"/>
                </a:lnTo>
                <a:lnTo>
                  <a:pt x="344" y="322"/>
                </a:lnTo>
                <a:lnTo>
                  <a:pt x="342" y="330"/>
                </a:lnTo>
                <a:lnTo>
                  <a:pt x="338" y="340"/>
                </a:lnTo>
                <a:lnTo>
                  <a:pt x="332" y="348"/>
                </a:lnTo>
                <a:lnTo>
                  <a:pt x="320" y="364"/>
                </a:lnTo>
                <a:lnTo>
                  <a:pt x="320" y="364"/>
                </a:lnTo>
                <a:lnTo>
                  <a:pt x="338" y="362"/>
                </a:lnTo>
                <a:lnTo>
                  <a:pt x="338" y="362"/>
                </a:lnTo>
                <a:lnTo>
                  <a:pt x="368" y="364"/>
                </a:lnTo>
                <a:lnTo>
                  <a:pt x="400" y="370"/>
                </a:lnTo>
                <a:lnTo>
                  <a:pt x="474" y="386"/>
                </a:lnTo>
                <a:lnTo>
                  <a:pt x="474" y="386"/>
                </a:lnTo>
                <a:lnTo>
                  <a:pt x="470" y="342"/>
                </a:lnTo>
                <a:lnTo>
                  <a:pt x="464" y="304"/>
                </a:lnTo>
                <a:lnTo>
                  <a:pt x="458" y="276"/>
                </a:lnTo>
                <a:lnTo>
                  <a:pt x="454" y="266"/>
                </a:lnTo>
                <a:lnTo>
                  <a:pt x="452" y="260"/>
                </a:lnTo>
                <a:lnTo>
                  <a:pt x="452" y="260"/>
                </a:lnTo>
                <a:lnTo>
                  <a:pt x="446" y="256"/>
                </a:lnTo>
                <a:lnTo>
                  <a:pt x="440" y="254"/>
                </a:lnTo>
                <a:lnTo>
                  <a:pt x="432" y="256"/>
                </a:lnTo>
                <a:lnTo>
                  <a:pt x="424" y="260"/>
                </a:lnTo>
                <a:lnTo>
                  <a:pt x="408" y="272"/>
                </a:lnTo>
                <a:lnTo>
                  <a:pt x="398" y="276"/>
                </a:lnTo>
                <a:lnTo>
                  <a:pt x="390" y="280"/>
                </a:lnTo>
                <a:lnTo>
                  <a:pt x="390" y="280"/>
                </a:lnTo>
                <a:lnTo>
                  <a:pt x="380" y="282"/>
                </a:lnTo>
                <a:lnTo>
                  <a:pt x="374" y="280"/>
                </a:lnTo>
                <a:lnTo>
                  <a:pt x="368" y="278"/>
                </a:lnTo>
                <a:lnTo>
                  <a:pt x="366" y="274"/>
                </a:lnTo>
                <a:lnTo>
                  <a:pt x="362" y="268"/>
                </a:lnTo>
                <a:lnTo>
                  <a:pt x="362" y="262"/>
                </a:lnTo>
                <a:lnTo>
                  <a:pt x="364" y="246"/>
                </a:lnTo>
                <a:lnTo>
                  <a:pt x="368" y="224"/>
                </a:lnTo>
                <a:lnTo>
                  <a:pt x="376" y="202"/>
                </a:lnTo>
                <a:lnTo>
                  <a:pt x="386" y="180"/>
                </a:lnTo>
                <a:lnTo>
                  <a:pt x="398" y="158"/>
                </a:lnTo>
                <a:lnTo>
                  <a:pt x="398" y="158"/>
                </a:lnTo>
                <a:lnTo>
                  <a:pt x="402" y="152"/>
                </a:lnTo>
                <a:lnTo>
                  <a:pt x="406" y="148"/>
                </a:lnTo>
                <a:lnTo>
                  <a:pt x="410" y="146"/>
                </a:lnTo>
                <a:lnTo>
                  <a:pt x="414" y="146"/>
                </a:lnTo>
                <a:lnTo>
                  <a:pt x="422" y="148"/>
                </a:lnTo>
                <a:lnTo>
                  <a:pt x="430" y="154"/>
                </a:lnTo>
                <a:lnTo>
                  <a:pt x="444" y="168"/>
                </a:lnTo>
                <a:lnTo>
                  <a:pt x="452" y="172"/>
                </a:lnTo>
                <a:lnTo>
                  <a:pt x="454" y="172"/>
                </a:lnTo>
                <a:lnTo>
                  <a:pt x="458" y="172"/>
                </a:lnTo>
                <a:lnTo>
                  <a:pt x="458" y="172"/>
                </a:lnTo>
                <a:lnTo>
                  <a:pt x="460" y="168"/>
                </a:lnTo>
                <a:lnTo>
                  <a:pt x="460" y="158"/>
                </a:lnTo>
                <a:lnTo>
                  <a:pt x="454" y="126"/>
                </a:lnTo>
                <a:lnTo>
                  <a:pt x="432" y="32"/>
                </a:lnTo>
                <a:lnTo>
                  <a:pt x="432" y="32"/>
                </a:lnTo>
                <a:lnTo>
                  <a:pt x="394" y="28"/>
                </a:lnTo>
                <a:lnTo>
                  <a:pt x="358" y="22"/>
                </a:lnTo>
                <a:lnTo>
                  <a:pt x="324" y="14"/>
                </a:lnTo>
                <a:lnTo>
                  <a:pt x="294" y="6"/>
                </a:lnTo>
                <a:lnTo>
                  <a:pt x="294" y="6"/>
                </a:lnTo>
                <a:lnTo>
                  <a:pt x="278" y="2"/>
                </a:lnTo>
                <a:lnTo>
                  <a:pt x="264" y="0"/>
                </a:lnTo>
                <a:lnTo>
                  <a:pt x="230" y="0"/>
                </a:lnTo>
                <a:lnTo>
                  <a:pt x="230" y="0"/>
                </a:lnTo>
                <a:lnTo>
                  <a:pt x="228" y="4"/>
                </a:lnTo>
                <a:lnTo>
                  <a:pt x="230" y="10"/>
                </a:lnTo>
                <a:lnTo>
                  <a:pt x="234" y="20"/>
                </a:lnTo>
                <a:lnTo>
                  <a:pt x="242" y="34"/>
                </a:lnTo>
                <a:lnTo>
                  <a:pt x="250" y="54"/>
                </a:lnTo>
                <a:lnTo>
                  <a:pt x="250" y="54"/>
                </a:lnTo>
                <a:lnTo>
                  <a:pt x="252" y="62"/>
                </a:lnTo>
                <a:lnTo>
                  <a:pt x="252" y="68"/>
                </a:lnTo>
                <a:lnTo>
                  <a:pt x="250" y="74"/>
                </a:lnTo>
                <a:lnTo>
                  <a:pt x="248" y="78"/>
                </a:lnTo>
                <a:lnTo>
                  <a:pt x="244" y="82"/>
                </a:lnTo>
                <a:lnTo>
                  <a:pt x="240" y="86"/>
                </a:lnTo>
                <a:lnTo>
                  <a:pt x="226" y="92"/>
                </a:lnTo>
                <a:lnTo>
                  <a:pt x="210" y="94"/>
                </a:lnTo>
                <a:lnTo>
                  <a:pt x="192" y="92"/>
                </a:lnTo>
                <a:lnTo>
                  <a:pt x="174" y="90"/>
                </a:lnTo>
                <a:lnTo>
                  <a:pt x="154" y="84"/>
                </a:lnTo>
                <a:lnTo>
                  <a:pt x="154" y="84"/>
                </a:lnTo>
                <a:lnTo>
                  <a:pt x="144" y="78"/>
                </a:lnTo>
                <a:lnTo>
                  <a:pt x="138" y="72"/>
                </a:lnTo>
                <a:lnTo>
                  <a:pt x="136" y="62"/>
                </a:lnTo>
                <a:lnTo>
                  <a:pt x="136" y="52"/>
                </a:lnTo>
                <a:lnTo>
                  <a:pt x="138" y="42"/>
                </a:lnTo>
                <a:lnTo>
                  <a:pt x="142" y="30"/>
                </a:lnTo>
                <a:lnTo>
                  <a:pt x="154" y="8"/>
                </a:lnTo>
                <a:lnTo>
                  <a:pt x="154" y="8"/>
                </a:lnTo>
                <a:lnTo>
                  <a:pt x="86" y="18"/>
                </a:lnTo>
                <a:lnTo>
                  <a:pt x="86" y="18"/>
                </a:lnTo>
                <a:lnTo>
                  <a:pt x="102" y="86"/>
                </a:lnTo>
                <a:lnTo>
                  <a:pt x="108" y="124"/>
                </a:lnTo>
                <a:lnTo>
                  <a:pt x="114" y="166"/>
                </a:lnTo>
                <a:lnTo>
                  <a:pt x="114" y="166"/>
                </a:lnTo>
                <a:lnTo>
                  <a:pt x="92" y="166"/>
                </a:lnTo>
                <a:lnTo>
                  <a:pt x="66" y="168"/>
                </a:lnTo>
                <a:lnTo>
                  <a:pt x="52" y="170"/>
                </a:lnTo>
                <a:lnTo>
                  <a:pt x="40" y="172"/>
                </a:lnTo>
                <a:lnTo>
                  <a:pt x="30" y="178"/>
                </a:lnTo>
                <a:lnTo>
                  <a:pt x="22" y="184"/>
                </a:lnTo>
                <a:lnTo>
                  <a:pt x="22" y="184"/>
                </a:lnTo>
                <a:lnTo>
                  <a:pt x="12" y="198"/>
                </a:lnTo>
                <a:lnTo>
                  <a:pt x="4" y="212"/>
                </a:lnTo>
                <a:lnTo>
                  <a:pt x="0" y="226"/>
                </a:lnTo>
                <a:lnTo>
                  <a:pt x="0" y="240"/>
                </a:lnTo>
                <a:lnTo>
                  <a:pt x="2" y="252"/>
                </a:lnTo>
                <a:lnTo>
                  <a:pt x="10" y="264"/>
                </a:lnTo>
                <a:lnTo>
                  <a:pt x="14" y="270"/>
                </a:lnTo>
                <a:lnTo>
                  <a:pt x="20" y="274"/>
                </a:lnTo>
                <a:lnTo>
                  <a:pt x="28" y="278"/>
                </a:lnTo>
                <a:lnTo>
                  <a:pt x="38" y="280"/>
                </a:lnTo>
                <a:lnTo>
                  <a:pt x="38" y="280"/>
                </a:lnTo>
                <a:lnTo>
                  <a:pt x="54" y="282"/>
                </a:lnTo>
                <a:lnTo>
                  <a:pt x="70" y="282"/>
                </a:lnTo>
                <a:lnTo>
                  <a:pt x="84" y="278"/>
                </a:lnTo>
                <a:lnTo>
                  <a:pt x="94" y="272"/>
                </a:lnTo>
                <a:lnTo>
                  <a:pt x="102" y="266"/>
                </a:lnTo>
                <a:lnTo>
                  <a:pt x="110" y="260"/>
                </a:lnTo>
                <a:lnTo>
                  <a:pt x="118" y="252"/>
                </a:lnTo>
                <a:lnTo>
                  <a:pt x="118" y="252"/>
                </a:lnTo>
                <a:lnTo>
                  <a:pt x="116" y="286"/>
                </a:lnTo>
                <a:lnTo>
                  <a:pt x="112" y="320"/>
                </a:lnTo>
                <a:lnTo>
                  <a:pt x="112" y="320"/>
                </a:lnTo>
                <a:lnTo>
                  <a:pt x="98" y="390"/>
                </a:lnTo>
                <a:lnTo>
                  <a:pt x="98" y="390"/>
                </a:lnTo>
                <a:lnTo>
                  <a:pt x="166" y="382"/>
                </a:lnTo>
                <a:lnTo>
                  <a:pt x="234" y="372"/>
                </a:lnTo>
                <a:lnTo>
                  <a:pt x="234" y="372"/>
                </a:lnTo>
                <a:lnTo>
                  <a:pt x="226" y="354"/>
                </a:lnTo>
                <a:lnTo>
                  <a:pt x="222" y="344"/>
                </a:lnTo>
                <a:lnTo>
                  <a:pt x="222" y="334"/>
                </a:lnTo>
                <a:lnTo>
                  <a:pt x="222" y="324"/>
                </a:lnTo>
                <a:lnTo>
                  <a:pt x="226" y="316"/>
                </a:lnTo>
                <a:lnTo>
                  <a:pt x="232" y="308"/>
                </a:lnTo>
                <a:lnTo>
                  <a:pt x="242" y="302"/>
                </a:lnTo>
                <a:lnTo>
                  <a:pt x="242" y="3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6" name="Freeform 63"/>
          <p:cNvSpPr>
            <a:spLocks/>
          </p:cNvSpPr>
          <p:nvPr/>
        </p:nvSpPr>
        <p:spPr bwMode="auto">
          <a:xfrm>
            <a:off x="4757738" y="3441700"/>
            <a:ext cx="819150" cy="695325"/>
          </a:xfrm>
          <a:custGeom>
            <a:avLst/>
            <a:gdLst>
              <a:gd name="T0" fmla="*/ 274 w 516"/>
              <a:gd name="T1" fmla="*/ 394 h 438"/>
              <a:gd name="T2" fmla="*/ 288 w 516"/>
              <a:gd name="T3" fmla="*/ 360 h 438"/>
              <a:gd name="T4" fmla="*/ 326 w 516"/>
              <a:gd name="T5" fmla="*/ 334 h 438"/>
              <a:gd name="T6" fmla="*/ 356 w 516"/>
              <a:gd name="T7" fmla="*/ 336 h 438"/>
              <a:gd name="T8" fmla="*/ 372 w 516"/>
              <a:gd name="T9" fmla="*/ 350 h 438"/>
              <a:gd name="T10" fmla="*/ 378 w 516"/>
              <a:gd name="T11" fmla="*/ 368 h 438"/>
              <a:gd name="T12" fmla="*/ 378 w 516"/>
              <a:gd name="T13" fmla="*/ 394 h 438"/>
              <a:gd name="T14" fmla="*/ 366 w 516"/>
              <a:gd name="T15" fmla="*/ 420 h 438"/>
              <a:gd name="T16" fmla="*/ 492 w 516"/>
              <a:gd name="T17" fmla="*/ 438 h 438"/>
              <a:gd name="T18" fmla="*/ 508 w 516"/>
              <a:gd name="T19" fmla="*/ 326 h 438"/>
              <a:gd name="T20" fmla="*/ 476 w 516"/>
              <a:gd name="T21" fmla="*/ 314 h 438"/>
              <a:gd name="T22" fmla="*/ 464 w 516"/>
              <a:gd name="T23" fmla="*/ 320 h 438"/>
              <a:gd name="T24" fmla="*/ 444 w 516"/>
              <a:gd name="T25" fmla="*/ 346 h 438"/>
              <a:gd name="T26" fmla="*/ 428 w 516"/>
              <a:gd name="T27" fmla="*/ 350 h 438"/>
              <a:gd name="T28" fmla="*/ 416 w 516"/>
              <a:gd name="T29" fmla="*/ 340 h 438"/>
              <a:gd name="T30" fmla="*/ 412 w 516"/>
              <a:gd name="T31" fmla="*/ 304 h 438"/>
              <a:gd name="T32" fmla="*/ 434 w 516"/>
              <a:gd name="T33" fmla="*/ 248 h 438"/>
              <a:gd name="T34" fmla="*/ 452 w 516"/>
              <a:gd name="T35" fmla="*/ 226 h 438"/>
              <a:gd name="T36" fmla="*/ 468 w 516"/>
              <a:gd name="T37" fmla="*/ 226 h 438"/>
              <a:gd name="T38" fmla="*/ 484 w 516"/>
              <a:gd name="T39" fmla="*/ 246 h 438"/>
              <a:gd name="T40" fmla="*/ 508 w 516"/>
              <a:gd name="T41" fmla="*/ 280 h 438"/>
              <a:gd name="T42" fmla="*/ 514 w 516"/>
              <a:gd name="T43" fmla="*/ 274 h 438"/>
              <a:gd name="T44" fmla="*/ 514 w 516"/>
              <a:gd name="T45" fmla="*/ 172 h 438"/>
              <a:gd name="T46" fmla="*/ 434 w 516"/>
              <a:gd name="T47" fmla="*/ 100 h 438"/>
              <a:gd name="T48" fmla="*/ 372 w 516"/>
              <a:gd name="T49" fmla="*/ 92 h 438"/>
              <a:gd name="T50" fmla="*/ 366 w 516"/>
              <a:gd name="T51" fmla="*/ 78 h 438"/>
              <a:gd name="T52" fmla="*/ 378 w 516"/>
              <a:gd name="T53" fmla="*/ 52 h 438"/>
              <a:gd name="T54" fmla="*/ 372 w 516"/>
              <a:gd name="T55" fmla="*/ 24 h 438"/>
              <a:gd name="T56" fmla="*/ 350 w 516"/>
              <a:gd name="T57" fmla="*/ 2 h 438"/>
              <a:gd name="T58" fmla="*/ 318 w 516"/>
              <a:gd name="T59" fmla="*/ 8 h 438"/>
              <a:gd name="T60" fmla="*/ 276 w 516"/>
              <a:gd name="T61" fmla="*/ 32 h 438"/>
              <a:gd name="T62" fmla="*/ 260 w 516"/>
              <a:gd name="T63" fmla="*/ 46 h 438"/>
              <a:gd name="T64" fmla="*/ 256 w 516"/>
              <a:gd name="T65" fmla="*/ 74 h 438"/>
              <a:gd name="T66" fmla="*/ 268 w 516"/>
              <a:gd name="T67" fmla="*/ 102 h 438"/>
              <a:gd name="T68" fmla="*/ 132 w 516"/>
              <a:gd name="T69" fmla="*/ 120 h 438"/>
              <a:gd name="T70" fmla="*/ 122 w 516"/>
              <a:gd name="T71" fmla="*/ 226 h 438"/>
              <a:gd name="T72" fmla="*/ 80 w 516"/>
              <a:gd name="T73" fmla="*/ 214 h 438"/>
              <a:gd name="T74" fmla="*/ 38 w 516"/>
              <a:gd name="T75" fmla="*/ 214 h 438"/>
              <a:gd name="T76" fmla="*/ 14 w 516"/>
              <a:gd name="T77" fmla="*/ 228 h 438"/>
              <a:gd name="T78" fmla="*/ 2 w 516"/>
              <a:gd name="T79" fmla="*/ 246 h 438"/>
              <a:gd name="T80" fmla="*/ 2 w 516"/>
              <a:gd name="T81" fmla="*/ 266 h 438"/>
              <a:gd name="T82" fmla="*/ 34 w 516"/>
              <a:gd name="T83" fmla="*/ 302 h 438"/>
              <a:gd name="T84" fmla="*/ 66 w 516"/>
              <a:gd name="T85" fmla="*/ 314 h 438"/>
              <a:gd name="T86" fmla="*/ 120 w 516"/>
              <a:gd name="T87" fmla="*/ 314 h 438"/>
              <a:gd name="T88" fmla="*/ 144 w 516"/>
              <a:gd name="T89" fmla="*/ 360 h 438"/>
              <a:gd name="T90" fmla="*/ 178 w 516"/>
              <a:gd name="T91" fmla="*/ 410 h 438"/>
              <a:gd name="T92" fmla="*/ 272 w 516"/>
              <a:gd name="T93" fmla="*/ 408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16" h="438">
                <a:moveTo>
                  <a:pt x="272" y="408"/>
                </a:moveTo>
                <a:lnTo>
                  <a:pt x="272" y="408"/>
                </a:lnTo>
                <a:lnTo>
                  <a:pt x="274" y="394"/>
                </a:lnTo>
                <a:lnTo>
                  <a:pt x="280" y="376"/>
                </a:lnTo>
                <a:lnTo>
                  <a:pt x="280" y="376"/>
                </a:lnTo>
                <a:lnTo>
                  <a:pt x="288" y="360"/>
                </a:lnTo>
                <a:lnTo>
                  <a:pt x="298" y="348"/>
                </a:lnTo>
                <a:lnTo>
                  <a:pt x="312" y="340"/>
                </a:lnTo>
                <a:lnTo>
                  <a:pt x="326" y="334"/>
                </a:lnTo>
                <a:lnTo>
                  <a:pt x="342" y="332"/>
                </a:lnTo>
                <a:lnTo>
                  <a:pt x="348" y="334"/>
                </a:lnTo>
                <a:lnTo>
                  <a:pt x="356" y="336"/>
                </a:lnTo>
                <a:lnTo>
                  <a:pt x="362" y="340"/>
                </a:lnTo>
                <a:lnTo>
                  <a:pt x="368" y="344"/>
                </a:lnTo>
                <a:lnTo>
                  <a:pt x="372" y="350"/>
                </a:lnTo>
                <a:lnTo>
                  <a:pt x="376" y="358"/>
                </a:lnTo>
                <a:lnTo>
                  <a:pt x="376" y="358"/>
                </a:lnTo>
                <a:lnTo>
                  <a:pt x="378" y="368"/>
                </a:lnTo>
                <a:lnTo>
                  <a:pt x="380" y="376"/>
                </a:lnTo>
                <a:lnTo>
                  <a:pt x="380" y="386"/>
                </a:lnTo>
                <a:lnTo>
                  <a:pt x="378" y="394"/>
                </a:lnTo>
                <a:lnTo>
                  <a:pt x="372" y="408"/>
                </a:lnTo>
                <a:lnTo>
                  <a:pt x="366" y="420"/>
                </a:lnTo>
                <a:lnTo>
                  <a:pt x="366" y="420"/>
                </a:lnTo>
                <a:lnTo>
                  <a:pt x="430" y="430"/>
                </a:lnTo>
                <a:lnTo>
                  <a:pt x="492" y="438"/>
                </a:lnTo>
                <a:lnTo>
                  <a:pt x="492" y="438"/>
                </a:lnTo>
                <a:lnTo>
                  <a:pt x="502" y="378"/>
                </a:lnTo>
                <a:lnTo>
                  <a:pt x="508" y="326"/>
                </a:lnTo>
                <a:lnTo>
                  <a:pt x="508" y="326"/>
                </a:lnTo>
                <a:lnTo>
                  <a:pt x="492" y="320"/>
                </a:lnTo>
                <a:lnTo>
                  <a:pt x="484" y="316"/>
                </a:lnTo>
                <a:lnTo>
                  <a:pt x="476" y="314"/>
                </a:lnTo>
                <a:lnTo>
                  <a:pt x="476" y="314"/>
                </a:lnTo>
                <a:lnTo>
                  <a:pt x="468" y="316"/>
                </a:lnTo>
                <a:lnTo>
                  <a:pt x="464" y="320"/>
                </a:lnTo>
                <a:lnTo>
                  <a:pt x="454" y="332"/>
                </a:lnTo>
                <a:lnTo>
                  <a:pt x="450" y="340"/>
                </a:lnTo>
                <a:lnTo>
                  <a:pt x="444" y="346"/>
                </a:lnTo>
                <a:lnTo>
                  <a:pt x="438" y="348"/>
                </a:lnTo>
                <a:lnTo>
                  <a:pt x="428" y="350"/>
                </a:lnTo>
                <a:lnTo>
                  <a:pt x="428" y="350"/>
                </a:lnTo>
                <a:lnTo>
                  <a:pt x="422" y="348"/>
                </a:lnTo>
                <a:lnTo>
                  <a:pt x="418" y="344"/>
                </a:lnTo>
                <a:lnTo>
                  <a:pt x="416" y="340"/>
                </a:lnTo>
                <a:lnTo>
                  <a:pt x="414" y="334"/>
                </a:lnTo>
                <a:lnTo>
                  <a:pt x="412" y="320"/>
                </a:lnTo>
                <a:lnTo>
                  <a:pt x="412" y="304"/>
                </a:lnTo>
                <a:lnTo>
                  <a:pt x="416" y="284"/>
                </a:lnTo>
                <a:lnTo>
                  <a:pt x="424" y="266"/>
                </a:lnTo>
                <a:lnTo>
                  <a:pt x="434" y="248"/>
                </a:lnTo>
                <a:lnTo>
                  <a:pt x="446" y="232"/>
                </a:lnTo>
                <a:lnTo>
                  <a:pt x="446" y="232"/>
                </a:lnTo>
                <a:lnTo>
                  <a:pt x="452" y="226"/>
                </a:lnTo>
                <a:lnTo>
                  <a:pt x="456" y="224"/>
                </a:lnTo>
                <a:lnTo>
                  <a:pt x="462" y="224"/>
                </a:lnTo>
                <a:lnTo>
                  <a:pt x="468" y="226"/>
                </a:lnTo>
                <a:lnTo>
                  <a:pt x="472" y="230"/>
                </a:lnTo>
                <a:lnTo>
                  <a:pt x="476" y="234"/>
                </a:lnTo>
                <a:lnTo>
                  <a:pt x="484" y="246"/>
                </a:lnTo>
                <a:lnTo>
                  <a:pt x="498" y="272"/>
                </a:lnTo>
                <a:lnTo>
                  <a:pt x="504" y="280"/>
                </a:lnTo>
                <a:lnTo>
                  <a:pt x="508" y="280"/>
                </a:lnTo>
                <a:lnTo>
                  <a:pt x="510" y="280"/>
                </a:lnTo>
                <a:lnTo>
                  <a:pt x="510" y="280"/>
                </a:lnTo>
                <a:lnTo>
                  <a:pt x="514" y="274"/>
                </a:lnTo>
                <a:lnTo>
                  <a:pt x="516" y="262"/>
                </a:lnTo>
                <a:lnTo>
                  <a:pt x="516" y="222"/>
                </a:lnTo>
                <a:lnTo>
                  <a:pt x="514" y="172"/>
                </a:lnTo>
                <a:lnTo>
                  <a:pt x="508" y="116"/>
                </a:lnTo>
                <a:lnTo>
                  <a:pt x="508" y="116"/>
                </a:lnTo>
                <a:lnTo>
                  <a:pt x="434" y="100"/>
                </a:lnTo>
                <a:lnTo>
                  <a:pt x="402" y="94"/>
                </a:lnTo>
                <a:lnTo>
                  <a:pt x="372" y="92"/>
                </a:lnTo>
                <a:lnTo>
                  <a:pt x="372" y="92"/>
                </a:lnTo>
                <a:lnTo>
                  <a:pt x="354" y="94"/>
                </a:lnTo>
                <a:lnTo>
                  <a:pt x="354" y="94"/>
                </a:lnTo>
                <a:lnTo>
                  <a:pt x="366" y="78"/>
                </a:lnTo>
                <a:lnTo>
                  <a:pt x="372" y="70"/>
                </a:lnTo>
                <a:lnTo>
                  <a:pt x="376" y="60"/>
                </a:lnTo>
                <a:lnTo>
                  <a:pt x="378" y="52"/>
                </a:lnTo>
                <a:lnTo>
                  <a:pt x="378" y="42"/>
                </a:lnTo>
                <a:lnTo>
                  <a:pt x="376" y="32"/>
                </a:lnTo>
                <a:lnTo>
                  <a:pt x="372" y="24"/>
                </a:lnTo>
                <a:lnTo>
                  <a:pt x="372" y="24"/>
                </a:lnTo>
                <a:lnTo>
                  <a:pt x="360" y="10"/>
                </a:lnTo>
                <a:lnTo>
                  <a:pt x="350" y="2"/>
                </a:lnTo>
                <a:lnTo>
                  <a:pt x="340" y="0"/>
                </a:lnTo>
                <a:lnTo>
                  <a:pt x="330" y="2"/>
                </a:lnTo>
                <a:lnTo>
                  <a:pt x="318" y="8"/>
                </a:lnTo>
                <a:lnTo>
                  <a:pt x="306" y="16"/>
                </a:lnTo>
                <a:lnTo>
                  <a:pt x="292" y="24"/>
                </a:lnTo>
                <a:lnTo>
                  <a:pt x="276" y="32"/>
                </a:lnTo>
                <a:lnTo>
                  <a:pt x="276" y="32"/>
                </a:lnTo>
                <a:lnTo>
                  <a:pt x="266" y="38"/>
                </a:lnTo>
                <a:lnTo>
                  <a:pt x="260" y="46"/>
                </a:lnTo>
                <a:lnTo>
                  <a:pt x="256" y="54"/>
                </a:lnTo>
                <a:lnTo>
                  <a:pt x="256" y="64"/>
                </a:lnTo>
                <a:lnTo>
                  <a:pt x="256" y="74"/>
                </a:lnTo>
                <a:lnTo>
                  <a:pt x="260" y="84"/>
                </a:lnTo>
                <a:lnTo>
                  <a:pt x="268" y="102"/>
                </a:lnTo>
                <a:lnTo>
                  <a:pt x="268" y="102"/>
                </a:lnTo>
                <a:lnTo>
                  <a:pt x="200" y="112"/>
                </a:lnTo>
                <a:lnTo>
                  <a:pt x="132" y="120"/>
                </a:lnTo>
                <a:lnTo>
                  <a:pt x="132" y="120"/>
                </a:lnTo>
                <a:lnTo>
                  <a:pt x="124" y="180"/>
                </a:lnTo>
                <a:lnTo>
                  <a:pt x="122" y="204"/>
                </a:lnTo>
                <a:lnTo>
                  <a:pt x="122" y="226"/>
                </a:lnTo>
                <a:lnTo>
                  <a:pt x="122" y="226"/>
                </a:lnTo>
                <a:lnTo>
                  <a:pt x="106" y="220"/>
                </a:lnTo>
                <a:lnTo>
                  <a:pt x="80" y="214"/>
                </a:lnTo>
                <a:lnTo>
                  <a:pt x="64" y="212"/>
                </a:lnTo>
                <a:lnTo>
                  <a:pt x="50" y="212"/>
                </a:lnTo>
                <a:lnTo>
                  <a:pt x="38" y="214"/>
                </a:lnTo>
                <a:lnTo>
                  <a:pt x="28" y="216"/>
                </a:lnTo>
                <a:lnTo>
                  <a:pt x="28" y="216"/>
                </a:lnTo>
                <a:lnTo>
                  <a:pt x="14" y="228"/>
                </a:lnTo>
                <a:lnTo>
                  <a:pt x="8" y="234"/>
                </a:lnTo>
                <a:lnTo>
                  <a:pt x="4" y="240"/>
                </a:lnTo>
                <a:lnTo>
                  <a:pt x="2" y="246"/>
                </a:lnTo>
                <a:lnTo>
                  <a:pt x="0" y="254"/>
                </a:lnTo>
                <a:lnTo>
                  <a:pt x="0" y="260"/>
                </a:lnTo>
                <a:lnTo>
                  <a:pt x="2" y="266"/>
                </a:lnTo>
                <a:lnTo>
                  <a:pt x="8" y="280"/>
                </a:lnTo>
                <a:lnTo>
                  <a:pt x="20" y="292"/>
                </a:lnTo>
                <a:lnTo>
                  <a:pt x="34" y="302"/>
                </a:lnTo>
                <a:lnTo>
                  <a:pt x="54" y="310"/>
                </a:lnTo>
                <a:lnTo>
                  <a:pt x="54" y="310"/>
                </a:lnTo>
                <a:lnTo>
                  <a:pt x="66" y="314"/>
                </a:lnTo>
                <a:lnTo>
                  <a:pt x="76" y="314"/>
                </a:lnTo>
                <a:lnTo>
                  <a:pt x="98" y="314"/>
                </a:lnTo>
                <a:lnTo>
                  <a:pt x="120" y="314"/>
                </a:lnTo>
                <a:lnTo>
                  <a:pt x="138" y="314"/>
                </a:lnTo>
                <a:lnTo>
                  <a:pt x="138" y="314"/>
                </a:lnTo>
                <a:lnTo>
                  <a:pt x="144" y="360"/>
                </a:lnTo>
                <a:lnTo>
                  <a:pt x="146" y="412"/>
                </a:lnTo>
                <a:lnTo>
                  <a:pt x="146" y="412"/>
                </a:lnTo>
                <a:lnTo>
                  <a:pt x="178" y="410"/>
                </a:lnTo>
                <a:lnTo>
                  <a:pt x="208" y="408"/>
                </a:lnTo>
                <a:lnTo>
                  <a:pt x="240" y="408"/>
                </a:lnTo>
                <a:lnTo>
                  <a:pt x="272" y="408"/>
                </a:lnTo>
                <a:lnTo>
                  <a:pt x="272" y="4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7" name="Freeform 64"/>
          <p:cNvSpPr>
            <a:spLocks/>
          </p:cNvSpPr>
          <p:nvPr/>
        </p:nvSpPr>
        <p:spPr bwMode="auto">
          <a:xfrm>
            <a:off x="4945063" y="3968750"/>
            <a:ext cx="714375" cy="885825"/>
          </a:xfrm>
          <a:custGeom>
            <a:avLst/>
            <a:gdLst>
              <a:gd name="T0" fmla="*/ 142 w 450"/>
              <a:gd name="T1" fmla="*/ 558 h 558"/>
              <a:gd name="T2" fmla="*/ 206 w 450"/>
              <a:gd name="T3" fmla="*/ 544 h 558"/>
              <a:gd name="T4" fmla="*/ 244 w 450"/>
              <a:gd name="T5" fmla="*/ 514 h 558"/>
              <a:gd name="T6" fmla="*/ 248 w 450"/>
              <a:gd name="T7" fmla="*/ 492 h 558"/>
              <a:gd name="T8" fmla="*/ 244 w 450"/>
              <a:gd name="T9" fmla="*/ 480 h 558"/>
              <a:gd name="T10" fmla="*/ 232 w 450"/>
              <a:gd name="T11" fmla="*/ 464 h 558"/>
              <a:gd name="T12" fmla="*/ 238 w 450"/>
              <a:gd name="T13" fmla="*/ 456 h 558"/>
              <a:gd name="T14" fmla="*/ 280 w 450"/>
              <a:gd name="T15" fmla="*/ 454 h 558"/>
              <a:gd name="T16" fmla="*/ 350 w 450"/>
              <a:gd name="T17" fmla="*/ 410 h 558"/>
              <a:gd name="T18" fmla="*/ 344 w 450"/>
              <a:gd name="T19" fmla="*/ 366 h 558"/>
              <a:gd name="T20" fmla="*/ 346 w 450"/>
              <a:gd name="T21" fmla="*/ 316 h 558"/>
              <a:gd name="T22" fmla="*/ 380 w 450"/>
              <a:gd name="T23" fmla="*/ 326 h 558"/>
              <a:gd name="T24" fmla="*/ 428 w 450"/>
              <a:gd name="T25" fmla="*/ 340 h 558"/>
              <a:gd name="T26" fmla="*/ 436 w 450"/>
              <a:gd name="T27" fmla="*/ 336 h 558"/>
              <a:gd name="T28" fmla="*/ 450 w 450"/>
              <a:gd name="T29" fmla="*/ 302 h 558"/>
              <a:gd name="T30" fmla="*/ 444 w 450"/>
              <a:gd name="T31" fmla="*/ 230 h 558"/>
              <a:gd name="T32" fmla="*/ 440 w 450"/>
              <a:gd name="T33" fmla="*/ 218 h 558"/>
              <a:gd name="T34" fmla="*/ 424 w 450"/>
              <a:gd name="T35" fmla="*/ 214 h 558"/>
              <a:gd name="T36" fmla="*/ 390 w 450"/>
              <a:gd name="T37" fmla="*/ 230 h 558"/>
              <a:gd name="T38" fmla="*/ 352 w 450"/>
              <a:gd name="T39" fmla="*/ 254 h 558"/>
              <a:gd name="T40" fmla="*/ 374 w 450"/>
              <a:gd name="T41" fmla="*/ 106 h 558"/>
              <a:gd name="T42" fmla="*/ 248 w 450"/>
              <a:gd name="T43" fmla="*/ 88 h 558"/>
              <a:gd name="T44" fmla="*/ 262 w 450"/>
              <a:gd name="T45" fmla="*/ 54 h 558"/>
              <a:gd name="T46" fmla="*/ 258 w 450"/>
              <a:gd name="T47" fmla="*/ 26 h 558"/>
              <a:gd name="T48" fmla="*/ 250 w 450"/>
              <a:gd name="T49" fmla="*/ 12 h 558"/>
              <a:gd name="T50" fmla="*/ 230 w 450"/>
              <a:gd name="T51" fmla="*/ 2 h 558"/>
              <a:gd name="T52" fmla="*/ 194 w 450"/>
              <a:gd name="T53" fmla="*/ 8 h 558"/>
              <a:gd name="T54" fmla="*/ 162 w 450"/>
              <a:gd name="T55" fmla="*/ 44 h 558"/>
              <a:gd name="T56" fmla="*/ 154 w 450"/>
              <a:gd name="T57" fmla="*/ 76 h 558"/>
              <a:gd name="T58" fmla="*/ 90 w 450"/>
              <a:gd name="T59" fmla="*/ 76 h 558"/>
              <a:gd name="T60" fmla="*/ 28 w 450"/>
              <a:gd name="T61" fmla="*/ 80 h 558"/>
              <a:gd name="T62" fmla="*/ 22 w 450"/>
              <a:gd name="T63" fmla="*/ 242 h 558"/>
              <a:gd name="T64" fmla="*/ 68 w 450"/>
              <a:gd name="T65" fmla="*/ 226 h 558"/>
              <a:gd name="T66" fmla="*/ 112 w 450"/>
              <a:gd name="T67" fmla="*/ 220 h 558"/>
              <a:gd name="T68" fmla="*/ 130 w 450"/>
              <a:gd name="T69" fmla="*/ 226 h 558"/>
              <a:gd name="T70" fmla="*/ 148 w 450"/>
              <a:gd name="T71" fmla="*/ 248 h 558"/>
              <a:gd name="T72" fmla="*/ 162 w 450"/>
              <a:gd name="T73" fmla="*/ 310 h 558"/>
              <a:gd name="T74" fmla="*/ 152 w 450"/>
              <a:gd name="T75" fmla="*/ 346 h 558"/>
              <a:gd name="T76" fmla="*/ 140 w 450"/>
              <a:gd name="T77" fmla="*/ 356 h 558"/>
              <a:gd name="T78" fmla="*/ 102 w 450"/>
              <a:gd name="T79" fmla="*/ 362 h 558"/>
              <a:gd name="T80" fmla="*/ 58 w 450"/>
              <a:gd name="T81" fmla="*/ 354 h 558"/>
              <a:gd name="T82" fmla="*/ 40 w 450"/>
              <a:gd name="T83" fmla="*/ 350 h 558"/>
              <a:gd name="T84" fmla="*/ 20 w 450"/>
              <a:gd name="T85" fmla="*/ 318 h 558"/>
              <a:gd name="T86" fmla="*/ 14 w 450"/>
              <a:gd name="T87" fmla="*/ 312 h 558"/>
              <a:gd name="T88" fmla="*/ 0 w 450"/>
              <a:gd name="T89" fmla="*/ 452 h 558"/>
              <a:gd name="T90" fmla="*/ 118 w 450"/>
              <a:gd name="T91" fmla="*/ 464 h 558"/>
              <a:gd name="T92" fmla="*/ 124 w 450"/>
              <a:gd name="T93" fmla="*/ 474 h 558"/>
              <a:gd name="T94" fmla="*/ 112 w 450"/>
              <a:gd name="T95" fmla="*/ 526 h 558"/>
              <a:gd name="T96" fmla="*/ 114 w 450"/>
              <a:gd name="T97" fmla="*/ 548 h 558"/>
              <a:gd name="T98" fmla="*/ 122 w 450"/>
              <a:gd name="T99" fmla="*/ 554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50" h="558">
                <a:moveTo>
                  <a:pt x="122" y="554"/>
                </a:moveTo>
                <a:lnTo>
                  <a:pt x="122" y="554"/>
                </a:lnTo>
                <a:lnTo>
                  <a:pt x="142" y="558"/>
                </a:lnTo>
                <a:lnTo>
                  <a:pt x="164" y="556"/>
                </a:lnTo>
                <a:lnTo>
                  <a:pt x="186" y="552"/>
                </a:lnTo>
                <a:lnTo>
                  <a:pt x="206" y="544"/>
                </a:lnTo>
                <a:lnTo>
                  <a:pt x="224" y="532"/>
                </a:lnTo>
                <a:lnTo>
                  <a:pt x="238" y="520"/>
                </a:lnTo>
                <a:lnTo>
                  <a:pt x="244" y="514"/>
                </a:lnTo>
                <a:lnTo>
                  <a:pt x="246" y="506"/>
                </a:lnTo>
                <a:lnTo>
                  <a:pt x="248" y="500"/>
                </a:lnTo>
                <a:lnTo>
                  <a:pt x="248" y="492"/>
                </a:lnTo>
                <a:lnTo>
                  <a:pt x="248" y="492"/>
                </a:lnTo>
                <a:lnTo>
                  <a:pt x="248" y="486"/>
                </a:lnTo>
                <a:lnTo>
                  <a:pt x="244" y="480"/>
                </a:lnTo>
                <a:lnTo>
                  <a:pt x="238" y="472"/>
                </a:lnTo>
                <a:lnTo>
                  <a:pt x="234" y="468"/>
                </a:lnTo>
                <a:lnTo>
                  <a:pt x="232" y="464"/>
                </a:lnTo>
                <a:lnTo>
                  <a:pt x="234" y="460"/>
                </a:lnTo>
                <a:lnTo>
                  <a:pt x="238" y="456"/>
                </a:lnTo>
                <a:lnTo>
                  <a:pt x="238" y="456"/>
                </a:lnTo>
                <a:lnTo>
                  <a:pt x="242" y="454"/>
                </a:lnTo>
                <a:lnTo>
                  <a:pt x="252" y="454"/>
                </a:lnTo>
                <a:lnTo>
                  <a:pt x="280" y="454"/>
                </a:lnTo>
                <a:lnTo>
                  <a:pt x="360" y="460"/>
                </a:lnTo>
                <a:lnTo>
                  <a:pt x="360" y="460"/>
                </a:lnTo>
                <a:lnTo>
                  <a:pt x="350" y="410"/>
                </a:lnTo>
                <a:lnTo>
                  <a:pt x="346" y="386"/>
                </a:lnTo>
                <a:lnTo>
                  <a:pt x="344" y="366"/>
                </a:lnTo>
                <a:lnTo>
                  <a:pt x="344" y="366"/>
                </a:lnTo>
                <a:lnTo>
                  <a:pt x="344" y="342"/>
                </a:lnTo>
                <a:lnTo>
                  <a:pt x="346" y="316"/>
                </a:lnTo>
                <a:lnTo>
                  <a:pt x="346" y="316"/>
                </a:lnTo>
                <a:lnTo>
                  <a:pt x="350" y="316"/>
                </a:lnTo>
                <a:lnTo>
                  <a:pt x="358" y="318"/>
                </a:lnTo>
                <a:lnTo>
                  <a:pt x="380" y="326"/>
                </a:lnTo>
                <a:lnTo>
                  <a:pt x="404" y="336"/>
                </a:lnTo>
                <a:lnTo>
                  <a:pt x="416" y="338"/>
                </a:lnTo>
                <a:lnTo>
                  <a:pt x="428" y="340"/>
                </a:lnTo>
                <a:lnTo>
                  <a:pt x="428" y="340"/>
                </a:lnTo>
                <a:lnTo>
                  <a:pt x="432" y="338"/>
                </a:lnTo>
                <a:lnTo>
                  <a:pt x="436" y="336"/>
                </a:lnTo>
                <a:lnTo>
                  <a:pt x="444" y="328"/>
                </a:lnTo>
                <a:lnTo>
                  <a:pt x="448" y="318"/>
                </a:lnTo>
                <a:lnTo>
                  <a:pt x="450" y="302"/>
                </a:lnTo>
                <a:lnTo>
                  <a:pt x="450" y="286"/>
                </a:lnTo>
                <a:lnTo>
                  <a:pt x="450" y="268"/>
                </a:lnTo>
                <a:lnTo>
                  <a:pt x="444" y="230"/>
                </a:lnTo>
                <a:lnTo>
                  <a:pt x="444" y="230"/>
                </a:lnTo>
                <a:lnTo>
                  <a:pt x="442" y="224"/>
                </a:lnTo>
                <a:lnTo>
                  <a:pt x="440" y="218"/>
                </a:lnTo>
                <a:lnTo>
                  <a:pt x="434" y="216"/>
                </a:lnTo>
                <a:lnTo>
                  <a:pt x="430" y="214"/>
                </a:lnTo>
                <a:lnTo>
                  <a:pt x="424" y="214"/>
                </a:lnTo>
                <a:lnTo>
                  <a:pt x="418" y="216"/>
                </a:lnTo>
                <a:lnTo>
                  <a:pt x="404" y="222"/>
                </a:lnTo>
                <a:lnTo>
                  <a:pt x="390" y="230"/>
                </a:lnTo>
                <a:lnTo>
                  <a:pt x="376" y="240"/>
                </a:lnTo>
                <a:lnTo>
                  <a:pt x="352" y="254"/>
                </a:lnTo>
                <a:lnTo>
                  <a:pt x="352" y="254"/>
                </a:lnTo>
                <a:lnTo>
                  <a:pt x="364" y="180"/>
                </a:lnTo>
                <a:lnTo>
                  <a:pt x="374" y="106"/>
                </a:lnTo>
                <a:lnTo>
                  <a:pt x="374" y="106"/>
                </a:lnTo>
                <a:lnTo>
                  <a:pt x="312" y="98"/>
                </a:lnTo>
                <a:lnTo>
                  <a:pt x="248" y="88"/>
                </a:lnTo>
                <a:lnTo>
                  <a:pt x="248" y="88"/>
                </a:lnTo>
                <a:lnTo>
                  <a:pt x="254" y="76"/>
                </a:lnTo>
                <a:lnTo>
                  <a:pt x="260" y="62"/>
                </a:lnTo>
                <a:lnTo>
                  <a:pt x="262" y="54"/>
                </a:lnTo>
                <a:lnTo>
                  <a:pt x="262" y="44"/>
                </a:lnTo>
                <a:lnTo>
                  <a:pt x="260" y="36"/>
                </a:lnTo>
                <a:lnTo>
                  <a:pt x="258" y="26"/>
                </a:lnTo>
                <a:lnTo>
                  <a:pt x="258" y="26"/>
                </a:lnTo>
                <a:lnTo>
                  <a:pt x="254" y="18"/>
                </a:lnTo>
                <a:lnTo>
                  <a:pt x="250" y="12"/>
                </a:lnTo>
                <a:lnTo>
                  <a:pt x="244" y="8"/>
                </a:lnTo>
                <a:lnTo>
                  <a:pt x="238" y="4"/>
                </a:lnTo>
                <a:lnTo>
                  <a:pt x="230" y="2"/>
                </a:lnTo>
                <a:lnTo>
                  <a:pt x="224" y="0"/>
                </a:lnTo>
                <a:lnTo>
                  <a:pt x="208" y="2"/>
                </a:lnTo>
                <a:lnTo>
                  <a:pt x="194" y="8"/>
                </a:lnTo>
                <a:lnTo>
                  <a:pt x="180" y="16"/>
                </a:lnTo>
                <a:lnTo>
                  <a:pt x="170" y="28"/>
                </a:lnTo>
                <a:lnTo>
                  <a:pt x="162" y="44"/>
                </a:lnTo>
                <a:lnTo>
                  <a:pt x="162" y="44"/>
                </a:lnTo>
                <a:lnTo>
                  <a:pt x="156" y="62"/>
                </a:lnTo>
                <a:lnTo>
                  <a:pt x="154" y="76"/>
                </a:lnTo>
                <a:lnTo>
                  <a:pt x="154" y="76"/>
                </a:lnTo>
                <a:lnTo>
                  <a:pt x="122" y="76"/>
                </a:lnTo>
                <a:lnTo>
                  <a:pt x="90" y="76"/>
                </a:lnTo>
                <a:lnTo>
                  <a:pt x="60" y="78"/>
                </a:lnTo>
                <a:lnTo>
                  <a:pt x="28" y="80"/>
                </a:lnTo>
                <a:lnTo>
                  <a:pt x="28" y="80"/>
                </a:lnTo>
                <a:lnTo>
                  <a:pt x="28" y="124"/>
                </a:lnTo>
                <a:lnTo>
                  <a:pt x="26" y="166"/>
                </a:lnTo>
                <a:lnTo>
                  <a:pt x="22" y="242"/>
                </a:lnTo>
                <a:lnTo>
                  <a:pt x="22" y="242"/>
                </a:lnTo>
                <a:lnTo>
                  <a:pt x="40" y="234"/>
                </a:lnTo>
                <a:lnTo>
                  <a:pt x="68" y="226"/>
                </a:lnTo>
                <a:lnTo>
                  <a:pt x="84" y="222"/>
                </a:lnTo>
                <a:lnTo>
                  <a:pt x="98" y="220"/>
                </a:lnTo>
                <a:lnTo>
                  <a:pt x="112" y="220"/>
                </a:lnTo>
                <a:lnTo>
                  <a:pt x="122" y="222"/>
                </a:lnTo>
                <a:lnTo>
                  <a:pt x="122" y="222"/>
                </a:lnTo>
                <a:lnTo>
                  <a:pt x="130" y="226"/>
                </a:lnTo>
                <a:lnTo>
                  <a:pt x="136" y="232"/>
                </a:lnTo>
                <a:lnTo>
                  <a:pt x="144" y="240"/>
                </a:lnTo>
                <a:lnTo>
                  <a:pt x="148" y="248"/>
                </a:lnTo>
                <a:lnTo>
                  <a:pt x="156" y="268"/>
                </a:lnTo>
                <a:lnTo>
                  <a:pt x="162" y="290"/>
                </a:lnTo>
                <a:lnTo>
                  <a:pt x="162" y="310"/>
                </a:lnTo>
                <a:lnTo>
                  <a:pt x="160" y="330"/>
                </a:lnTo>
                <a:lnTo>
                  <a:pt x="156" y="340"/>
                </a:lnTo>
                <a:lnTo>
                  <a:pt x="152" y="346"/>
                </a:lnTo>
                <a:lnTo>
                  <a:pt x="146" y="352"/>
                </a:lnTo>
                <a:lnTo>
                  <a:pt x="140" y="356"/>
                </a:lnTo>
                <a:lnTo>
                  <a:pt x="140" y="356"/>
                </a:lnTo>
                <a:lnTo>
                  <a:pt x="126" y="362"/>
                </a:lnTo>
                <a:lnTo>
                  <a:pt x="114" y="364"/>
                </a:lnTo>
                <a:lnTo>
                  <a:pt x="102" y="362"/>
                </a:lnTo>
                <a:lnTo>
                  <a:pt x="92" y="360"/>
                </a:lnTo>
                <a:lnTo>
                  <a:pt x="70" y="356"/>
                </a:lnTo>
                <a:lnTo>
                  <a:pt x="58" y="354"/>
                </a:lnTo>
                <a:lnTo>
                  <a:pt x="44" y="352"/>
                </a:lnTo>
                <a:lnTo>
                  <a:pt x="44" y="352"/>
                </a:lnTo>
                <a:lnTo>
                  <a:pt x="40" y="350"/>
                </a:lnTo>
                <a:lnTo>
                  <a:pt x="36" y="346"/>
                </a:lnTo>
                <a:lnTo>
                  <a:pt x="28" y="332"/>
                </a:lnTo>
                <a:lnTo>
                  <a:pt x="20" y="318"/>
                </a:lnTo>
                <a:lnTo>
                  <a:pt x="16" y="314"/>
                </a:lnTo>
                <a:lnTo>
                  <a:pt x="14" y="312"/>
                </a:lnTo>
                <a:lnTo>
                  <a:pt x="14" y="312"/>
                </a:lnTo>
                <a:lnTo>
                  <a:pt x="6" y="376"/>
                </a:lnTo>
                <a:lnTo>
                  <a:pt x="0" y="452"/>
                </a:lnTo>
                <a:lnTo>
                  <a:pt x="0" y="452"/>
                </a:lnTo>
                <a:lnTo>
                  <a:pt x="84" y="458"/>
                </a:lnTo>
                <a:lnTo>
                  <a:pt x="110" y="462"/>
                </a:lnTo>
                <a:lnTo>
                  <a:pt x="118" y="464"/>
                </a:lnTo>
                <a:lnTo>
                  <a:pt x="122" y="466"/>
                </a:lnTo>
                <a:lnTo>
                  <a:pt x="122" y="466"/>
                </a:lnTo>
                <a:lnTo>
                  <a:pt x="124" y="474"/>
                </a:lnTo>
                <a:lnTo>
                  <a:pt x="122" y="484"/>
                </a:lnTo>
                <a:lnTo>
                  <a:pt x="114" y="512"/>
                </a:lnTo>
                <a:lnTo>
                  <a:pt x="112" y="526"/>
                </a:lnTo>
                <a:lnTo>
                  <a:pt x="112" y="540"/>
                </a:lnTo>
                <a:lnTo>
                  <a:pt x="112" y="544"/>
                </a:lnTo>
                <a:lnTo>
                  <a:pt x="114" y="548"/>
                </a:lnTo>
                <a:lnTo>
                  <a:pt x="118" y="552"/>
                </a:lnTo>
                <a:lnTo>
                  <a:pt x="122" y="554"/>
                </a:lnTo>
                <a:lnTo>
                  <a:pt x="122" y="5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8" name="Freeform 65"/>
          <p:cNvSpPr>
            <a:spLocks/>
          </p:cNvSpPr>
          <p:nvPr/>
        </p:nvSpPr>
        <p:spPr bwMode="auto">
          <a:xfrm>
            <a:off x="4770438" y="4686300"/>
            <a:ext cx="790575" cy="600075"/>
          </a:xfrm>
          <a:custGeom>
            <a:avLst/>
            <a:gdLst>
              <a:gd name="T0" fmla="*/ 256 w 498"/>
              <a:gd name="T1" fmla="*/ 324 h 378"/>
              <a:gd name="T2" fmla="*/ 248 w 498"/>
              <a:gd name="T3" fmla="*/ 298 h 378"/>
              <a:gd name="T4" fmla="*/ 268 w 498"/>
              <a:gd name="T5" fmla="*/ 288 h 378"/>
              <a:gd name="T6" fmla="*/ 316 w 498"/>
              <a:gd name="T7" fmla="*/ 286 h 378"/>
              <a:gd name="T8" fmla="*/ 346 w 498"/>
              <a:gd name="T9" fmla="*/ 294 h 378"/>
              <a:gd name="T10" fmla="*/ 354 w 498"/>
              <a:gd name="T11" fmla="*/ 314 h 378"/>
              <a:gd name="T12" fmla="*/ 348 w 498"/>
              <a:gd name="T13" fmla="*/ 340 h 378"/>
              <a:gd name="T14" fmla="*/ 330 w 498"/>
              <a:gd name="T15" fmla="*/ 358 h 378"/>
              <a:gd name="T16" fmla="*/ 426 w 498"/>
              <a:gd name="T17" fmla="*/ 376 h 378"/>
              <a:gd name="T18" fmla="*/ 474 w 498"/>
              <a:gd name="T19" fmla="*/ 288 h 378"/>
              <a:gd name="T20" fmla="*/ 490 w 498"/>
              <a:gd name="T21" fmla="*/ 206 h 378"/>
              <a:gd name="T22" fmla="*/ 498 w 498"/>
              <a:gd name="T23" fmla="*/ 184 h 378"/>
              <a:gd name="T24" fmla="*/ 488 w 498"/>
              <a:gd name="T25" fmla="*/ 176 h 378"/>
              <a:gd name="T26" fmla="*/ 448 w 498"/>
              <a:gd name="T27" fmla="*/ 186 h 378"/>
              <a:gd name="T28" fmla="*/ 414 w 498"/>
              <a:gd name="T29" fmla="*/ 194 h 378"/>
              <a:gd name="T30" fmla="*/ 394 w 498"/>
              <a:gd name="T31" fmla="*/ 188 h 378"/>
              <a:gd name="T32" fmla="*/ 376 w 498"/>
              <a:gd name="T33" fmla="*/ 174 h 378"/>
              <a:gd name="T34" fmla="*/ 370 w 498"/>
              <a:gd name="T35" fmla="*/ 134 h 378"/>
              <a:gd name="T36" fmla="*/ 392 w 498"/>
              <a:gd name="T37" fmla="*/ 106 h 378"/>
              <a:gd name="T38" fmla="*/ 412 w 498"/>
              <a:gd name="T39" fmla="*/ 100 h 378"/>
              <a:gd name="T40" fmla="*/ 446 w 498"/>
              <a:gd name="T41" fmla="*/ 108 h 378"/>
              <a:gd name="T42" fmla="*/ 484 w 498"/>
              <a:gd name="T43" fmla="*/ 118 h 378"/>
              <a:gd name="T44" fmla="*/ 488 w 498"/>
              <a:gd name="T45" fmla="*/ 106 h 378"/>
              <a:gd name="T46" fmla="*/ 470 w 498"/>
              <a:gd name="T47" fmla="*/ 8 h 378"/>
              <a:gd name="T48" fmla="*/ 362 w 498"/>
              <a:gd name="T49" fmla="*/ 2 h 378"/>
              <a:gd name="T50" fmla="*/ 348 w 498"/>
              <a:gd name="T51" fmla="*/ 4 h 378"/>
              <a:gd name="T52" fmla="*/ 344 w 498"/>
              <a:gd name="T53" fmla="*/ 16 h 378"/>
              <a:gd name="T54" fmla="*/ 358 w 498"/>
              <a:gd name="T55" fmla="*/ 34 h 378"/>
              <a:gd name="T56" fmla="*/ 358 w 498"/>
              <a:gd name="T57" fmla="*/ 48 h 378"/>
              <a:gd name="T58" fmla="*/ 348 w 498"/>
              <a:gd name="T59" fmla="*/ 68 h 378"/>
              <a:gd name="T60" fmla="*/ 296 w 498"/>
              <a:gd name="T61" fmla="*/ 100 h 378"/>
              <a:gd name="T62" fmla="*/ 232 w 498"/>
              <a:gd name="T63" fmla="*/ 102 h 378"/>
              <a:gd name="T64" fmla="*/ 224 w 498"/>
              <a:gd name="T65" fmla="*/ 96 h 378"/>
              <a:gd name="T66" fmla="*/ 222 w 498"/>
              <a:gd name="T67" fmla="*/ 74 h 378"/>
              <a:gd name="T68" fmla="*/ 234 w 498"/>
              <a:gd name="T69" fmla="*/ 22 h 378"/>
              <a:gd name="T70" fmla="*/ 228 w 498"/>
              <a:gd name="T71" fmla="*/ 12 h 378"/>
              <a:gd name="T72" fmla="*/ 110 w 498"/>
              <a:gd name="T73" fmla="*/ 0 h 378"/>
              <a:gd name="T74" fmla="*/ 104 w 498"/>
              <a:gd name="T75" fmla="*/ 120 h 378"/>
              <a:gd name="T76" fmla="*/ 94 w 498"/>
              <a:gd name="T77" fmla="*/ 144 h 378"/>
              <a:gd name="T78" fmla="*/ 62 w 498"/>
              <a:gd name="T79" fmla="*/ 138 h 378"/>
              <a:gd name="T80" fmla="*/ 46 w 498"/>
              <a:gd name="T81" fmla="*/ 144 h 378"/>
              <a:gd name="T82" fmla="*/ 10 w 498"/>
              <a:gd name="T83" fmla="*/ 178 h 378"/>
              <a:gd name="T84" fmla="*/ 0 w 498"/>
              <a:gd name="T85" fmla="*/ 208 h 378"/>
              <a:gd name="T86" fmla="*/ 10 w 498"/>
              <a:gd name="T87" fmla="*/ 222 h 378"/>
              <a:gd name="T88" fmla="*/ 24 w 498"/>
              <a:gd name="T89" fmla="*/ 230 h 378"/>
              <a:gd name="T90" fmla="*/ 72 w 498"/>
              <a:gd name="T91" fmla="*/ 234 h 378"/>
              <a:gd name="T92" fmla="*/ 118 w 498"/>
              <a:gd name="T93" fmla="*/ 214 h 378"/>
              <a:gd name="T94" fmla="*/ 128 w 498"/>
              <a:gd name="T95" fmla="*/ 278 h 378"/>
              <a:gd name="T96" fmla="*/ 132 w 498"/>
              <a:gd name="T97" fmla="*/ 350 h 378"/>
              <a:gd name="T98" fmla="*/ 236 w 498"/>
              <a:gd name="T99" fmla="*/ 34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8" h="378">
                <a:moveTo>
                  <a:pt x="266" y="342"/>
                </a:moveTo>
                <a:lnTo>
                  <a:pt x="266" y="342"/>
                </a:lnTo>
                <a:lnTo>
                  <a:pt x="256" y="324"/>
                </a:lnTo>
                <a:lnTo>
                  <a:pt x="252" y="316"/>
                </a:lnTo>
                <a:lnTo>
                  <a:pt x="248" y="306"/>
                </a:lnTo>
                <a:lnTo>
                  <a:pt x="248" y="298"/>
                </a:lnTo>
                <a:lnTo>
                  <a:pt x="252" y="292"/>
                </a:lnTo>
                <a:lnTo>
                  <a:pt x="258" y="288"/>
                </a:lnTo>
                <a:lnTo>
                  <a:pt x="268" y="288"/>
                </a:lnTo>
                <a:lnTo>
                  <a:pt x="268" y="288"/>
                </a:lnTo>
                <a:lnTo>
                  <a:pt x="302" y="286"/>
                </a:lnTo>
                <a:lnTo>
                  <a:pt x="316" y="286"/>
                </a:lnTo>
                <a:lnTo>
                  <a:pt x="328" y="288"/>
                </a:lnTo>
                <a:lnTo>
                  <a:pt x="338" y="290"/>
                </a:lnTo>
                <a:lnTo>
                  <a:pt x="346" y="294"/>
                </a:lnTo>
                <a:lnTo>
                  <a:pt x="352" y="302"/>
                </a:lnTo>
                <a:lnTo>
                  <a:pt x="354" y="314"/>
                </a:lnTo>
                <a:lnTo>
                  <a:pt x="354" y="314"/>
                </a:lnTo>
                <a:lnTo>
                  <a:pt x="354" y="320"/>
                </a:lnTo>
                <a:lnTo>
                  <a:pt x="354" y="326"/>
                </a:lnTo>
                <a:lnTo>
                  <a:pt x="348" y="340"/>
                </a:lnTo>
                <a:lnTo>
                  <a:pt x="340" y="350"/>
                </a:lnTo>
                <a:lnTo>
                  <a:pt x="330" y="358"/>
                </a:lnTo>
                <a:lnTo>
                  <a:pt x="330" y="358"/>
                </a:lnTo>
                <a:lnTo>
                  <a:pt x="360" y="366"/>
                </a:lnTo>
                <a:lnTo>
                  <a:pt x="392" y="372"/>
                </a:lnTo>
                <a:lnTo>
                  <a:pt x="426" y="376"/>
                </a:lnTo>
                <a:lnTo>
                  <a:pt x="462" y="378"/>
                </a:lnTo>
                <a:lnTo>
                  <a:pt x="462" y="378"/>
                </a:lnTo>
                <a:lnTo>
                  <a:pt x="474" y="288"/>
                </a:lnTo>
                <a:lnTo>
                  <a:pt x="486" y="218"/>
                </a:lnTo>
                <a:lnTo>
                  <a:pt x="486" y="218"/>
                </a:lnTo>
                <a:lnTo>
                  <a:pt x="490" y="206"/>
                </a:lnTo>
                <a:lnTo>
                  <a:pt x="496" y="194"/>
                </a:lnTo>
                <a:lnTo>
                  <a:pt x="498" y="188"/>
                </a:lnTo>
                <a:lnTo>
                  <a:pt x="498" y="184"/>
                </a:lnTo>
                <a:lnTo>
                  <a:pt x="494" y="180"/>
                </a:lnTo>
                <a:lnTo>
                  <a:pt x="488" y="176"/>
                </a:lnTo>
                <a:lnTo>
                  <a:pt x="488" y="176"/>
                </a:lnTo>
                <a:lnTo>
                  <a:pt x="480" y="176"/>
                </a:lnTo>
                <a:lnTo>
                  <a:pt x="470" y="178"/>
                </a:lnTo>
                <a:lnTo>
                  <a:pt x="448" y="186"/>
                </a:lnTo>
                <a:lnTo>
                  <a:pt x="436" y="190"/>
                </a:lnTo>
                <a:lnTo>
                  <a:pt x="426" y="194"/>
                </a:lnTo>
                <a:lnTo>
                  <a:pt x="414" y="194"/>
                </a:lnTo>
                <a:lnTo>
                  <a:pt x="402" y="192"/>
                </a:lnTo>
                <a:lnTo>
                  <a:pt x="402" y="192"/>
                </a:lnTo>
                <a:lnTo>
                  <a:pt x="394" y="188"/>
                </a:lnTo>
                <a:lnTo>
                  <a:pt x="388" y="184"/>
                </a:lnTo>
                <a:lnTo>
                  <a:pt x="382" y="178"/>
                </a:lnTo>
                <a:lnTo>
                  <a:pt x="376" y="174"/>
                </a:lnTo>
                <a:lnTo>
                  <a:pt x="370" y="160"/>
                </a:lnTo>
                <a:lnTo>
                  <a:pt x="368" y="148"/>
                </a:lnTo>
                <a:lnTo>
                  <a:pt x="370" y="134"/>
                </a:lnTo>
                <a:lnTo>
                  <a:pt x="376" y="122"/>
                </a:lnTo>
                <a:lnTo>
                  <a:pt x="386" y="110"/>
                </a:lnTo>
                <a:lnTo>
                  <a:pt x="392" y="106"/>
                </a:lnTo>
                <a:lnTo>
                  <a:pt x="400" y="102"/>
                </a:lnTo>
                <a:lnTo>
                  <a:pt x="400" y="102"/>
                </a:lnTo>
                <a:lnTo>
                  <a:pt x="412" y="100"/>
                </a:lnTo>
                <a:lnTo>
                  <a:pt x="422" y="102"/>
                </a:lnTo>
                <a:lnTo>
                  <a:pt x="434" y="104"/>
                </a:lnTo>
                <a:lnTo>
                  <a:pt x="446" y="108"/>
                </a:lnTo>
                <a:lnTo>
                  <a:pt x="468" y="116"/>
                </a:lnTo>
                <a:lnTo>
                  <a:pt x="476" y="118"/>
                </a:lnTo>
                <a:lnTo>
                  <a:pt x="484" y="118"/>
                </a:lnTo>
                <a:lnTo>
                  <a:pt x="484" y="118"/>
                </a:lnTo>
                <a:lnTo>
                  <a:pt x="486" y="114"/>
                </a:lnTo>
                <a:lnTo>
                  <a:pt x="488" y="106"/>
                </a:lnTo>
                <a:lnTo>
                  <a:pt x="486" y="82"/>
                </a:lnTo>
                <a:lnTo>
                  <a:pt x="478" y="48"/>
                </a:lnTo>
                <a:lnTo>
                  <a:pt x="470" y="8"/>
                </a:lnTo>
                <a:lnTo>
                  <a:pt x="470" y="8"/>
                </a:lnTo>
                <a:lnTo>
                  <a:pt x="390" y="2"/>
                </a:lnTo>
                <a:lnTo>
                  <a:pt x="362" y="2"/>
                </a:lnTo>
                <a:lnTo>
                  <a:pt x="352" y="2"/>
                </a:lnTo>
                <a:lnTo>
                  <a:pt x="348" y="4"/>
                </a:lnTo>
                <a:lnTo>
                  <a:pt x="348" y="4"/>
                </a:lnTo>
                <a:lnTo>
                  <a:pt x="344" y="8"/>
                </a:lnTo>
                <a:lnTo>
                  <a:pt x="342" y="12"/>
                </a:lnTo>
                <a:lnTo>
                  <a:pt x="344" y="16"/>
                </a:lnTo>
                <a:lnTo>
                  <a:pt x="348" y="20"/>
                </a:lnTo>
                <a:lnTo>
                  <a:pt x="354" y="28"/>
                </a:lnTo>
                <a:lnTo>
                  <a:pt x="358" y="34"/>
                </a:lnTo>
                <a:lnTo>
                  <a:pt x="358" y="40"/>
                </a:lnTo>
                <a:lnTo>
                  <a:pt x="358" y="40"/>
                </a:lnTo>
                <a:lnTo>
                  <a:pt x="358" y="48"/>
                </a:lnTo>
                <a:lnTo>
                  <a:pt x="356" y="54"/>
                </a:lnTo>
                <a:lnTo>
                  <a:pt x="354" y="62"/>
                </a:lnTo>
                <a:lnTo>
                  <a:pt x="348" y="68"/>
                </a:lnTo>
                <a:lnTo>
                  <a:pt x="334" y="80"/>
                </a:lnTo>
                <a:lnTo>
                  <a:pt x="316" y="92"/>
                </a:lnTo>
                <a:lnTo>
                  <a:pt x="296" y="100"/>
                </a:lnTo>
                <a:lnTo>
                  <a:pt x="274" y="104"/>
                </a:lnTo>
                <a:lnTo>
                  <a:pt x="252" y="106"/>
                </a:lnTo>
                <a:lnTo>
                  <a:pt x="232" y="102"/>
                </a:lnTo>
                <a:lnTo>
                  <a:pt x="232" y="102"/>
                </a:lnTo>
                <a:lnTo>
                  <a:pt x="228" y="100"/>
                </a:lnTo>
                <a:lnTo>
                  <a:pt x="224" y="96"/>
                </a:lnTo>
                <a:lnTo>
                  <a:pt x="222" y="92"/>
                </a:lnTo>
                <a:lnTo>
                  <a:pt x="222" y="88"/>
                </a:lnTo>
                <a:lnTo>
                  <a:pt x="222" y="74"/>
                </a:lnTo>
                <a:lnTo>
                  <a:pt x="224" y="60"/>
                </a:lnTo>
                <a:lnTo>
                  <a:pt x="232" y="32"/>
                </a:lnTo>
                <a:lnTo>
                  <a:pt x="234" y="22"/>
                </a:lnTo>
                <a:lnTo>
                  <a:pt x="232" y="14"/>
                </a:lnTo>
                <a:lnTo>
                  <a:pt x="232" y="14"/>
                </a:lnTo>
                <a:lnTo>
                  <a:pt x="228" y="12"/>
                </a:lnTo>
                <a:lnTo>
                  <a:pt x="220" y="10"/>
                </a:lnTo>
                <a:lnTo>
                  <a:pt x="194" y="6"/>
                </a:lnTo>
                <a:lnTo>
                  <a:pt x="110" y="0"/>
                </a:lnTo>
                <a:lnTo>
                  <a:pt x="110" y="0"/>
                </a:lnTo>
                <a:lnTo>
                  <a:pt x="104" y="82"/>
                </a:lnTo>
                <a:lnTo>
                  <a:pt x="104" y="120"/>
                </a:lnTo>
                <a:lnTo>
                  <a:pt x="106" y="152"/>
                </a:lnTo>
                <a:lnTo>
                  <a:pt x="106" y="152"/>
                </a:lnTo>
                <a:lnTo>
                  <a:pt x="94" y="144"/>
                </a:lnTo>
                <a:lnTo>
                  <a:pt x="78" y="138"/>
                </a:lnTo>
                <a:lnTo>
                  <a:pt x="70" y="136"/>
                </a:lnTo>
                <a:lnTo>
                  <a:pt x="62" y="138"/>
                </a:lnTo>
                <a:lnTo>
                  <a:pt x="54" y="140"/>
                </a:lnTo>
                <a:lnTo>
                  <a:pt x="46" y="144"/>
                </a:lnTo>
                <a:lnTo>
                  <a:pt x="46" y="144"/>
                </a:lnTo>
                <a:lnTo>
                  <a:pt x="32" y="154"/>
                </a:lnTo>
                <a:lnTo>
                  <a:pt x="20" y="166"/>
                </a:lnTo>
                <a:lnTo>
                  <a:pt x="10" y="178"/>
                </a:lnTo>
                <a:lnTo>
                  <a:pt x="2" y="190"/>
                </a:lnTo>
                <a:lnTo>
                  <a:pt x="0" y="202"/>
                </a:lnTo>
                <a:lnTo>
                  <a:pt x="0" y="208"/>
                </a:lnTo>
                <a:lnTo>
                  <a:pt x="2" y="212"/>
                </a:lnTo>
                <a:lnTo>
                  <a:pt x="6" y="218"/>
                </a:lnTo>
                <a:lnTo>
                  <a:pt x="10" y="222"/>
                </a:lnTo>
                <a:lnTo>
                  <a:pt x="16" y="226"/>
                </a:lnTo>
                <a:lnTo>
                  <a:pt x="24" y="230"/>
                </a:lnTo>
                <a:lnTo>
                  <a:pt x="24" y="230"/>
                </a:lnTo>
                <a:lnTo>
                  <a:pt x="40" y="236"/>
                </a:lnTo>
                <a:lnTo>
                  <a:pt x="56" y="236"/>
                </a:lnTo>
                <a:lnTo>
                  <a:pt x="72" y="234"/>
                </a:lnTo>
                <a:lnTo>
                  <a:pt x="86" y="230"/>
                </a:lnTo>
                <a:lnTo>
                  <a:pt x="106" y="220"/>
                </a:lnTo>
                <a:lnTo>
                  <a:pt x="118" y="214"/>
                </a:lnTo>
                <a:lnTo>
                  <a:pt x="118" y="214"/>
                </a:lnTo>
                <a:lnTo>
                  <a:pt x="124" y="244"/>
                </a:lnTo>
                <a:lnTo>
                  <a:pt x="128" y="278"/>
                </a:lnTo>
                <a:lnTo>
                  <a:pt x="130" y="314"/>
                </a:lnTo>
                <a:lnTo>
                  <a:pt x="132" y="350"/>
                </a:lnTo>
                <a:lnTo>
                  <a:pt x="132" y="350"/>
                </a:lnTo>
                <a:lnTo>
                  <a:pt x="168" y="346"/>
                </a:lnTo>
                <a:lnTo>
                  <a:pt x="204" y="342"/>
                </a:lnTo>
                <a:lnTo>
                  <a:pt x="236" y="340"/>
                </a:lnTo>
                <a:lnTo>
                  <a:pt x="266" y="342"/>
                </a:lnTo>
                <a:lnTo>
                  <a:pt x="266" y="3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9" name="Freeform 66"/>
          <p:cNvSpPr>
            <a:spLocks/>
          </p:cNvSpPr>
          <p:nvPr/>
        </p:nvSpPr>
        <p:spPr bwMode="auto">
          <a:xfrm>
            <a:off x="4926013" y="5140325"/>
            <a:ext cx="717550" cy="755650"/>
          </a:xfrm>
          <a:custGeom>
            <a:avLst/>
            <a:gdLst>
              <a:gd name="T0" fmla="*/ 118 w 452"/>
              <a:gd name="T1" fmla="*/ 398 h 476"/>
              <a:gd name="T2" fmla="*/ 110 w 452"/>
              <a:gd name="T3" fmla="*/ 422 h 476"/>
              <a:gd name="T4" fmla="*/ 90 w 452"/>
              <a:gd name="T5" fmla="*/ 452 h 476"/>
              <a:gd name="T6" fmla="*/ 92 w 452"/>
              <a:gd name="T7" fmla="*/ 466 h 476"/>
              <a:gd name="T8" fmla="*/ 120 w 452"/>
              <a:gd name="T9" fmla="*/ 476 h 476"/>
              <a:gd name="T10" fmla="*/ 178 w 452"/>
              <a:gd name="T11" fmla="*/ 470 h 476"/>
              <a:gd name="T12" fmla="*/ 206 w 452"/>
              <a:gd name="T13" fmla="*/ 456 h 476"/>
              <a:gd name="T14" fmla="*/ 208 w 452"/>
              <a:gd name="T15" fmla="*/ 446 h 476"/>
              <a:gd name="T16" fmla="*/ 202 w 452"/>
              <a:gd name="T17" fmla="*/ 398 h 476"/>
              <a:gd name="T18" fmla="*/ 204 w 452"/>
              <a:gd name="T19" fmla="*/ 392 h 476"/>
              <a:gd name="T20" fmla="*/ 370 w 452"/>
              <a:gd name="T21" fmla="*/ 434 h 476"/>
              <a:gd name="T22" fmla="*/ 360 w 452"/>
              <a:gd name="T23" fmla="*/ 318 h 476"/>
              <a:gd name="T24" fmla="*/ 404 w 452"/>
              <a:gd name="T25" fmla="*/ 316 h 476"/>
              <a:gd name="T26" fmla="*/ 434 w 452"/>
              <a:gd name="T27" fmla="*/ 310 h 476"/>
              <a:gd name="T28" fmla="*/ 452 w 452"/>
              <a:gd name="T29" fmla="*/ 280 h 476"/>
              <a:gd name="T30" fmla="*/ 438 w 452"/>
              <a:gd name="T31" fmla="*/ 230 h 476"/>
              <a:gd name="T32" fmla="*/ 426 w 452"/>
              <a:gd name="T33" fmla="*/ 216 h 476"/>
              <a:gd name="T34" fmla="*/ 406 w 452"/>
              <a:gd name="T35" fmla="*/ 208 h 476"/>
              <a:gd name="T36" fmla="*/ 372 w 452"/>
              <a:gd name="T37" fmla="*/ 218 h 476"/>
              <a:gd name="T38" fmla="*/ 348 w 452"/>
              <a:gd name="T39" fmla="*/ 236 h 476"/>
              <a:gd name="T40" fmla="*/ 364 w 452"/>
              <a:gd name="T41" fmla="*/ 92 h 476"/>
              <a:gd name="T42" fmla="*/ 262 w 452"/>
              <a:gd name="T43" fmla="*/ 80 h 476"/>
              <a:gd name="T44" fmla="*/ 242 w 452"/>
              <a:gd name="T45" fmla="*/ 64 h 476"/>
              <a:gd name="T46" fmla="*/ 256 w 452"/>
              <a:gd name="T47" fmla="*/ 34 h 476"/>
              <a:gd name="T48" fmla="*/ 254 w 452"/>
              <a:gd name="T49" fmla="*/ 16 h 476"/>
              <a:gd name="T50" fmla="*/ 230 w 452"/>
              <a:gd name="T51" fmla="*/ 2 h 476"/>
              <a:gd name="T52" fmla="*/ 170 w 452"/>
              <a:gd name="T53" fmla="*/ 2 h 476"/>
              <a:gd name="T54" fmla="*/ 154 w 452"/>
              <a:gd name="T55" fmla="*/ 6 h 476"/>
              <a:gd name="T56" fmla="*/ 154 w 452"/>
              <a:gd name="T57" fmla="*/ 30 h 476"/>
              <a:gd name="T58" fmla="*/ 168 w 452"/>
              <a:gd name="T59" fmla="*/ 56 h 476"/>
              <a:gd name="T60" fmla="*/ 70 w 452"/>
              <a:gd name="T61" fmla="*/ 60 h 476"/>
              <a:gd name="T62" fmla="*/ 32 w 452"/>
              <a:gd name="T63" fmla="*/ 114 h 476"/>
              <a:gd name="T64" fmla="*/ 40 w 452"/>
              <a:gd name="T65" fmla="*/ 164 h 476"/>
              <a:gd name="T66" fmla="*/ 74 w 452"/>
              <a:gd name="T67" fmla="*/ 176 h 476"/>
              <a:gd name="T68" fmla="*/ 92 w 452"/>
              <a:gd name="T69" fmla="*/ 190 h 476"/>
              <a:gd name="T70" fmla="*/ 106 w 452"/>
              <a:gd name="T71" fmla="*/ 238 h 476"/>
              <a:gd name="T72" fmla="*/ 88 w 452"/>
              <a:gd name="T73" fmla="*/ 276 h 476"/>
              <a:gd name="T74" fmla="*/ 60 w 452"/>
              <a:gd name="T75" fmla="*/ 288 h 476"/>
              <a:gd name="T76" fmla="*/ 36 w 452"/>
              <a:gd name="T77" fmla="*/ 286 h 476"/>
              <a:gd name="T78" fmla="*/ 6 w 452"/>
              <a:gd name="T79" fmla="*/ 260 h 476"/>
              <a:gd name="T80" fmla="*/ 0 w 452"/>
              <a:gd name="T81" fmla="*/ 332 h 476"/>
              <a:gd name="T82" fmla="*/ 6 w 452"/>
              <a:gd name="T83" fmla="*/ 406 h 476"/>
              <a:gd name="T84" fmla="*/ 104 w 452"/>
              <a:gd name="T85" fmla="*/ 394 h 476"/>
              <a:gd name="T86" fmla="*/ 116 w 452"/>
              <a:gd name="T87" fmla="*/ 396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2" h="476">
                <a:moveTo>
                  <a:pt x="116" y="396"/>
                </a:moveTo>
                <a:lnTo>
                  <a:pt x="116" y="396"/>
                </a:lnTo>
                <a:lnTo>
                  <a:pt x="118" y="398"/>
                </a:lnTo>
                <a:lnTo>
                  <a:pt x="120" y="402"/>
                </a:lnTo>
                <a:lnTo>
                  <a:pt x="116" y="412"/>
                </a:lnTo>
                <a:lnTo>
                  <a:pt x="110" y="422"/>
                </a:lnTo>
                <a:lnTo>
                  <a:pt x="104" y="432"/>
                </a:lnTo>
                <a:lnTo>
                  <a:pt x="96" y="442"/>
                </a:lnTo>
                <a:lnTo>
                  <a:pt x="90" y="452"/>
                </a:lnTo>
                <a:lnTo>
                  <a:pt x="88" y="460"/>
                </a:lnTo>
                <a:lnTo>
                  <a:pt x="88" y="464"/>
                </a:lnTo>
                <a:lnTo>
                  <a:pt x="92" y="466"/>
                </a:lnTo>
                <a:lnTo>
                  <a:pt x="92" y="466"/>
                </a:lnTo>
                <a:lnTo>
                  <a:pt x="104" y="472"/>
                </a:lnTo>
                <a:lnTo>
                  <a:pt x="120" y="476"/>
                </a:lnTo>
                <a:lnTo>
                  <a:pt x="140" y="476"/>
                </a:lnTo>
                <a:lnTo>
                  <a:pt x="160" y="474"/>
                </a:lnTo>
                <a:lnTo>
                  <a:pt x="178" y="470"/>
                </a:lnTo>
                <a:lnTo>
                  <a:pt x="194" y="464"/>
                </a:lnTo>
                <a:lnTo>
                  <a:pt x="200" y="460"/>
                </a:lnTo>
                <a:lnTo>
                  <a:pt x="206" y="456"/>
                </a:lnTo>
                <a:lnTo>
                  <a:pt x="208" y="450"/>
                </a:lnTo>
                <a:lnTo>
                  <a:pt x="208" y="446"/>
                </a:lnTo>
                <a:lnTo>
                  <a:pt x="208" y="446"/>
                </a:lnTo>
                <a:lnTo>
                  <a:pt x="206" y="428"/>
                </a:lnTo>
                <a:lnTo>
                  <a:pt x="202" y="410"/>
                </a:lnTo>
                <a:lnTo>
                  <a:pt x="202" y="398"/>
                </a:lnTo>
                <a:lnTo>
                  <a:pt x="202" y="394"/>
                </a:lnTo>
                <a:lnTo>
                  <a:pt x="204" y="392"/>
                </a:lnTo>
                <a:lnTo>
                  <a:pt x="204" y="392"/>
                </a:lnTo>
                <a:lnTo>
                  <a:pt x="280" y="412"/>
                </a:lnTo>
                <a:lnTo>
                  <a:pt x="370" y="434"/>
                </a:lnTo>
                <a:lnTo>
                  <a:pt x="370" y="434"/>
                </a:lnTo>
                <a:lnTo>
                  <a:pt x="348" y="312"/>
                </a:lnTo>
                <a:lnTo>
                  <a:pt x="348" y="312"/>
                </a:lnTo>
                <a:lnTo>
                  <a:pt x="360" y="318"/>
                </a:lnTo>
                <a:lnTo>
                  <a:pt x="372" y="320"/>
                </a:lnTo>
                <a:lnTo>
                  <a:pt x="388" y="318"/>
                </a:lnTo>
                <a:lnTo>
                  <a:pt x="404" y="316"/>
                </a:lnTo>
                <a:lnTo>
                  <a:pt x="404" y="316"/>
                </a:lnTo>
                <a:lnTo>
                  <a:pt x="422" y="314"/>
                </a:lnTo>
                <a:lnTo>
                  <a:pt x="434" y="310"/>
                </a:lnTo>
                <a:lnTo>
                  <a:pt x="444" y="302"/>
                </a:lnTo>
                <a:lnTo>
                  <a:pt x="450" y="292"/>
                </a:lnTo>
                <a:lnTo>
                  <a:pt x="452" y="280"/>
                </a:lnTo>
                <a:lnTo>
                  <a:pt x="450" y="266"/>
                </a:lnTo>
                <a:lnTo>
                  <a:pt x="446" y="250"/>
                </a:lnTo>
                <a:lnTo>
                  <a:pt x="438" y="230"/>
                </a:lnTo>
                <a:lnTo>
                  <a:pt x="438" y="230"/>
                </a:lnTo>
                <a:lnTo>
                  <a:pt x="432" y="222"/>
                </a:lnTo>
                <a:lnTo>
                  <a:pt x="426" y="216"/>
                </a:lnTo>
                <a:lnTo>
                  <a:pt x="420" y="210"/>
                </a:lnTo>
                <a:lnTo>
                  <a:pt x="414" y="208"/>
                </a:lnTo>
                <a:lnTo>
                  <a:pt x="406" y="208"/>
                </a:lnTo>
                <a:lnTo>
                  <a:pt x="400" y="208"/>
                </a:lnTo>
                <a:lnTo>
                  <a:pt x="386" y="212"/>
                </a:lnTo>
                <a:lnTo>
                  <a:pt x="372" y="218"/>
                </a:lnTo>
                <a:lnTo>
                  <a:pt x="362" y="224"/>
                </a:lnTo>
                <a:lnTo>
                  <a:pt x="348" y="236"/>
                </a:lnTo>
                <a:lnTo>
                  <a:pt x="348" y="236"/>
                </a:lnTo>
                <a:lnTo>
                  <a:pt x="354" y="168"/>
                </a:lnTo>
                <a:lnTo>
                  <a:pt x="364" y="92"/>
                </a:lnTo>
                <a:lnTo>
                  <a:pt x="364" y="92"/>
                </a:lnTo>
                <a:lnTo>
                  <a:pt x="328" y="90"/>
                </a:lnTo>
                <a:lnTo>
                  <a:pt x="294" y="86"/>
                </a:lnTo>
                <a:lnTo>
                  <a:pt x="262" y="80"/>
                </a:lnTo>
                <a:lnTo>
                  <a:pt x="232" y="72"/>
                </a:lnTo>
                <a:lnTo>
                  <a:pt x="232" y="72"/>
                </a:lnTo>
                <a:lnTo>
                  <a:pt x="242" y="64"/>
                </a:lnTo>
                <a:lnTo>
                  <a:pt x="250" y="54"/>
                </a:lnTo>
                <a:lnTo>
                  <a:pt x="256" y="40"/>
                </a:lnTo>
                <a:lnTo>
                  <a:pt x="256" y="34"/>
                </a:lnTo>
                <a:lnTo>
                  <a:pt x="256" y="28"/>
                </a:lnTo>
                <a:lnTo>
                  <a:pt x="256" y="28"/>
                </a:lnTo>
                <a:lnTo>
                  <a:pt x="254" y="16"/>
                </a:lnTo>
                <a:lnTo>
                  <a:pt x="248" y="8"/>
                </a:lnTo>
                <a:lnTo>
                  <a:pt x="240" y="4"/>
                </a:lnTo>
                <a:lnTo>
                  <a:pt x="230" y="2"/>
                </a:lnTo>
                <a:lnTo>
                  <a:pt x="218" y="0"/>
                </a:lnTo>
                <a:lnTo>
                  <a:pt x="204" y="0"/>
                </a:lnTo>
                <a:lnTo>
                  <a:pt x="170" y="2"/>
                </a:lnTo>
                <a:lnTo>
                  <a:pt x="170" y="2"/>
                </a:lnTo>
                <a:lnTo>
                  <a:pt x="160" y="2"/>
                </a:lnTo>
                <a:lnTo>
                  <a:pt x="154" y="6"/>
                </a:lnTo>
                <a:lnTo>
                  <a:pt x="150" y="12"/>
                </a:lnTo>
                <a:lnTo>
                  <a:pt x="150" y="20"/>
                </a:lnTo>
                <a:lnTo>
                  <a:pt x="154" y="30"/>
                </a:lnTo>
                <a:lnTo>
                  <a:pt x="158" y="38"/>
                </a:lnTo>
                <a:lnTo>
                  <a:pt x="168" y="56"/>
                </a:lnTo>
                <a:lnTo>
                  <a:pt x="168" y="56"/>
                </a:lnTo>
                <a:lnTo>
                  <a:pt x="138" y="54"/>
                </a:lnTo>
                <a:lnTo>
                  <a:pt x="106" y="56"/>
                </a:lnTo>
                <a:lnTo>
                  <a:pt x="70" y="60"/>
                </a:lnTo>
                <a:lnTo>
                  <a:pt x="34" y="64"/>
                </a:lnTo>
                <a:lnTo>
                  <a:pt x="34" y="64"/>
                </a:lnTo>
                <a:lnTo>
                  <a:pt x="32" y="114"/>
                </a:lnTo>
                <a:lnTo>
                  <a:pt x="28" y="164"/>
                </a:lnTo>
                <a:lnTo>
                  <a:pt x="28" y="164"/>
                </a:lnTo>
                <a:lnTo>
                  <a:pt x="40" y="164"/>
                </a:lnTo>
                <a:lnTo>
                  <a:pt x="56" y="168"/>
                </a:lnTo>
                <a:lnTo>
                  <a:pt x="66" y="170"/>
                </a:lnTo>
                <a:lnTo>
                  <a:pt x="74" y="176"/>
                </a:lnTo>
                <a:lnTo>
                  <a:pt x="84" y="182"/>
                </a:lnTo>
                <a:lnTo>
                  <a:pt x="92" y="190"/>
                </a:lnTo>
                <a:lnTo>
                  <a:pt x="92" y="190"/>
                </a:lnTo>
                <a:lnTo>
                  <a:pt x="102" y="208"/>
                </a:lnTo>
                <a:lnTo>
                  <a:pt x="106" y="224"/>
                </a:lnTo>
                <a:lnTo>
                  <a:pt x="106" y="238"/>
                </a:lnTo>
                <a:lnTo>
                  <a:pt x="104" y="252"/>
                </a:lnTo>
                <a:lnTo>
                  <a:pt x="98" y="264"/>
                </a:lnTo>
                <a:lnTo>
                  <a:pt x="88" y="276"/>
                </a:lnTo>
                <a:lnTo>
                  <a:pt x="76" y="284"/>
                </a:lnTo>
                <a:lnTo>
                  <a:pt x="60" y="288"/>
                </a:lnTo>
                <a:lnTo>
                  <a:pt x="60" y="288"/>
                </a:lnTo>
                <a:lnTo>
                  <a:pt x="52" y="290"/>
                </a:lnTo>
                <a:lnTo>
                  <a:pt x="44" y="288"/>
                </a:lnTo>
                <a:lnTo>
                  <a:pt x="36" y="286"/>
                </a:lnTo>
                <a:lnTo>
                  <a:pt x="28" y="282"/>
                </a:lnTo>
                <a:lnTo>
                  <a:pt x="16" y="272"/>
                </a:lnTo>
                <a:lnTo>
                  <a:pt x="6" y="260"/>
                </a:lnTo>
                <a:lnTo>
                  <a:pt x="6" y="260"/>
                </a:lnTo>
                <a:lnTo>
                  <a:pt x="0" y="296"/>
                </a:lnTo>
                <a:lnTo>
                  <a:pt x="0" y="332"/>
                </a:lnTo>
                <a:lnTo>
                  <a:pt x="2" y="368"/>
                </a:lnTo>
                <a:lnTo>
                  <a:pt x="6" y="406"/>
                </a:lnTo>
                <a:lnTo>
                  <a:pt x="6" y="406"/>
                </a:lnTo>
                <a:lnTo>
                  <a:pt x="46" y="398"/>
                </a:lnTo>
                <a:lnTo>
                  <a:pt x="80" y="394"/>
                </a:lnTo>
                <a:lnTo>
                  <a:pt x="104" y="394"/>
                </a:lnTo>
                <a:lnTo>
                  <a:pt x="112" y="394"/>
                </a:lnTo>
                <a:lnTo>
                  <a:pt x="116" y="396"/>
                </a:lnTo>
                <a:lnTo>
                  <a:pt x="116" y="3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0" name="Freeform 67"/>
          <p:cNvSpPr>
            <a:spLocks/>
          </p:cNvSpPr>
          <p:nvPr/>
        </p:nvSpPr>
        <p:spPr bwMode="auto">
          <a:xfrm>
            <a:off x="4792663" y="5762625"/>
            <a:ext cx="746125" cy="615950"/>
          </a:xfrm>
          <a:custGeom>
            <a:avLst/>
            <a:gdLst>
              <a:gd name="T0" fmla="*/ 402 w 470"/>
              <a:gd name="T1" fmla="*/ 300 h 388"/>
              <a:gd name="T2" fmla="*/ 384 w 470"/>
              <a:gd name="T3" fmla="*/ 298 h 388"/>
              <a:gd name="T4" fmla="*/ 380 w 470"/>
              <a:gd name="T5" fmla="*/ 292 h 388"/>
              <a:gd name="T6" fmla="*/ 380 w 470"/>
              <a:gd name="T7" fmla="*/ 280 h 388"/>
              <a:gd name="T8" fmla="*/ 392 w 470"/>
              <a:gd name="T9" fmla="*/ 256 h 388"/>
              <a:gd name="T10" fmla="*/ 410 w 470"/>
              <a:gd name="T11" fmla="*/ 228 h 388"/>
              <a:gd name="T12" fmla="*/ 424 w 470"/>
              <a:gd name="T13" fmla="*/ 214 h 388"/>
              <a:gd name="T14" fmla="*/ 440 w 470"/>
              <a:gd name="T15" fmla="*/ 214 h 388"/>
              <a:gd name="T16" fmla="*/ 454 w 470"/>
              <a:gd name="T17" fmla="*/ 224 h 388"/>
              <a:gd name="T18" fmla="*/ 468 w 470"/>
              <a:gd name="T19" fmla="*/ 236 h 388"/>
              <a:gd name="T20" fmla="*/ 470 w 470"/>
              <a:gd name="T21" fmla="*/ 194 h 388"/>
              <a:gd name="T22" fmla="*/ 462 w 470"/>
              <a:gd name="T23" fmla="*/ 94 h 388"/>
              <a:gd name="T24" fmla="*/ 454 w 470"/>
              <a:gd name="T25" fmla="*/ 42 h 388"/>
              <a:gd name="T26" fmla="*/ 288 w 470"/>
              <a:gd name="T27" fmla="*/ 0 h 388"/>
              <a:gd name="T28" fmla="*/ 286 w 470"/>
              <a:gd name="T29" fmla="*/ 2 h 388"/>
              <a:gd name="T30" fmla="*/ 286 w 470"/>
              <a:gd name="T31" fmla="*/ 18 h 388"/>
              <a:gd name="T32" fmla="*/ 292 w 470"/>
              <a:gd name="T33" fmla="*/ 54 h 388"/>
              <a:gd name="T34" fmla="*/ 292 w 470"/>
              <a:gd name="T35" fmla="*/ 58 h 388"/>
              <a:gd name="T36" fmla="*/ 284 w 470"/>
              <a:gd name="T37" fmla="*/ 68 h 388"/>
              <a:gd name="T38" fmla="*/ 262 w 470"/>
              <a:gd name="T39" fmla="*/ 78 h 388"/>
              <a:gd name="T40" fmla="*/ 224 w 470"/>
              <a:gd name="T41" fmla="*/ 84 h 388"/>
              <a:gd name="T42" fmla="*/ 188 w 470"/>
              <a:gd name="T43" fmla="*/ 80 h 388"/>
              <a:gd name="T44" fmla="*/ 176 w 470"/>
              <a:gd name="T45" fmla="*/ 74 h 388"/>
              <a:gd name="T46" fmla="*/ 172 w 470"/>
              <a:gd name="T47" fmla="*/ 68 h 388"/>
              <a:gd name="T48" fmla="*/ 180 w 470"/>
              <a:gd name="T49" fmla="*/ 50 h 388"/>
              <a:gd name="T50" fmla="*/ 194 w 470"/>
              <a:gd name="T51" fmla="*/ 30 h 388"/>
              <a:gd name="T52" fmla="*/ 204 w 470"/>
              <a:gd name="T53" fmla="*/ 10 h 388"/>
              <a:gd name="T54" fmla="*/ 200 w 470"/>
              <a:gd name="T55" fmla="*/ 4 h 388"/>
              <a:gd name="T56" fmla="*/ 196 w 470"/>
              <a:gd name="T57" fmla="*/ 2 h 388"/>
              <a:gd name="T58" fmla="*/ 164 w 470"/>
              <a:gd name="T59" fmla="*/ 2 h 388"/>
              <a:gd name="T60" fmla="*/ 90 w 470"/>
              <a:gd name="T61" fmla="*/ 14 h 388"/>
              <a:gd name="T62" fmla="*/ 96 w 470"/>
              <a:gd name="T63" fmla="*/ 56 h 388"/>
              <a:gd name="T64" fmla="*/ 108 w 470"/>
              <a:gd name="T65" fmla="*/ 134 h 388"/>
              <a:gd name="T66" fmla="*/ 112 w 470"/>
              <a:gd name="T67" fmla="*/ 170 h 388"/>
              <a:gd name="T68" fmla="*/ 72 w 470"/>
              <a:gd name="T69" fmla="*/ 146 h 388"/>
              <a:gd name="T70" fmla="*/ 52 w 470"/>
              <a:gd name="T71" fmla="*/ 142 h 388"/>
              <a:gd name="T72" fmla="*/ 36 w 470"/>
              <a:gd name="T73" fmla="*/ 148 h 388"/>
              <a:gd name="T74" fmla="*/ 26 w 470"/>
              <a:gd name="T75" fmla="*/ 160 h 388"/>
              <a:gd name="T76" fmla="*/ 10 w 470"/>
              <a:gd name="T77" fmla="*/ 182 h 388"/>
              <a:gd name="T78" fmla="*/ 0 w 470"/>
              <a:gd name="T79" fmla="*/ 206 h 388"/>
              <a:gd name="T80" fmla="*/ 2 w 470"/>
              <a:gd name="T81" fmla="*/ 230 h 388"/>
              <a:gd name="T82" fmla="*/ 6 w 470"/>
              <a:gd name="T83" fmla="*/ 240 h 388"/>
              <a:gd name="T84" fmla="*/ 16 w 470"/>
              <a:gd name="T85" fmla="*/ 252 h 388"/>
              <a:gd name="T86" fmla="*/ 30 w 470"/>
              <a:gd name="T87" fmla="*/ 256 h 388"/>
              <a:gd name="T88" fmla="*/ 74 w 470"/>
              <a:gd name="T89" fmla="*/ 256 h 388"/>
              <a:gd name="T90" fmla="*/ 92 w 470"/>
              <a:gd name="T91" fmla="*/ 252 h 388"/>
              <a:gd name="T92" fmla="*/ 108 w 470"/>
              <a:gd name="T93" fmla="*/ 252 h 388"/>
              <a:gd name="T94" fmla="*/ 98 w 470"/>
              <a:gd name="T95" fmla="*/ 292 h 388"/>
              <a:gd name="T96" fmla="*/ 74 w 470"/>
              <a:gd name="T97" fmla="*/ 362 h 388"/>
              <a:gd name="T98" fmla="*/ 438 w 470"/>
              <a:gd name="T99" fmla="*/ 388 h 388"/>
              <a:gd name="T100" fmla="*/ 456 w 470"/>
              <a:gd name="T101" fmla="*/ 298 h 388"/>
              <a:gd name="T102" fmla="*/ 402 w 470"/>
              <a:gd name="T103" fmla="*/ 30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0" h="388">
                <a:moveTo>
                  <a:pt x="402" y="300"/>
                </a:moveTo>
                <a:lnTo>
                  <a:pt x="402" y="300"/>
                </a:lnTo>
                <a:lnTo>
                  <a:pt x="388" y="300"/>
                </a:lnTo>
                <a:lnTo>
                  <a:pt x="384" y="298"/>
                </a:lnTo>
                <a:lnTo>
                  <a:pt x="382" y="296"/>
                </a:lnTo>
                <a:lnTo>
                  <a:pt x="380" y="292"/>
                </a:lnTo>
                <a:lnTo>
                  <a:pt x="378" y="288"/>
                </a:lnTo>
                <a:lnTo>
                  <a:pt x="380" y="280"/>
                </a:lnTo>
                <a:lnTo>
                  <a:pt x="384" y="268"/>
                </a:lnTo>
                <a:lnTo>
                  <a:pt x="392" y="256"/>
                </a:lnTo>
                <a:lnTo>
                  <a:pt x="410" y="228"/>
                </a:lnTo>
                <a:lnTo>
                  <a:pt x="410" y="228"/>
                </a:lnTo>
                <a:lnTo>
                  <a:pt x="418" y="218"/>
                </a:lnTo>
                <a:lnTo>
                  <a:pt x="424" y="214"/>
                </a:lnTo>
                <a:lnTo>
                  <a:pt x="432" y="214"/>
                </a:lnTo>
                <a:lnTo>
                  <a:pt x="440" y="214"/>
                </a:lnTo>
                <a:lnTo>
                  <a:pt x="448" y="218"/>
                </a:lnTo>
                <a:lnTo>
                  <a:pt x="454" y="224"/>
                </a:lnTo>
                <a:lnTo>
                  <a:pt x="468" y="236"/>
                </a:lnTo>
                <a:lnTo>
                  <a:pt x="468" y="236"/>
                </a:lnTo>
                <a:lnTo>
                  <a:pt x="470" y="216"/>
                </a:lnTo>
                <a:lnTo>
                  <a:pt x="470" y="194"/>
                </a:lnTo>
                <a:lnTo>
                  <a:pt x="468" y="146"/>
                </a:lnTo>
                <a:lnTo>
                  <a:pt x="462" y="94"/>
                </a:lnTo>
                <a:lnTo>
                  <a:pt x="454" y="42"/>
                </a:lnTo>
                <a:lnTo>
                  <a:pt x="454" y="42"/>
                </a:lnTo>
                <a:lnTo>
                  <a:pt x="364" y="20"/>
                </a:lnTo>
                <a:lnTo>
                  <a:pt x="288" y="0"/>
                </a:lnTo>
                <a:lnTo>
                  <a:pt x="288" y="0"/>
                </a:lnTo>
                <a:lnTo>
                  <a:pt x="286" y="2"/>
                </a:lnTo>
                <a:lnTo>
                  <a:pt x="286" y="6"/>
                </a:lnTo>
                <a:lnTo>
                  <a:pt x="286" y="18"/>
                </a:lnTo>
                <a:lnTo>
                  <a:pt x="290" y="36"/>
                </a:lnTo>
                <a:lnTo>
                  <a:pt x="292" y="54"/>
                </a:lnTo>
                <a:lnTo>
                  <a:pt x="292" y="54"/>
                </a:lnTo>
                <a:lnTo>
                  <a:pt x="292" y="58"/>
                </a:lnTo>
                <a:lnTo>
                  <a:pt x="290" y="64"/>
                </a:lnTo>
                <a:lnTo>
                  <a:pt x="284" y="68"/>
                </a:lnTo>
                <a:lnTo>
                  <a:pt x="278" y="72"/>
                </a:lnTo>
                <a:lnTo>
                  <a:pt x="262" y="78"/>
                </a:lnTo>
                <a:lnTo>
                  <a:pt x="244" y="82"/>
                </a:lnTo>
                <a:lnTo>
                  <a:pt x="224" y="84"/>
                </a:lnTo>
                <a:lnTo>
                  <a:pt x="204" y="84"/>
                </a:lnTo>
                <a:lnTo>
                  <a:pt x="188" y="80"/>
                </a:lnTo>
                <a:lnTo>
                  <a:pt x="176" y="74"/>
                </a:lnTo>
                <a:lnTo>
                  <a:pt x="176" y="74"/>
                </a:lnTo>
                <a:lnTo>
                  <a:pt x="172" y="72"/>
                </a:lnTo>
                <a:lnTo>
                  <a:pt x="172" y="68"/>
                </a:lnTo>
                <a:lnTo>
                  <a:pt x="174" y="60"/>
                </a:lnTo>
                <a:lnTo>
                  <a:pt x="180" y="50"/>
                </a:lnTo>
                <a:lnTo>
                  <a:pt x="188" y="40"/>
                </a:lnTo>
                <a:lnTo>
                  <a:pt x="194" y="30"/>
                </a:lnTo>
                <a:lnTo>
                  <a:pt x="200" y="20"/>
                </a:lnTo>
                <a:lnTo>
                  <a:pt x="204" y="10"/>
                </a:lnTo>
                <a:lnTo>
                  <a:pt x="202" y="6"/>
                </a:lnTo>
                <a:lnTo>
                  <a:pt x="200" y="4"/>
                </a:lnTo>
                <a:lnTo>
                  <a:pt x="200" y="4"/>
                </a:lnTo>
                <a:lnTo>
                  <a:pt x="196" y="2"/>
                </a:lnTo>
                <a:lnTo>
                  <a:pt x="188" y="2"/>
                </a:lnTo>
                <a:lnTo>
                  <a:pt x="164" y="2"/>
                </a:lnTo>
                <a:lnTo>
                  <a:pt x="130" y="6"/>
                </a:lnTo>
                <a:lnTo>
                  <a:pt x="90" y="14"/>
                </a:lnTo>
                <a:lnTo>
                  <a:pt x="90" y="14"/>
                </a:lnTo>
                <a:lnTo>
                  <a:pt x="96" y="56"/>
                </a:lnTo>
                <a:lnTo>
                  <a:pt x="102" y="96"/>
                </a:lnTo>
                <a:lnTo>
                  <a:pt x="108" y="134"/>
                </a:lnTo>
                <a:lnTo>
                  <a:pt x="112" y="170"/>
                </a:lnTo>
                <a:lnTo>
                  <a:pt x="112" y="170"/>
                </a:lnTo>
                <a:lnTo>
                  <a:pt x="92" y="158"/>
                </a:lnTo>
                <a:lnTo>
                  <a:pt x="72" y="146"/>
                </a:lnTo>
                <a:lnTo>
                  <a:pt x="62" y="144"/>
                </a:lnTo>
                <a:lnTo>
                  <a:pt x="52" y="142"/>
                </a:lnTo>
                <a:lnTo>
                  <a:pt x="44" y="144"/>
                </a:lnTo>
                <a:lnTo>
                  <a:pt x="36" y="148"/>
                </a:lnTo>
                <a:lnTo>
                  <a:pt x="36" y="148"/>
                </a:lnTo>
                <a:lnTo>
                  <a:pt x="26" y="160"/>
                </a:lnTo>
                <a:lnTo>
                  <a:pt x="18" y="170"/>
                </a:lnTo>
                <a:lnTo>
                  <a:pt x="10" y="182"/>
                </a:lnTo>
                <a:lnTo>
                  <a:pt x="4" y="194"/>
                </a:lnTo>
                <a:lnTo>
                  <a:pt x="0" y="206"/>
                </a:lnTo>
                <a:lnTo>
                  <a:pt x="0" y="218"/>
                </a:lnTo>
                <a:lnTo>
                  <a:pt x="2" y="230"/>
                </a:lnTo>
                <a:lnTo>
                  <a:pt x="6" y="240"/>
                </a:lnTo>
                <a:lnTo>
                  <a:pt x="6" y="240"/>
                </a:lnTo>
                <a:lnTo>
                  <a:pt x="10" y="246"/>
                </a:lnTo>
                <a:lnTo>
                  <a:pt x="16" y="252"/>
                </a:lnTo>
                <a:lnTo>
                  <a:pt x="22" y="254"/>
                </a:lnTo>
                <a:lnTo>
                  <a:pt x="30" y="256"/>
                </a:lnTo>
                <a:lnTo>
                  <a:pt x="50" y="258"/>
                </a:lnTo>
                <a:lnTo>
                  <a:pt x="74" y="256"/>
                </a:lnTo>
                <a:lnTo>
                  <a:pt x="74" y="256"/>
                </a:lnTo>
                <a:lnTo>
                  <a:pt x="92" y="252"/>
                </a:lnTo>
                <a:lnTo>
                  <a:pt x="102" y="250"/>
                </a:lnTo>
                <a:lnTo>
                  <a:pt x="108" y="252"/>
                </a:lnTo>
                <a:lnTo>
                  <a:pt x="108" y="252"/>
                </a:lnTo>
                <a:lnTo>
                  <a:pt x="98" y="292"/>
                </a:lnTo>
                <a:lnTo>
                  <a:pt x="86" y="328"/>
                </a:lnTo>
                <a:lnTo>
                  <a:pt x="74" y="362"/>
                </a:lnTo>
                <a:lnTo>
                  <a:pt x="62" y="388"/>
                </a:lnTo>
                <a:lnTo>
                  <a:pt x="438" y="388"/>
                </a:lnTo>
                <a:lnTo>
                  <a:pt x="438" y="388"/>
                </a:lnTo>
                <a:lnTo>
                  <a:pt x="456" y="298"/>
                </a:lnTo>
                <a:lnTo>
                  <a:pt x="456" y="298"/>
                </a:lnTo>
                <a:lnTo>
                  <a:pt x="402" y="300"/>
                </a:lnTo>
                <a:lnTo>
                  <a:pt x="402" y="3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1" name="Freeform 68"/>
          <p:cNvSpPr>
            <a:spLocks/>
          </p:cNvSpPr>
          <p:nvPr/>
        </p:nvSpPr>
        <p:spPr bwMode="auto">
          <a:xfrm>
            <a:off x="5427663" y="854075"/>
            <a:ext cx="625475" cy="654050"/>
          </a:xfrm>
          <a:custGeom>
            <a:avLst/>
            <a:gdLst>
              <a:gd name="T0" fmla="*/ 158 w 394"/>
              <a:gd name="T1" fmla="*/ 388 h 412"/>
              <a:gd name="T2" fmla="*/ 172 w 394"/>
              <a:gd name="T3" fmla="*/ 400 h 412"/>
              <a:gd name="T4" fmla="*/ 198 w 394"/>
              <a:gd name="T5" fmla="*/ 410 h 412"/>
              <a:gd name="T6" fmla="*/ 224 w 394"/>
              <a:gd name="T7" fmla="*/ 412 h 412"/>
              <a:gd name="T8" fmla="*/ 232 w 394"/>
              <a:gd name="T9" fmla="*/ 406 h 412"/>
              <a:gd name="T10" fmla="*/ 236 w 394"/>
              <a:gd name="T11" fmla="*/ 396 h 412"/>
              <a:gd name="T12" fmla="*/ 238 w 394"/>
              <a:gd name="T13" fmla="*/ 336 h 412"/>
              <a:gd name="T14" fmla="*/ 388 w 394"/>
              <a:gd name="T15" fmla="*/ 344 h 412"/>
              <a:gd name="T16" fmla="*/ 392 w 394"/>
              <a:gd name="T17" fmla="*/ 318 h 412"/>
              <a:gd name="T18" fmla="*/ 392 w 394"/>
              <a:gd name="T19" fmla="*/ 296 h 412"/>
              <a:gd name="T20" fmla="*/ 394 w 394"/>
              <a:gd name="T21" fmla="*/ 234 h 412"/>
              <a:gd name="T22" fmla="*/ 380 w 394"/>
              <a:gd name="T23" fmla="*/ 224 h 412"/>
              <a:gd name="T24" fmla="*/ 358 w 394"/>
              <a:gd name="T25" fmla="*/ 208 h 412"/>
              <a:gd name="T26" fmla="*/ 350 w 394"/>
              <a:gd name="T27" fmla="*/ 206 h 412"/>
              <a:gd name="T28" fmla="*/ 342 w 394"/>
              <a:gd name="T29" fmla="*/ 212 h 412"/>
              <a:gd name="T30" fmla="*/ 332 w 394"/>
              <a:gd name="T31" fmla="*/ 220 h 412"/>
              <a:gd name="T32" fmla="*/ 314 w 394"/>
              <a:gd name="T33" fmla="*/ 224 h 412"/>
              <a:gd name="T34" fmla="*/ 298 w 394"/>
              <a:gd name="T35" fmla="*/ 222 h 412"/>
              <a:gd name="T36" fmla="*/ 282 w 394"/>
              <a:gd name="T37" fmla="*/ 216 h 412"/>
              <a:gd name="T38" fmla="*/ 278 w 394"/>
              <a:gd name="T39" fmla="*/ 206 h 412"/>
              <a:gd name="T40" fmla="*/ 278 w 394"/>
              <a:gd name="T41" fmla="*/ 194 h 412"/>
              <a:gd name="T42" fmla="*/ 298 w 394"/>
              <a:gd name="T43" fmla="*/ 168 h 412"/>
              <a:gd name="T44" fmla="*/ 332 w 394"/>
              <a:gd name="T45" fmla="*/ 146 h 412"/>
              <a:gd name="T46" fmla="*/ 350 w 394"/>
              <a:gd name="T47" fmla="*/ 140 h 412"/>
              <a:gd name="T48" fmla="*/ 366 w 394"/>
              <a:gd name="T49" fmla="*/ 138 h 412"/>
              <a:gd name="T50" fmla="*/ 378 w 394"/>
              <a:gd name="T51" fmla="*/ 142 h 412"/>
              <a:gd name="T52" fmla="*/ 394 w 394"/>
              <a:gd name="T53" fmla="*/ 158 h 412"/>
              <a:gd name="T54" fmla="*/ 394 w 394"/>
              <a:gd name="T55" fmla="*/ 0 h 412"/>
              <a:gd name="T56" fmla="*/ 72 w 394"/>
              <a:gd name="T57" fmla="*/ 0 h 412"/>
              <a:gd name="T58" fmla="*/ 84 w 394"/>
              <a:gd name="T59" fmla="*/ 54 h 412"/>
              <a:gd name="T60" fmla="*/ 90 w 394"/>
              <a:gd name="T61" fmla="*/ 106 h 412"/>
              <a:gd name="T62" fmla="*/ 90 w 394"/>
              <a:gd name="T63" fmla="*/ 146 h 412"/>
              <a:gd name="T64" fmla="*/ 82 w 394"/>
              <a:gd name="T65" fmla="*/ 164 h 412"/>
              <a:gd name="T66" fmla="*/ 80 w 394"/>
              <a:gd name="T67" fmla="*/ 166 h 412"/>
              <a:gd name="T68" fmla="*/ 72 w 394"/>
              <a:gd name="T69" fmla="*/ 166 h 412"/>
              <a:gd name="T70" fmla="*/ 48 w 394"/>
              <a:gd name="T71" fmla="*/ 150 h 412"/>
              <a:gd name="T72" fmla="*/ 30 w 394"/>
              <a:gd name="T73" fmla="*/ 142 h 412"/>
              <a:gd name="T74" fmla="*/ 22 w 394"/>
              <a:gd name="T75" fmla="*/ 144 h 412"/>
              <a:gd name="T76" fmla="*/ 14 w 394"/>
              <a:gd name="T77" fmla="*/ 152 h 412"/>
              <a:gd name="T78" fmla="*/ 8 w 394"/>
              <a:gd name="T79" fmla="*/ 166 h 412"/>
              <a:gd name="T80" fmla="*/ 0 w 394"/>
              <a:gd name="T81" fmla="*/ 200 h 412"/>
              <a:gd name="T82" fmla="*/ 2 w 394"/>
              <a:gd name="T83" fmla="*/ 234 h 412"/>
              <a:gd name="T84" fmla="*/ 12 w 394"/>
              <a:gd name="T85" fmla="*/ 254 h 412"/>
              <a:gd name="T86" fmla="*/ 22 w 394"/>
              <a:gd name="T87" fmla="*/ 260 h 412"/>
              <a:gd name="T88" fmla="*/ 28 w 394"/>
              <a:gd name="T89" fmla="*/ 262 h 412"/>
              <a:gd name="T90" fmla="*/ 42 w 394"/>
              <a:gd name="T91" fmla="*/ 256 h 412"/>
              <a:gd name="T92" fmla="*/ 58 w 394"/>
              <a:gd name="T93" fmla="*/ 242 h 412"/>
              <a:gd name="T94" fmla="*/ 70 w 394"/>
              <a:gd name="T95" fmla="*/ 240 h 412"/>
              <a:gd name="T96" fmla="*/ 78 w 394"/>
              <a:gd name="T97" fmla="*/ 244 h 412"/>
              <a:gd name="T98" fmla="*/ 82 w 394"/>
              <a:gd name="T99" fmla="*/ 256 h 412"/>
              <a:gd name="T100" fmla="*/ 78 w 394"/>
              <a:gd name="T101" fmla="*/ 306 h 412"/>
              <a:gd name="T102" fmla="*/ 72 w 394"/>
              <a:gd name="T103" fmla="*/ 340 h 412"/>
              <a:gd name="T104" fmla="*/ 178 w 394"/>
              <a:gd name="T105" fmla="*/ 334 h 412"/>
              <a:gd name="T106" fmla="*/ 164 w 394"/>
              <a:gd name="T107" fmla="*/ 364 h 412"/>
              <a:gd name="T108" fmla="*/ 158 w 394"/>
              <a:gd name="T109" fmla="*/ 382 h 412"/>
              <a:gd name="T110" fmla="*/ 158 w 394"/>
              <a:gd name="T111" fmla="*/ 388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94" h="412">
                <a:moveTo>
                  <a:pt x="158" y="388"/>
                </a:moveTo>
                <a:lnTo>
                  <a:pt x="158" y="388"/>
                </a:lnTo>
                <a:lnTo>
                  <a:pt x="164" y="394"/>
                </a:lnTo>
                <a:lnTo>
                  <a:pt x="172" y="400"/>
                </a:lnTo>
                <a:lnTo>
                  <a:pt x="186" y="406"/>
                </a:lnTo>
                <a:lnTo>
                  <a:pt x="198" y="410"/>
                </a:lnTo>
                <a:lnTo>
                  <a:pt x="212" y="412"/>
                </a:lnTo>
                <a:lnTo>
                  <a:pt x="224" y="412"/>
                </a:lnTo>
                <a:lnTo>
                  <a:pt x="228" y="410"/>
                </a:lnTo>
                <a:lnTo>
                  <a:pt x="232" y="406"/>
                </a:lnTo>
                <a:lnTo>
                  <a:pt x="236" y="402"/>
                </a:lnTo>
                <a:lnTo>
                  <a:pt x="236" y="396"/>
                </a:lnTo>
                <a:lnTo>
                  <a:pt x="236" y="396"/>
                </a:lnTo>
                <a:lnTo>
                  <a:pt x="238" y="336"/>
                </a:lnTo>
                <a:lnTo>
                  <a:pt x="238" y="336"/>
                </a:lnTo>
                <a:lnTo>
                  <a:pt x="388" y="344"/>
                </a:lnTo>
                <a:lnTo>
                  <a:pt x="388" y="344"/>
                </a:lnTo>
                <a:lnTo>
                  <a:pt x="392" y="318"/>
                </a:lnTo>
                <a:lnTo>
                  <a:pt x="392" y="296"/>
                </a:lnTo>
                <a:lnTo>
                  <a:pt x="392" y="296"/>
                </a:lnTo>
                <a:lnTo>
                  <a:pt x="394" y="234"/>
                </a:lnTo>
                <a:lnTo>
                  <a:pt x="394" y="234"/>
                </a:lnTo>
                <a:lnTo>
                  <a:pt x="388" y="230"/>
                </a:lnTo>
                <a:lnTo>
                  <a:pt x="380" y="224"/>
                </a:lnTo>
                <a:lnTo>
                  <a:pt x="370" y="216"/>
                </a:lnTo>
                <a:lnTo>
                  <a:pt x="358" y="208"/>
                </a:lnTo>
                <a:lnTo>
                  <a:pt x="358" y="208"/>
                </a:lnTo>
                <a:lnTo>
                  <a:pt x="350" y="206"/>
                </a:lnTo>
                <a:lnTo>
                  <a:pt x="346" y="208"/>
                </a:lnTo>
                <a:lnTo>
                  <a:pt x="342" y="212"/>
                </a:lnTo>
                <a:lnTo>
                  <a:pt x="338" y="216"/>
                </a:lnTo>
                <a:lnTo>
                  <a:pt x="332" y="220"/>
                </a:lnTo>
                <a:lnTo>
                  <a:pt x="324" y="224"/>
                </a:lnTo>
                <a:lnTo>
                  <a:pt x="314" y="224"/>
                </a:lnTo>
                <a:lnTo>
                  <a:pt x="298" y="222"/>
                </a:lnTo>
                <a:lnTo>
                  <a:pt x="298" y="222"/>
                </a:lnTo>
                <a:lnTo>
                  <a:pt x="288" y="218"/>
                </a:lnTo>
                <a:lnTo>
                  <a:pt x="282" y="216"/>
                </a:lnTo>
                <a:lnTo>
                  <a:pt x="280" y="210"/>
                </a:lnTo>
                <a:lnTo>
                  <a:pt x="278" y="206"/>
                </a:lnTo>
                <a:lnTo>
                  <a:pt x="278" y="200"/>
                </a:lnTo>
                <a:lnTo>
                  <a:pt x="278" y="194"/>
                </a:lnTo>
                <a:lnTo>
                  <a:pt x="286" y="180"/>
                </a:lnTo>
                <a:lnTo>
                  <a:pt x="298" y="168"/>
                </a:lnTo>
                <a:lnTo>
                  <a:pt x="314" y="156"/>
                </a:lnTo>
                <a:lnTo>
                  <a:pt x="332" y="146"/>
                </a:lnTo>
                <a:lnTo>
                  <a:pt x="350" y="140"/>
                </a:lnTo>
                <a:lnTo>
                  <a:pt x="350" y="140"/>
                </a:lnTo>
                <a:lnTo>
                  <a:pt x="358" y="138"/>
                </a:lnTo>
                <a:lnTo>
                  <a:pt x="366" y="138"/>
                </a:lnTo>
                <a:lnTo>
                  <a:pt x="372" y="140"/>
                </a:lnTo>
                <a:lnTo>
                  <a:pt x="378" y="142"/>
                </a:lnTo>
                <a:lnTo>
                  <a:pt x="388" y="148"/>
                </a:lnTo>
                <a:lnTo>
                  <a:pt x="394" y="158"/>
                </a:lnTo>
                <a:lnTo>
                  <a:pt x="394" y="158"/>
                </a:lnTo>
                <a:lnTo>
                  <a:pt x="394" y="0"/>
                </a:lnTo>
                <a:lnTo>
                  <a:pt x="72" y="0"/>
                </a:lnTo>
                <a:lnTo>
                  <a:pt x="72" y="0"/>
                </a:lnTo>
                <a:lnTo>
                  <a:pt x="80" y="28"/>
                </a:lnTo>
                <a:lnTo>
                  <a:pt x="84" y="54"/>
                </a:lnTo>
                <a:lnTo>
                  <a:pt x="88" y="82"/>
                </a:lnTo>
                <a:lnTo>
                  <a:pt x="90" y="106"/>
                </a:lnTo>
                <a:lnTo>
                  <a:pt x="90" y="128"/>
                </a:lnTo>
                <a:lnTo>
                  <a:pt x="90" y="146"/>
                </a:lnTo>
                <a:lnTo>
                  <a:pt x="86" y="158"/>
                </a:lnTo>
                <a:lnTo>
                  <a:pt x="82" y="164"/>
                </a:lnTo>
                <a:lnTo>
                  <a:pt x="80" y="166"/>
                </a:lnTo>
                <a:lnTo>
                  <a:pt x="80" y="166"/>
                </a:lnTo>
                <a:lnTo>
                  <a:pt x="76" y="166"/>
                </a:lnTo>
                <a:lnTo>
                  <a:pt x="72" y="166"/>
                </a:lnTo>
                <a:lnTo>
                  <a:pt x="64" y="162"/>
                </a:lnTo>
                <a:lnTo>
                  <a:pt x="48" y="150"/>
                </a:lnTo>
                <a:lnTo>
                  <a:pt x="38" y="146"/>
                </a:lnTo>
                <a:lnTo>
                  <a:pt x="30" y="142"/>
                </a:lnTo>
                <a:lnTo>
                  <a:pt x="26" y="142"/>
                </a:lnTo>
                <a:lnTo>
                  <a:pt x="22" y="144"/>
                </a:lnTo>
                <a:lnTo>
                  <a:pt x="18" y="148"/>
                </a:lnTo>
                <a:lnTo>
                  <a:pt x="14" y="152"/>
                </a:lnTo>
                <a:lnTo>
                  <a:pt x="14" y="152"/>
                </a:lnTo>
                <a:lnTo>
                  <a:pt x="8" y="166"/>
                </a:lnTo>
                <a:lnTo>
                  <a:pt x="2" y="182"/>
                </a:lnTo>
                <a:lnTo>
                  <a:pt x="0" y="200"/>
                </a:lnTo>
                <a:lnTo>
                  <a:pt x="0" y="218"/>
                </a:lnTo>
                <a:lnTo>
                  <a:pt x="2" y="234"/>
                </a:lnTo>
                <a:lnTo>
                  <a:pt x="8" y="248"/>
                </a:lnTo>
                <a:lnTo>
                  <a:pt x="12" y="254"/>
                </a:lnTo>
                <a:lnTo>
                  <a:pt x="16" y="258"/>
                </a:lnTo>
                <a:lnTo>
                  <a:pt x="22" y="260"/>
                </a:lnTo>
                <a:lnTo>
                  <a:pt x="28" y="262"/>
                </a:lnTo>
                <a:lnTo>
                  <a:pt x="28" y="262"/>
                </a:lnTo>
                <a:lnTo>
                  <a:pt x="34" y="260"/>
                </a:lnTo>
                <a:lnTo>
                  <a:pt x="42" y="256"/>
                </a:lnTo>
                <a:lnTo>
                  <a:pt x="52" y="246"/>
                </a:lnTo>
                <a:lnTo>
                  <a:pt x="58" y="242"/>
                </a:lnTo>
                <a:lnTo>
                  <a:pt x="64" y="240"/>
                </a:lnTo>
                <a:lnTo>
                  <a:pt x="70" y="240"/>
                </a:lnTo>
                <a:lnTo>
                  <a:pt x="78" y="244"/>
                </a:lnTo>
                <a:lnTo>
                  <a:pt x="78" y="244"/>
                </a:lnTo>
                <a:lnTo>
                  <a:pt x="80" y="248"/>
                </a:lnTo>
                <a:lnTo>
                  <a:pt x="82" y="256"/>
                </a:lnTo>
                <a:lnTo>
                  <a:pt x="82" y="278"/>
                </a:lnTo>
                <a:lnTo>
                  <a:pt x="78" y="306"/>
                </a:lnTo>
                <a:lnTo>
                  <a:pt x="72" y="340"/>
                </a:lnTo>
                <a:lnTo>
                  <a:pt x="72" y="340"/>
                </a:lnTo>
                <a:lnTo>
                  <a:pt x="130" y="336"/>
                </a:lnTo>
                <a:lnTo>
                  <a:pt x="178" y="334"/>
                </a:lnTo>
                <a:lnTo>
                  <a:pt x="178" y="334"/>
                </a:lnTo>
                <a:lnTo>
                  <a:pt x="164" y="364"/>
                </a:lnTo>
                <a:lnTo>
                  <a:pt x="158" y="376"/>
                </a:lnTo>
                <a:lnTo>
                  <a:pt x="158" y="382"/>
                </a:lnTo>
                <a:lnTo>
                  <a:pt x="158" y="388"/>
                </a:lnTo>
                <a:lnTo>
                  <a:pt x="158" y="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2" name="Freeform 69"/>
          <p:cNvSpPr>
            <a:spLocks/>
          </p:cNvSpPr>
          <p:nvPr/>
        </p:nvSpPr>
        <p:spPr bwMode="auto">
          <a:xfrm>
            <a:off x="5507038" y="1384300"/>
            <a:ext cx="666750" cy="568325"/>
          </a:xfrm>
          <a:custGeom>
            <a:avLst/>
            <a:gdLst>
              <a:gd name="T0" fmla="*/ 130 w 420"/>
              <a:gd name="T1" fmla="*/ 340 h 358"/>
              <a:gd name="T2" fmla="*/ 112 w 420"/>
              <a:gd name="T3" fmla="*/ 294 h 358"/>
              <a:gd name="T4" fmla="*/ 118 w 420"/>
              <a:gd name="T5" fmla="*/ 282 h 358"/>
              <a:gd name="T6" fmla="*/ 154 w 420"/>
              <a:gd name="T7" fmla="*/ 272 h 358"/>
              <a:gd name="T8" fmla="*/ 192 w 420"/>
              <a:gd name="T9" fmla="*/ 274 h 358"/>
              <a:gd name="T10" fmla="*/ 200 w 420"/>
              <a:gd name="T11" fmla="*/ 280 h 358"/>
              <a:gd name="T12" fmla="*/ 200 w 420"/>
              <a:gd name="T13" fmla="*/ 300 h 358"/>
              <a:gd name="T14" fmla="*/ 192 w 420"/>
              <a:gd name="T15" fmla="*/ 322 h 358"/>
              <a:gd name="T16" fmla="*/ 196 w 420"/>
              <a:gd name="T17" fmla="*/ 336 h 358"/>
              <a:gd name="T18" fmla="*/ 204 w 420"/>
              <a:gd name="T19" fmla="*/ 348 h 358"/>
              <a:gd name="T20" fmla="*/ 286 w 420"/>
              <a:gd name="T21" fmla="*/ 332 h 358"/>
              <a:gd name="T22" fmla="*/ 308 w 420"/>
              <a:gd name="T23" fmla="*/ 298 h 358"/>
              <a:gd name="T24" fmla="*/ 306 w 420"/>
              <a:gd name="T25" fmla="*/ 196 h 358"/>
              <a:gd name="T26" fmla="*/ 328 w 420"/>
              <a:gd name="T27" fmla="*/ 192 h 358"/>
              <a:gd name="T28" fmla="*/ 348 w 420"/>
              <a:gd name="T29" fmla="*/ 196 h 358"/>
              <a:gd name="T30" fmla="*/ 386 w 420"/>
              <a:gd name="T31" fmla="*/ 202 h 358"/>
              <a:gd name="T32" fmla="*/ 410 w 420"/>
              <a:gd name="T33" fmla="*/ 198 h 358"/>
              <a:gd name="T34" fmla="*/ 420 w 420"/>
              <a:gd name="T35" fmla="*/ 174 h 358"/>
              <a:gd name="T36" fmla="*/ 396 w 420"/>
              <a:gd name="T37" fmla="*/ 122 h 358"/>
              <a:gd name="T38" fmla="*/ 382 w 420"/>
              <a:gd name="T39" fmla="*/ 104 h 358"/>
              <a:gd name="T40" fmla="*/ 364 w 420"/>
              <a:gd name="T41" fmla="*/ 114 h 358"/>
              <a:gd name="T42" fmla="*/ 352 w 420"/>
              <a:gd name="T43" fmla="*/ 128 h 358"/>
              <a:gd name="T44" fmla="*/ 324 w 420"/>
              <a:gd name="T45" fmla="*/ 134 h 358"/>
              <a:gd name="T46" fmla="*/ 326 w 420"/>
              <a:gd name="T47" fmla="*/ 68 h 358"/>
              <a:gd name="T48" fmla="*/ 188 w 420"/>
              <a:gd name="T49" fmla="*/ 2 h 358"/>
              <a:gd name="T50" fmla="*/ 186 w 420"/>
              <a:gd name="T51" fmla="*/ 62 h 358"/>
              <a:gd name="T52" fmla="*/ 178 w 420"/>
              <a:gd name="T53" fmla="*/ 76 h 358"/>
              <a:gd name="T54" fmla="*/ 148 w 420"/>
              <a:gd name="T55" fmla="*/ 76 h 358"/>
              <a:gd name="T56" fmla="*/ 114 w 420"/>
              <a:gd name="T57" fmla="*/ 60 h 358"/>
              <a:gd name="T58" fmla="*/ 108 w 420"/>
              <a:gd name="T59" fmla="*/ 48 h 358"/>
              <a:gd name="T60" fmla="*/ 128 w 420"/>
              <a:gd name="T61" fmla="*/ 0 h 358"/>
              <a:gd name="T62" fmla="*/ 22 w 420"/>
              <a:gd name="T63" fmla="*/ 6 h 358"/>
              <a:gd name="T64" fmla="*/ 0 w 420"/>
              <a:gd name="T65" fmla="*/ 142 h 358"/>
              <a:gd name="T66" fmla="*/ 2 w 420"/>
              <a:gd name="T67" fmla="*/ 158 h 358"/>
              <a:gd name="T68" fmla="*/ 10 w 420"/>
              <a:gd name="T69" fmla="*/ 162 h 358"/>
              <a:gd name="T70" fmla="*/ 40 w 420"/>
              <a:gd name="T71" fmla="*/ 150 h 358"/>
              <a:gd name="T72" fmla="*/ 70 w 420"/>
              <a:gd name="T73" fmla="*/ 138 h 358"/>
              <a:gd name="T74" fmla="*/ 80 w 420"/>
              <a:gd name="T75" fmla="*/ 146 h 358"/>
              <a:gd name="T76" fmla="*/ 98 w 420"/>
              <a:gd name="T77" fmla="*/ 180 h 358"/>
              <a:gd name="T78" fmla="*/ 98 w 420"/>
              <a:gd name="T79" fmla="*/ 210 h 358"/>
              <a:gd name="T80" fmla="*/ 86 w 420"/>
              <a:gd name="T81" fmla="*/ 222 h 358"/>
              <a:gd name="T82" fmla="*/ 68 w 420"/>
              <a:gd name="T83" fmla="*/ 230 h 358"/>
              <a:gd name="T84" fmla="*/ 52 w 420"/>
              <a:gd name="T85" fmla="*/ 224 h 358"/>
              <a:gd name="T86" fmla="*/ 38 w 420"/>
              <a:gd name="T87" fmla="*/ 218 h 358"/>
              <a:gd name="T88" fmla="*/ 20 w 420"/>
              <a:gd name="T89" fmla="*/ 246 h 358"/>
              <a:gd name="T90" fmla="*/ 34 w 420"/>
              <a:gd name="T91" fmla="*/ 352 h 358"/>
              <a:gd name="T92" fmla="*/ 140 w 420"/>
              <a:gd name="T93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0" h="358">
                <a:moveTo>
                  <a:pt x="140" y="358"/>
                </a:moveTo>
                <a:lnTo>
                  <a:pt x="140" y="358"/>
                </a:lnTo>
                <a:lnTo>
                  <a:pt x="130" y="340"/>
                </a:lnTo>
                <a:lnTo>
                  <a:pt x="120" y="320"/>
                </a:lnTo>
                <a:lnTo>
                  <a:pt x="112" y="300"/>
                </a:lnTo>
                <a:lnTo>
                  <a:pt x="112" y="294"/>
                </a:lnTo>
                <a:lnTo>
                  <a:pt x="112" y="288"/>
                </a:lnTo>
                <a:lnTo>
                  <a:pt x="112" y="288"/>
                </a:lnTo>
                <a:lnTo>
                  <a:pt x="118" y="282"/>
                </a:lnTo>
                <a:lnTo>
                  <a:pt x="126" y="278"/>
                </a:lnTo>
                <a:lnTo>
                  <a:pt x="140" y="274"/>
                </a:lnTo>
                <a:lnTo>
                  <a:pt x="154" y="272"/>
                </a:lnTo>
                <a:lnTo>
                  <a:pt x="168" y="270"/>
                </a:lnTo>
                <a:lnTo>
                  <a:pt x="182" y="272"/>
                </a:lnTo>
                <a:lnTo>
                  <a:pt x="192" y="274"/>
                </a:lnTo>
                <a:lnTo>
                  <a:pt x="196" y="276"/>
                </a:lnTo>
                <a:lnTo>
                  <a:pt x="200" y="280"/>
                </a:lnTo>
                <a:lnTo>
                  <a:pt x="200" y="280"/>
                </a:lnTo>
                <a:lnTo>
                  <a:pt x="202" y="286"/>
                </a:lnTo>
                <a:lnTo>
                  <a:pt x="202" y="294"/>
                </a:lnTo>
                <a:lnTo>
                  <a:pt x="200" y="300"/>
                </a:lnTo>
                <a:lnTo>
                  <a:pt x="198" y="308"/>
                </a:lnTo>
                <a:lnTo>
                  <a:pt x="194" y="314"/>
                </a:lnTo>
                <a:lnTo>
                  <a:pt x="192" y="322"/>
                </a:lnTo>
                <a:lnTo>
                  <a:pt x="192" y="330"/>
                </a:lnTo>
                <a:lnTo>
                  <a:pt x="196" y="336"/>
                </a:lnTo>
                <a:lnTo>
                  <a:pt x="196" y="336"/>
                </a:lnTo>
                <a:lnTo>
                  <a:pt x="204" y="350"/>
                </a:lnTo>
                <a:lnTo>
                  <a:pt x="204" y="348"/>
                </a:lnTo>
                <a:lnTo>
                  <a:pt x="204" y="348"/>
                </a:lnTo>
                <a:lnTo>
                  <a:pt x="230" y="342"/>
                </a:lnTo>
                <a:lnTo>
                  <a:pt x="256" y="336"/>
                </a:lnTo>
                <a:lnTo>
                  <a:pt x="286" y="332"/>
                </a:lnTo>
                <a:lnTo>
                  <a:pt x="316" y="328"/>
                </a:lnTo>
                <a:lnTo>
                  <a:pt x="316" y="328"/>
                </a:lnTo>
                <a:lnTo>
                  <a:pt x="308" y="298"/>
                </a:lnTo>
                <a:lnTo>
                  <a:pt x="306" y="266"/>
                </a:lnTo>
                <a:lnTo>
                  <a:pt x="304" y="232"/>
                </a:lnTo>
                <a:lnTo>
                  <a:pt x="306" y="196"/>
                </a:lnTo>
                <a:lnTo>
                  <a:pt x="306" y="196"/>
                </a:lnTo>
                <a:lnTo>
                  <a:pt x="320" y="192"/>
                </a:lnTo>
                <a:lnTo>
                  <a:pt x="328" y="192"/>
                </a:lnTo>
                <a:lnTo>
                  <a:pt x="334" y="192"/>
                </a:lnTo>
                <a:lnTo>
                  <a:pt x="334" y="192"/>
                </a:lnTo>
                <a:lnTo>
                  <a:pt x="348" y="196"/>
                </a:lnTo>
                <a:lnTo>
                  <a:pt x="360" y="200"/>
                </a:lnTo>
                <a:lnTo>
                  <a:pt x="376" y="204"/>
                </a:lnTo>
                <a:lnTo>
                  <a:pt x="386" y="202"/>
                </a:lnTo>
                <a:lnTo>
                  <a:pt x="400" y="202"/>
                </a:lnTo>
                <a:lnTo>
                  <a:pt x="400" y="202"/>
                </a:lnTo>
                <a:lnTo>
                  <a:pt x="410" y="198"/>
                </a:lnTo>
                <a:lnTo>
                  <a:pt x="418" y="192"/>
                </a:lnTo>
                <a:lnTo>
                  <a:pt x="420" y="184"/>
                </a:lnTo>
                <a:lnTo>
                  <a:pt x="420" y="174"/>
                </a:lnTo>
                <a:lnTo>
                  <a:pt x="416" y="164"/>
                </a:lnTo>
                <a:lnTo>
                  <a:pt x="410" y="150"/>
                </a:lnTo>
                <a:lnTo>
                  <a:pt x="396" y="122"/>
                </a:lnTo>
                <a:lnTo>
                  <a:pt x="396" y="122"/>
                </a:lnTo>
                <a:lnTo>
                  <a:pt x="388" y="110"/>
                </a:lnTo>
                <a:lnTo>
                  <a:pt x="382" y="104"/>
                </a:lnTo>
                <a:lnTo>
                  <a:pt x="378" y="102"/>
                </a:lnTo>
                <a:lnTo>
                  <a:pt x="374" y="104"/>
                </a:lnTo>
                <a:lnTo>
                  <a:pt x="364" y="114"/>
                </a:lnTo>
                <a:lnTo>
                  <a:pt x="358" y="120"/>
                </a:lnTo>
                <a:lnTo>
                  <a:pt x="352" y="128"/>
                </a:lnTo>
                <a:lnTo>
                  <a:pt x="352" y="128"/>
                </a:lnTo>
                <a:lnTo>
                  <a:pt x="344" y="132"/>
                </a:lnTo>
                <a:lnTo>
                  <a:pt x="334" y="134"/>
                </a:lnTo>
                <a:lnTo>
                  <a:pt x="324" y="134"/>
                </a:lnTo>
                <a:lnTo>
                  <a:pt x="314" y="134"/>
                </a:lnTo>
                <a:lnTo>
                  <a:pt x="314" y="134"/>
                </a:lnTo>
                <a:lnTo>
                  <a:pt x="326" y="68"/>
                </a:lnTo>
                <a:lnTo>
                  <a:pt x="338" y="10"/>
                </a:lnTo>
                <a:lnTo>
                  <a:pt x="338" y="10"/>
                </a:lnTo>
                <a:lnTo>
                  <a:pt x="188" y="2"/>
                </a:lnTo>
                <a:lnTo>
                  <a:pt x="188" y="2"/>
                </a:lnTo>
                <a:lnTo>
                  <a:pt x="186" y="62"/>
                </a:lnTo>
                <a:lnTo>
                  <a:pt x="186" y="62"/>
                </a:lnTo>
                <a:lnTo>
                  <a:pt x="186" y="68"/>
                </a:lnTo>
                <a:lnTo>
                  <a:pt x="182" y="72"/>
                </a:lnTo>
                <a:lnTo>
                  <a:pt x="178" y="76"/>
                </a:lnTo>
                <a:lnTo>
                  <a:pt x="174" y="78"/>
                </a:lnTo>
                <a:lnTo>
                  <a:pt x="162" y="78"/>
                </a:lnTo>
                <a:lnTo>
                  <a:pt x="148" y="76"/>
                </a:lnTo>
                <a:lnTo>
                  <a:pt x="136" y="72"/>
                </a:lnTo>
                <a:lnTo>
                  <a:pt x="122" y="66"/>
                </a:lnTo>
                <a:lnTo>
                  <a:pt x="114" y="60"/>
                </a:lnTo>
                <a:lnTo>
                  <a:pt x="108" y="54"/>
                </a:lnTo>
                <a:lnTo>
                  <a:pt x="108" y="54"/>
                </a:lnTo>
                <a:lnTo>
                  <a:pt x="108" y="48"/>
                </a:lnTo>
                <a:lnTo>
                  <a:pt x="108" y="42"/>
                </a:lnTo>
                <a:lnTo>
                  <a:pt x="114" y="30"/>
                </a:lnTo>
                <a:lnTo>
                  <a:pt x="128" y="0"/>
                </a:lnTo>
                <a:lnTo>
                  <a:pt x="128" y="0"/>
                </a:lnTo>
                <a:lnTo>
                  <a:pt x="80" y="2"/>
                </a:lnTo>
                <a:lnTo>
                  <a:pt x="22" y="6"/>
                </a:lnTo>
                <a:lnTo>
                  <a:pt x="22" y="6"/>
                </a:lnTo>
                <a:lnTo>
                  <a:pt x="4" y="104"/>
                </a:lnTo>
                <a:lnTo>
                  <a:pt x="0" y="142"/>
                </a:lnTo>
                <a:lnTo>
                  <a:pt x="0" y="154"/>
                </a:lnTo>
                <a:lnTo>
                  <a:pt x="0" y="156"/>
                </a:lnTo>
                <a:lnTo>
                  <a:pt x="2" y="158"/>
                </a:lnTo>
                <a:lnTo>
                  <a:pt x="2" y="158"/>
                </a:lnTo>
                <a:lnTo>
                  <a:pt x="6" y="160"/>
                </a:lnTo>
                <a:lnTo>
                  <a:pt x="10" y="162"/>
                </a:lnTo>
                <a:lnTo>
                  <a:pt x="20" y="160"/>
                </a:lnTo>
                <a:lnTo>
                  <a:pt x="30" y="156"/>
                </a:lnTo>
                <a:lnTo>
                  <a:pt x="40" y="150"/>
                </a:lnTo>
                <a:lnTo>
                  <a:pt x="60" y="140"/>
                </a:lnTo>
                <a:lnTo>
                  <a:pt x="68" y="138"/>
                </a:lnTo>
                <a:lnTo>
                  <a:pt x="70" y="138"/>
                </a:lnTo>
                <a:lnTo>
                  <a:pt x="74" y="140"/>
                </a:lnTo>
                <a:lnTo>
                  <a:pt x="74" y="140"/>
                </a:lnTo>
                <a:lnTo>
                  <a:pt x="80" y="146"/>
                </a:lnTo>
                <a:lnTo>
                  <a:pt x="86" y="156"/>
                </a:lnTo>
                <a:lnTo>
                  <a:pt x="92" y="168"/>
                </a:lnTo>
                <a:lnTo>
                  <a:pt x="98" y="180"/>
                </a:lnTo>
                <a:lnTo>
                  <a:pt x="100" y="192"/>
                </a:lnTo>
                <a:lnTo>
                  <a:pt x="100" y="204"/>
                </a:lnTo>
                <a:lnTo>
                  <a:pt x="98" y="210"/>
                </a:lnTo>
                <a:lnTo>
                  <a:pt x="96" y="214"/>
                </a:lnTo>
                <a:lnTo>
                  <a:pt x="92" y="220"/>
                </a:lnTo>
                <a:lnTo>
                  <a:pt x="86" y="222"/>
                </a:lnTo>
                <a:lnTo>
                  <a:pt x="86" y="222"/>
                </a:lnTo>
                <a:lnTo>
                  <a:pt x="76" y="228"/>
                </a:lnTo>
                <a:lnTo>
                  <a:pt x="68" y="230"/>
                </a:lnTo>
                <a:lnTo>
                  <a:pt x="64" y="230"/>
                </a:lnTo>
                <a:lnTo>
                  <a:pt x="60" y="228"/>
                </a:lnTo>
                <a:lnTo>
                  <a:pt x="52" y="224"/>
                </a:lnTo>
                <a:lnTo>
                  <a:pt x="46" y="220"/>
                </a:lnTo>
                <a:lnTo>
                  <a:pt x="38" y="218"/>
                </a:lnTo>
                <a:lnTo>
                  <a:pt x="38" y="218"/>
                </a:lnTo>
                <a:lnTo>
                  <a:pt x="14" y="216"/>
                </a:lnTo>
                <a:lnTo>
                  <a:pt x="14" y="216"/>
                </a:lnTo>
                <a:lnTo>
                  <a:pt x="20" y="246"/>
                </a:lnTo>
                <a:lnTo>
                  <a:pt x="26" y="280"/>
                </a:lnTo>
                <a:lnTo>
                  <a:pt x="34" y="352"/>
                </a:lnTo>
                <a:lnTo>
                  <a:pt x="34" y="352"/>
                </a:lnTo>
                <a:lnTo>
                  <a:pt x="90" y="356"/>
                </a:lnTo>
                <a:lnTo>
                  <a:pt x="140" y="358"/>
                </a:lnTo>
                <a:lnTo>
                  <a:pt x="140" y="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3" name="Freeform 70"/>
          <p:cNvSpPr>
            <a:spLocks/>
          </p:cNvSpPr>
          <p:nvPr/>
        </p:nvSpPr>
        <p:spPr bwMode="auto">
          <a:xfrm>
            <a:off x="5386388" y="1812925"/>
            <a:ext cx="657225" cy="847725"/>
          </a:xfrm>
          <a:custGeom>
            <a:avLst/>
            <a:gdLst>
              <a:gd name="T0" fmla="*/ 192 w 414"/>
              <a:gd name="T1" fmla="*/ 462 h 534"/>
              <a:gd name="T2" fmla="*/ 176 w 414"/>
              <a:gd name="T3" fmla="*/ 508 h 534"/>
              <a:gd name="T4" fmla="*/ 180 w 414"/>
              <a:gd name="T5" fmla="*/ 522 h 534"/>
              <a:gd name="T6" fmla="*/ 196 w 414"/>
              <a:gd name="T7" fmla="*/ 532 h 534"/>
              <a:gd name="T8" fmla="*/ 244 w 414"/>
              <a:gd name="T9" fmla="*/ 526 h 534"/>
              <a:gd name="T10" fmla="*/ 280 w 414"/>
              <a:gd name="T11" fmla="*/ 500 h 534"/>
              <a:gd name="T12" fmla="*/ 282 w 414"/>
              <a:gd name="T13" fmla="*/ 486 h 534"/>
              <a:gd name="T14" fmla="*/ 266 w 414"/>
              <a:gd name="T15" fmla="*/ 438 h 534"/>
              <a:gd name="T16" fmla="*/ 330 w 414"/>
              <a:gd name="T17" fmla="*/ 438 h 534"/>
              <a:gd name="T18" fmla="*/ 392 w 414"/>
              <a:gd name="T19" fmla="*/ 406 h 534"/>
              <a:gd name="T20" fmla="*/ 410 w 414"/>
              <a:gd name="T21" fmla="*/ 286 h 534"/>
              <a:gd name="T22" fmla="*/ 376 w 414"/>
              <a:gd name="T23" fmla="*/ 296 h 534"/>
              <a:gd name="T24" fmla="*/ 356 w 414"/>
              <a:gd name="T25" fmla="*/ 310 h 534"/>
              <a:gd name="T26" fmla="*/ 352 w 414"/>
              <a:gd name="T27" fmla="*/ 320 h 534"/>
              <a:gd name="T28" fmla="*/ 340 w 414"/>
              <a:gd name="T29" fmla="*/ 322 h 534"/>
              <a:gd name="T30" fmla="*/ 330 w 414"/>
              <a:gd name="T31" fmla="*/ 314 h 534"/>
              <a:gd name="T32" fmla="*/ 328 w 414"/>
              <a:gd name="T33" fmla="*/ 274 h 534"/>
              <a:gd name="T34" fmla="*/ 342 w 414"/>
              <a:gd name="T35" fmla="*/ 236 h 534"/>
              <a:gd name="T36" fmla="*/ 358 w 414"/>
              <a:gd name="T37" fmla="*/ 226 h 534"/>
              <a:gd name="T38" fmla="*/ 414 w 414"/>
              <a:gd name="T39" fmla="*/ 224 h 534"/>
              <a:gd name="T40" fmla="*/ 410 w 414"/>
              <a:gd name="T41" fmla="*/ 140 h 534"/>
              <a:gd name="T42" fmla="*/ 392 w 414"/>
              <a:gd name="T43" fmla="*/ 62 h 534"/>
              <a:gd name="T44" fmla="*/ 362 w 414"/>
              <a:gd name="T45" fmla="*/ 62 h 534"/>
              <a:gd name="T46" fmla="*/ 280 w 414"/>
              <a:gd name="T47" fmla="*/ 78 h 534"/>
              <a:gd name="T48" fmla="*/ 272 w 414"/>
              <a:gd name="T49" fmla="*/ 66 h 534"/>
              <a:gd name="T50" fmla="*/ 268 w 414"/>
              <a:gd name="T51" fmla="*/ 52 h 534"/>
              <a:gd name="T52" fmla="*/ 276 w 414"/>
              <a:gd name="T53" fmla="*/ 30 h 534"/>
              <a:gd name="T54" fmla="*/ 276 w 414"/>
              <a:gd name="T55" fmla="*/ 10 h 534"/>
              <a:gd name="T56" fmla="*/ 268 w 414"/>
              <a:gd name="T57" fmla="*/ 4 h 534"/>
              <a:gd name="T58" fmla="*/ 230 w 414"/>
              <a:gd name="T59" fmla="*/ 2 h 534"/>
              <a:gd name="T60" fmla="*/ 194 w 414"/>
              <a:gd name="T61" fmla="*/ 12 h 534"/>
              <a:gd name="T62" fmla="*/ 188 w 414"/>
              <a:gd name="T63" fmla="*/ 24 h 534"/>
              <a:gd name="T64" fmla="*/ 206 w 414"/>
              <a:gd name="T65" fmla="*/ 70 h 534"/>
              <a:gd name="T66" fmla="*/ 166 w 414"/>
              <a:gd name="T67" fmla="*/ 86 h 534"/>
              <a:gd name="T68" fmla="*/ 114 w 414"/>
              <a:gd name="T69" fmla="*/ 152 h 534"/>
              <a:gd name="T70" fmla="*/ 112 w 414"/>
              <a:gd name="T71" fmla="*/ 224 h 534"/>
              <a:gd name="T72" fmla="*/ 100 w 414"/>
              <a:gd name="T73" fmla="*/ 252 h 534"/>
              <a:gd name="T74" fmla="*/ 92 w 414"/>
              <a:gd name="T75" fmla="*/ 252 h 534"/>
              <a:gd name="T76" fmla="*/ 48 w 414"/>
              <a:gd name="T77" fmla="*/ 226 h 534"/>
              <a:gd name="T78" fmla="*/ 20 w 414"/>
              <a:gd name="T79" fmla="*/ 226 h 534"/>
              <a:gd name="T80" fmla="*/ 6 w 414"/>
              <a:gd name="T81" fmla="*/ 244 h 534"/>
              <a:gd name="T82" fmla="*/ 0 w 414"/>
              <a:gd name="T83" fmla="*/ 280 h 534"/>
              <a:gd name="T84" fmla="*/ 2 w 414"/>
              <a:gd name="T85" fmla="*/ 298 h 534"/>
              <a:gd name="T86" fmla="*/ 16 w 414"/>
              <a:gd name="T87" fmla="*/ 314 h 534"/>
              <a:gd name="T88" fmla="*/ 56 w 414"/>
              <a:gd name="T89" fmla="*/ 322 h 534"/>
              <a:gd name="T90" fmla="*/ 98 w 414"/>
              <a:gd name="T91" fmla="*/ 318 h 534"/>
              <a:gd name="T92" fmla="*/ 102 w 414"/>
              <a:gd name="T93" fmla="*/ 328 h 534"/>
              <a:gd name="T94" fmla="*/ 88 w 414"/>
              <a:gd name="T95" fmla="*/ 400 h 534"/>
              <a:gd name="T96" fmla="*/ 104 w 414"/>
              <a:gd name="T97" fmla="*/ 452 h 534"/>
              <a:gd name="T98" fmla="*/ 204 w 414"/>
              <a:gd name="T99" fmla="*/ 444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14" h="534">
                <a:moveTo>
                  <a:pt x="204" y="444"/>
                </a:moveTo>
                <a:lnTo>
                  <a:pt x="204" y="444"/>
                </a:lnTo>
                <a:lnTo>
                  <a:pt x="192" y="462"/>
                </a:lnTo>
                <a:lnTo>
                  <a:pt x="182" y="482"/>
                </a:lnTo>
                <a:lnTo>
                  <a:pt x="178" y="500"/>
                </a:lnTo>
                <a:lnTo>
                  <a:pt x="176" y="508"/>
                </a:lnTo>
                <a:lnTo>
                  <a:pt x="178" y="516"/>
                </a:lnTo>
                <a:lnTo>
                  <a:pt x="178" y="516"/>
                </a:lnTo>
                <a:lnTo>
                  <a:pt x="180" y="522"/>
                </a:lnTo>
                <a:lnTo>
                  <a:pt x="184" y="528"/>
                </a:lnTo>
                <a:lnTo>
                  <a:pt x="190" y="530"/>
                </a:lnTo>
                <a:lnTo>
                  <a:pt x="196" y="532"/>
                </a:lnTo>
                <a:lnTo>
                  <a:pt x="210" y="534"/>
                </a:lnTo>
                <a:lnTo>
                  <a:pt x="228" y="532"/>
                </a:lnTo>
                <a:lnTo>
                  <a:pt x="244" y="526"/>
                </a:lnTo>
                <a:lnTo>
                  <a:pt x="260" y="518"/>
                </a:lnTo>
                <a:lnTo>
                  <a:pt x="272" y="510"/>
                </a:lnTo>
                <a:lnTo>
                  <a:pt x="280" y="500"/>
                </a:lnTo>
                <a:lnTo>
                  <a:pt x="280" y="500"/>
                </a:lnTo>
                <a:lnTo>
                  <a:pt x="282" y="494"/>
                </a:lnTo>
                <a:lnTo>
                  <a:pt x="282" y="486"/>
                </a:lnTo>
                <a:lnTo>
                  <a:pt x="278" y="468"/>
                </a:lnTo>
                <a:lnTo>
                  <a:pt x="272" y="450"/>
                </a:lnTo>
                <a:lnTo>
                  <a:pt x="266" y="438"/>
                </a:lnTo>
                <a:lnTo>
                  <a:pt x="266" y="438"/>
                </a:lnTo>
                <a:lnTo>
                  <a:pt x="300" y="436"/>
                </a:lnTo>
                <a:lnTo>
                  <a:pt x="330" y="438"/>
                </a:lnTo>
                <a:lnTo>
                  <a:pt x="386" y="442"/>
                </a:lnTo>
                <a:lnTo>
                  <a:pt x="386" y="442"/>
                </a:lnTo>
                <a:lnTo>
                  <a:pt x="392" y="406"/>
                </a:lnTo>
                <a:lnTo>
                  <a:pt x="392" y="406"/>
                </a:lnTo>
                <a:lnTo>
                  <a:pt x="402" y="350"/>
                </a:lnTo>
                <a:lnTo>
                  <a:pt x="410" y="286"/>
                </a:lnTo>
                <a:lnTo>
                  <a:pt x="410" y="286"/>
                </a:lnTo>
                <a:lnTo>
                  <a:pt x="376" y="296"/>
                </a:lnTo>
                <a:lnTo>
                  <a:pt x="376" y="296"/>
                </a:lnTo>
                <a:lnTo>
                  <a:pt x="364" y="300"/>
                </a:lnTo>
                <a:lnTo>
                  <a:pt x="358" y="306"/>
                </a:lnTo>
                <a:lnTo>
                  <a:pt x="356" y="310"/>
                </a:lnTo>
                <a:lnTo>
                  <a:pt x="354" y="314"/>
                </a:lnTo>
                <a:lnTo>
                  <a:pt x="354" y="318"/>
                </a:lnTo>
                <a:lnTo>
                  <a:pt x="352" y="320"/>
                </a:lnTo>
                <a:lnTo>
                  <a:pt x="348" y="322"/>
                </a:lnTo>
                <a:lnTo>
                  <a:pt x="340" y="322"/>
                </a:lnTo>
                <a:lnTo>
                  <a:pt x="340" y="322"/>
                </a:lnTo>
                <a:lnTo>
                  <a:pt x="336" y="322"/>
                </a:lnTo>
                <a:lnTo>
                  <a:pt x="332" y="318"/>
                </a:lnTo>
                <a:lnTo>
                  <a:pt x="330" y="314"/>
                </a:lnTo>
                <a:lnTo>
                  <a:pt x="328" y="308"/>
                </a:lnTo>
                <a:lnTo>
                  <a:pt x="326" y="292"/>
                </a:lnTo>
                <a:lnTo>
                  <a:pt x="328" y="274"/>
                </a:lnTo>
                <a:lnTo>
                  <a:pt x="332" y="258"/>
                </a:lnTo>
                <a:lnTo>
                  <a:pt x="338" y="242"/>
                </a:lnTo>
                <a:lnTo>
                  <a:pt x="342" y="236"/>
                </a:lnTo>
                <a:lnTo>
                  <a:pt x="346" y="230"/>
                </a:lnTo>
                <a:lnTo>
                  <a:pt x="352" y="228"/>
                </a:lnTo>
                <a:lnTo>
                  <a:pt x="358" y="226"/>
                </a:lnTo>
                <a:lnTo>
                  <a:pt x="358" y="226"/>
                </a:lnTo>
                <a:lnTo>
                  <a:pt x="388" y="226"/>
                </a:lnTo>
                <a:lnTo>
                  <a:pt x="414" y="224"/>
                </a:lnTo>
                <a:lnTo>
                  <a:pt x="414" y="224"/>
                </a:lnTo>
                <a:lnTo>
                  <a:pt x="414" y="182"/>
                </a:lnTo>
                <a:lnTo>
                  <a:pt x="410" y="140"/>
                </a:lnTo>
                <a:lnTo>
                  <a:pt x="404" y="100"/>
                </a:lnTo>
                <a:lnTo>
                  <a:pt x="392" y="62"/>
                </a:lnTo>
                <a:lnTo>
                  <a:pt x="392" y="62"/>
                </a:lnTo>
                <a:lnTo>
                  <a:pt x="392" y="58"/>
                </a:lnTo>
                <a:lnTo>
                  <a:pt x="392" y="58"/>
                </a:lnTo>
                <a:lnTo>
                  <a:pt x="362" y="62"/>
                </a:lnTo>
                <a:lnTo>
                  <a:pt x="332" y="66"/>
                </a:lnTo>
                <a:lnTo>
                  <a:pt x="306" y="72"/>
                </a:lnTo>
                <a:lnTo>
                  <a:pt x="280" y="78"/>
                </a:lnTo>
                <a:lnTo>
                  <a:pt x="280" y="80"/>
                </a:lnTo>
                <a:lnTo>
                  <a:pt x="280" y="80"/>
                </a:lnTo>
                <a:lnTo>
                  <a:pt x="272" y="66"/>
                </a:lnTo>
                <a:lnTo>
                  <a:pt x="272" y="66"/>
                </a:lnTo>
                <a:lnTo>
                  <a:pt x="268" y="60"/>
                </a:lnTo>
                <a:lnTo>
                  <a:pt x="268" y="52"/>
                </a:lnTo>
                <a:lnTo>
                  <a:pt x="270" y="44"/>
                </a:lnTo>
                <a:lnTo>
                  <a:pt x="274" y="38"/>
                </a:lnTo>
                <a:lnTo>
                  <a:pt x="276" y="30"/>
                </a:lnTo>
                <a:lnTo>
                  <a:pt x="278" y="24"/>
                </a:lnTo>
                <a:lnTo>
                  <a:pt x="278" y="16"/>
                </a:lnTo>
                <a:lnTo>
                  <a:pt x="276" y="10"/>
                </a:lnTo>
                <a:lnTo>
                  <a:pt x="276" y="10"/>
                </a:lnTo>
                <a:lnTo>
                  <a:pt x="272" y="6"/>
                </a:lnTo>
                <a:lnTo>
                  <a:pt x="268" y="4"/>
                </a:lnTo>
                <a:lnTo>
                  <a:pt x="258" y="2"/>
                </a:lnTo>
                <a:lnTo>
                  <a:pt x="244" y="0"/>
                </a:lnTo>
                <a:lnTo>
                  <a:pt x="230" y="2"/>
                </a:lnTo>
                <a:lnTo>
                  <a:pt x="216" y="4"/>
                </a:lnTo>
                <a:lnTo>
                  <a:pt x="202" y="8"/>
                </a:lnTo>
                <a:lnTo>
                  <a:pt x="194" y="12"/>
                </a:lnTo>
                <a:lnTo>
                  <a:pt x="188" y="18"/>
                </a:lnTo>
                <a:lnTo>
                  <a:pt x="188" y="18"/>
                </a:lnTo>
                <a:lnTo>
                  <a:pt x="188" y="24"/>
                </a:lnTo>
                <a:lnTo>
                  <a:pt x="188" y="30"/>
                </a:lnTo>
                <a:lnTo>
                  <a:pt x="196" y="50"/>
                </a:lnTo>
                <a:lnTo>
                  <a:pt x="206" y="70"/>
                </a:lnTo>
                <a:lnTo>
                  <a:pt x="216" y="88"/>
                </a:lnTo>
                <a:lnTo>
                  <a:pt x="216" y="88"/>
                </a:lnTo>
                <a:lnTo>
                  <a:pt x="166" y="86"/>
                </a:lnTo>
                <a:lnTo>
                  <a:pt x="110" y="82"/>
                </a:lnTo>
                <a:lnTo>
                  <a:pt x="110" y="82"/>
                </a:lnTo>
                <a:lnTo>
                  <a:pt x="114" y="152"/>
                </a:lnTo>
                <a:lnTo>
                  <a:pt x="114" y="220"/>
                </a:lnTo>
                <a:lnTo>
                  <a:pt x="114" y="220"/>
                </a:lnTo>
                <a:lnTo>
                  <a:pt x="112" y="224"/>
                </a:lnTo>
                <a:lnTo>
                  <a:pt x="110" y="228"/>
                </a:lnTo>
                <a:lnTo>
                  <a:pt x="104" y="242"/>
                </a:lnTo>
                <a:lnTo>
                  <a:pt x="100" y="252"/>
                </a:lnTo>
                <a:lnTo>
                  <a:pt x="96" y="254"/>
                </a:lnTo>
                <a:lnTo>
                  <a:pt x="92" y="252"/>
                </a:lnTo>
                <a:lnTo>
                  <a:pt x="92" y="252"/>
                </a:lnTo>
                <a:lnTo>
                  <a:pt x="78" y="242"/>
                </a:lnTo>
                <a:lnTo>
                  <a:pt x="62" y="232"/>
                </a:lnTo>
                <a:lnTo>
                  <a:pt x="48" y="226"/>
                </a:lnTo>
                <a:lnTo>
                  <a:pt x="32" y="222"/>
                </a:lnTo>
                <a:lnTo>
                  <a:pt x="26" y="224"/>
                </a:lnTo>
                <a:lnTo>
                  <a:pt x="20" y="226"/>
                </a:lnTo>
                <a:lnTo>
                  <a:pt x="14" y="230"/>
                </a:lnTo>
                <a:lnTo>
                  <a:pt x="10" y="236"/>
                </a:lnTo>
                <a:lnTo>
                  <a:pt x="6" y="244"/>
                </a:lnTo>
                <a:lnTo>
                  <a:pt x="2" y="252"/>
                </a:lnTo>
                <a:lnTo>
                  <a:pt x="0" y="264"/>
                </a:lnTo>
                <a:lnTo>
                  <a:pt x="0" y="280"/>
                </a:lnTo>
                <a:lnTo>
                  <a:pt x="0" y="280"/>
                </a:lnTo>
                <a:lnTo>
                  <a:pt x="0" y="290"/>
                </a:lnTo>
                <a:lnTo>
                  <a:pt x="2" y="298"/>
                </a:lnTo>
                <a:lnTo>
                  <a:pt x="6" y="304"/>
                </a:lnTo>
                <a:lnTo>
                  <a:pt x="10" y="310"/>
                </a:lnTo>
                <a:lnTo>
                  <a:pt x="16" y="314"/>
                </a:lnTo>
                <a:lnTo>
                  <a:pt x="24" y="318"/>
                </a:lnTo>
                <a:lnTo>
                  <a:pt x="38" y="322"/>
                </a:lnTo>
                <a:lnTo>
                  <a:pt x="56" y="322"/>
                </a:lnTo>
                <a:lnTo>
                  <a:pt x="72" y="322"/>
                </a:lnTo>
                <a:lnTo>
                  <a:pt x="98" y="318"/>
                </a:lnTo>
                <a:lnTo>
                  <a:pt x="98" y="318"/>
                </a:lnTo>
                <a:lnTo>
                  <a:pt x="100" y="318"/>
                </a:lnTo>
                <a:lnTo>
                  <a:pt x="102" y="320"/>
                </a:lnTo>
                <a:lnTo>
                  <a:pt x="102" y="328"/>
                </a:lnTo>
                <a:lnTo>
                  <a:pt x="102" y="342"/>
                </a:lnTo>
                <a:lnTo>
                  <a:pt x="98" y="358"/>
                </a:lnTo>
                <a:lnTo>
                  <a:pt x="88" y="400"/>
                </a:lnTo>
                <a:lnTo>
                  <a:pt x="76" y="452"/>
                </a:lnTo>
                <a:lnTo>
                  <a:pt x="76" y="452"/>
                </a:lnTo>
                <a:lnTo>
                  <a:pt x="104" y="452"/>
                </a:lnTo>
                <a:lnTo>
                  <a:pt x="134" y="452"/>
                </a:lnTo>
                <a:lnTo>
                  <a:pt x="166" y="450"/>
                </a:lnTo>
                <a:lnTo>
                  <a:pt x="204" y="444"/>
                </a:lnTo>
                <a:lnTo>
                  <a:pt x="204" y="4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4" name="Freeform 71"/>
          <p:cNvSpPr>
            <a:spLocks/>
          </p:cNvSpPr>
          <p:nvPr/>
        </p:nvSpPr>
        <p:spPr bwMode="auto">
          <a:xfrm>
            <a:off x="5449888" y="2505075"/>
            <a:ext cx="638175" cy="571500"/>
          </a:xfrm>
          <a:custGeom>
            <a:avLst/>
            <a:gdLst>
              <a:gd name="T0" fmla="*/ 126 w 402"/>
              <a:gd name="T1" fmla="*/ 284 h 360"/>
              <a:gd name="T2" fmla="*/ 162 w 402"/>
              <a:gd name="T3" fmla="*/ 268 h 360"/>
              <a:gd name="T4" fmla="*/ 204 w 402"/>
              <a:gd name="T5" fmla="*/ 274 h 360"/>
              <a:gd name="T6" fmla="*/ 224 w 402"/>
              <a:gd name="T7" fmla="*/ 290 h 360"/>
              <a:gd name="T8" fmla="*/ 230 w 402"/>
              <a:gd name="T9" fmla="*/ 322 h 360"/>
              <a:gd name="T10" fmla="*/ 230 w 402"/>
              <a:gd name="T11" fmla="*/ 354 h 360"/>
              <a:gd name="T12" fmla="*/ 330 w 402"/>
              <a:gd name="T13" fmla="*/ 346 h 360"/>
              <a:gd name="T14" fmla="*/ 318 w 402"/>
              <a:gd name="T15" fmla="*/ 312 h 360"/>
              <a:gd name="T16" fmla="*/ 316 w 402"/>
              <a:gd name="T17" fmla="*/ 240 h 360"/>
              <a:gd name="T18" fmla="*/ 328 w 402"/>
              <a:gd name="T19" fmla="*/ 210 h 360"/>
              <a:gd name="T20" fmla="*/ 344 w 402"/>
              <a:gd name="T21" fmla="*/ 222 h 360"/>
              <a:gd name="T22" fmla="*/ 352 w 402"/>
              <a:gd name="T23" fmla="*/ 242 h 360"/>
              <a:gd name="T24" fmla="*/ 374 w 402"/>
              <a:gd name="T25" fmla="*/ 238 h 360"/>
              <a:gd name="T26" fmla="*/ 386 w 402"/>
              <a:gd name="T27" fmla="*/ 232 h 360"/>
              <a:gd name="T28" fmla="*/ 402 w 402"/>
              <a:gd name="T29" fmla="*/ 192 h 360"/>
              <a:gd name="T30" fmla="*/ 394 w 402"/>
              <a:gd name="T31" fmla="*/ 148 h 360"/>
              <a:gd name="T32" fmla="*/ 382 w 402"/>
              <a:gd name="T33" fmla="*/ 134 h 360"/>
              <a:gd name="T34" fmla="*/ 344 w 402"/>
              <a:gd name="T35" fmla="*/ 120 h 360"/>
              <a:gd name="T36" fmla="*/ 346 w 402"/>
              <a:gd name="T37" fmla="*/ 6 h 360"/>
              <a:gd name="T38" fmla="*/ 260 w 402"/>
              <a:gd name="T39" fmla="*/ 0 h 360"/>
              <a:gd name="T40" fmla="*/ 232 w 402"/>
              <a:gd name="T41" fmla="*/ 14 h 360"/>
              <a:gd name="T42" fmla="*/ 242 w 402"/>
              <a:gd name="T43" fmla="*/ 58 h 360"/>
              <a:gd name="T44" fmla="*/ 232 w 402"/>
              <a:gd name="T45" fmla="*/ 74 h 360"/>
              <a:gd name="T46" fmla="*/ 188 w 402"/>
              <a:gd name="T47" fmla="*/ 96 h 360"/>
              <a:gd name="T48" fmla="*/ 150 w 402"/>
              <a:gd name="T49" fmla="*/ 94 h 360"/>
              <a:gd name="T50" fmla="*/ 138 w 402"/>
              <a:gd name="T51" fmla="*/ 80 h 360"/>
              <a:gd name="T52" fmla="*/ 138 w 402"/>
              <a:gd name="T53" fmla="*/ 64 h 360"/>
              <a:gd name="T54" fmla="*/ 164 w 402"/>
              <a:gd name="T55" fmla="*/ 8 h 360"/>
              <a:gd name="T56" fmla="*/ 94 w 402"/>
              <a:gd name="T57" fmla="*/ 16 h 360"/>
              <a:gd name="T58" fmla="*/ 36 w 402"/>
              <a:gd name="T59" fmla="*/ 16 h 360"/>
              <a:gd name="T60" fmla="*/ 2 w 402"/>
              <a:gd name="T61" fmla="*/ 142 h 360"/>
              <a:gd name="T62" fmla="*/ 2 w 402"/>
              <a:gd name="T63" fmla="*/ 174 h 360"/>
              <a:gd name="T64" fmla="*/ 12 w 402"/>
              <a:gd name="T65" fmla="*/ 180 h 360"/>
              <a:gd name="T66" fmla="*/ 62 w 402"/>
              <a:gd name="T67" fmla="*/ 180 h 360"/>
              <a:gd name="T68" fmla="*/ 78 w 402"/>
              <a:gd name="T69" fmla="*/ 182 h 360"/>
              <a:gd name="T70" fmla="*/ 102 w 402"/>
              <a:gd name="T71" fmla="*/ 200 h 360"/>
              <a:gd name="T72" fmla="*/ 102 w 402"/>
              <a:gd name="T73" fmla="*/ 226 h 360"/>
              <a:gd name="T74" fmla="*/ 84 w 402"/>
              <a:gd name="T75" fmla="*/ 238 h 360"/>
              <a:gd name="T76" fmla="*/ 46 w 402"/>
              <a:gd name="T77" fmla="*/ 238 h 360"/>
              <a:gd name="T78" fmla="*/ 14 w 402"/>
              <a:gd name="T79" fmla="*/ 226 h 360"/>
              <a:gd name="T80" fmla="*/ 8 w 402"/>
              <a:gd name="T81" fmla="*/ 234 h 360"/>
              <a:gd name="T82" fmla="*/ 30 w 402"/>
              <a:gd name="T83" fmla="*/ 352 h 360"/>
              <a:gd name="T84" fmla="*/ 144 w 402"/>
              <a:gd name="T85" fmla="*/ 360 h 360"/>
              <a:gd name="T86" fmla="*/ 120 w 402"/>
              <a:gd name="T87" fmla="*/ 328 h 360"/>
              <a:gd name="T88" fmla="*/ 114 w 402"/>
              <a:gd name="T89" fmla="*/ 30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2" h="360">
                <a:moveTo>
                  <a:pt x="118" y="294"/>
                </a:moveTo>
                <a:lnTo>
                  <a:pt x="118" y="294"/>
                </a:lnTo>
                <a:lnTo>
                  <a:pt x="126" y="284"/>
                </a:lnTo>
                <a:lnTo>
                  <a:pt x="136" y="278"/>
                </a:lnTo>
                <a:lnTo>
                  <a:pt x="148" y="272"/>
                </a:lnTo>
                <a:lnTo>
                  <a:pt x="162" y="268"/>
                </a:lnTo>
                <a:lnTo>
                  <a:pt x="176" y="268"/>
                </a:lnTo>
                <a:lnTo>
                  <a:pt x="190" y="270"/>
                </a:lnTo>
                <a:lnTo>
                  <a:pt x="204" y="274"/>
                </a:lnTo>
                <a:lnTo>
                  <a:pt x="216" y="280"/>
                </a:lnTo>
                <a:lnTo>
                  <a:pt x="216" y="280"/>
                </a:lnTo>
                <a:lnTo>
                  <a:pt x="224" y="290"/>
                </a:lnTo>
                <a:lnTo>
                  <a:pt x="230" y="300"/>
                </a:lnTo>
                <a:lnTo>
                  <a:pt x="232" y="310"/>
                </a:lnTo>
                <a:lnTo>
                  <a:pt x="230" y="322"/>
                </a:lnTo>
                <a:lnTo>
                  <a:pt x="228" y="342"/>
                </a:lnTo>
                <a:lnTo>
                  <a:pt x="228" y="348"/>
                </a:lnTo>
                <a:lnTo>
                  <a:pt x="230" y="354"/>
                </a:lnTo>
                <a:lnTo>
                  <a:pt x="230" y="354"/>
                </a:lnTo>
                <a:lnTo>
                  <a:pt x="330" y="346"/>
                </a:lnTo>
                <a:lnTo>
                  <a:pt x="330" y="346"/>
                </a:lnTo>
                <a:lnTo>
                  <a:pt x="322" y="328"/>
                </a:lnTo>
                <a:lnTo>
                  <a:pt x="318" y="312"/>
                </a:lnTo>
                <a:lnTo>
                  <a:pt x="318" y="312"/>
                </a:lnTo>
                <a:lnTo>
                  <a:pt x="316" y="294"/>
                </a:lnTo>
                <a:lnTo>
                  <a:pt x="314" y="270"/>
                </a:lnTo>
                <a:lnTo>
                  <a:pt x="316" y="240"/>
                </a:lnTo>
                <a:lnTo>
                  <a:pt x="318" y="208"/>
                </a:lnTo>
                <a:lnTo>
                  <a:pt x="318" y="208"/>
                </a:lnTo>
                <a:lnTo>
                  <a:pt x="328" y="210"/>
                </a:lnTo>
                <a:lnTo>
                  <a:pt x="340" y="218"/>
                </a:lnTo>
                <a:lnTo>
                  <a:pt x="340" y="218"/>
                </a:lnTo>
                <a:lnTo>
                  <a:pt x="344" y="222"/>
                </a:lnTo>
                <a:lnTo>
                  <a:pt x="346" y="228"/>
                </a:lnTo>
                <a:lnTo>
                  <a:pt x="350" y="238"/>
                </a:lnTo>
                <a:lnTo>
                  <a:pt x="352" y="242"/>
                </a:lnTo>
                <a:lnTo>
                  <a:pt x="356" y="244"/>
                </a:lnTo>
                <a:lnTo>
                  <a:pt x="364" y="242"/>
                </a:lnTo>
                <a:lnTo>
                  <a:pt x="374" y="238"/>
                </a:lnTo>
                <a:lnTo>
                  <a:pt x="374" y="238"/>
                </a:lnTo>
                <a:lnTo>
                  <a:pt x="380" y="236"/>
                </a:lnTo>
                <a:lnTo>
                  <a:pt x="386" y="232"/>
                </a:lnTo>
                <a:lnTo>
                  <a:pt x="394" y="220"/>
                </a:lnTo>
                <a:lnTo>
                  <a:pt x="400" y="206"/>
                </a:lnTo>
                <a:lnTo>
                  <a:pt x="402" y="192"/>
                </a:lnTo>
                <a:lnTo>
                  <a:pt x="402" y="176"/>
                </a:lnTo>
                <a:lnTo>
                  <a:pt x="398" y="162"/>
                </a:lnTo>
                <a:lnTo>
                  <a:pt x="394" y="148"/>
                </a:lnTo>
                <a:lnTo>
                  <a:pt x="388" y="138"/>
                </a:lnTo>
                <a:lnTo>
                  <a:pt x="388" y="138"/>
                </a:lnTo>
                <a:lnTo>
                  <a:pt x="382" y="134"/>
                </a:lnTo>
                <a:lnTo>
                  <a:pt x="376" y="130"/>
                </a:lnTo>
                <a:lnTo>
                  <a:pt x="360" y="124"/>
                </a:lnTo>
                <a:lnTo>
                  <a:pt x="344" y="120"/>
                </a:lnTo>
                <a:lnTo>
                  <a:pt x="328" y="118"/>
                </a:lnTo>
                <a:lnTo>
                  <a:pt x="328" y="118"/>
                </a:lnTo>
                <a:lnTo>
                  <a:pt x="346" y="6"/>
                </a:lnTo>
                <a:lnTo>
                  <a:pt x="346" y="6"/>
                </a:lnTo>
                <a:lnTo>
                  <a:pt x="290" y="2"/>
                </a:lnTo>
                <a:lnTo>
                  <a:pt x="260" y="0"/>
                </a:lnTo>
                <a:lnTo>
                  <a:pt x="226" y="2"/>
                </a:lnTo>
                <a:lnTo>
                  <a:pt x="226" y="2"/>
                </a:lnTo>
                <a:lnTo>
                  <a:pt x="232" y="14"/>
                </a:lnTo>
                <a:lnTo>
                  <a:pt x="238" y="32"/>
                </a:lnTo>
                <a:lnTo>
                  <a:pt x="242" y="50"/>
                </a:lnTo>
                <a:lnTo>
                  <a:pt x="242" y="58"/>
                </a:lnTo>
                <a:lnTo>
                  <a:pt x="240" y="64"/>
                </a:lnTo>
                <a:lnTo>
                  <a:pt x="240" y="64"/>
                </a:lnTo>
                <a:lnTo>
                  <a:pt x="232" y="74"/>
                </a:lnTo>
                <a:lnTo>
                  <a:pt x="220" y="82"/>
                </a:lnTo>
                <a:lnTo>
                  <a:pt x="204" y="90"/>
                </a:lnTo>
                <a:lnTo>
                  <a:pt x="188" y="96"/>
                </a:lnTo>
                <a:lnTo>
                  <a:pt x="170" y="98"/>
                </a:lnTo>
                <a:lnTo>
                  <a:pt x="156" y="96"/>
                </a:lnTo>
                <a:lnTo>
                  <a:pt x="150" y="94"/>
                </a:lnTo>
                <a:lnTo>
                  <a:pt x="144" y="92"/>
                </a:lnTo>
                <a:lnTo>
                  <a:pt x="140" y="86"/>
                </a:lnTo>
                <a:lnTo>
                  <a:pt x="138" y="80"/>
                </a:lnTo>
                <a:lnTo>
                  <a:pt x="138" y="80"/>
                </a:lnTo>
                <a:lnTo>
                  <a:pt x="136" y="72"/>
                </a:lnTo>
                <a:lnTo>
                  <a:pt x="138" y="64"/>
                </a:lnTo>
                <a:lnTo>
                  <a:pt x="142" y="46"/>
                </a:lnTo>
                <a:lnTo>
                  <a:pt x="152" y="26"/>
                </a:lnTo>
                <a:lnTo>
                  <a:pt x="164" y="8"/>
                </a:lnTo>
                <a:lnTo>
                  <a:pt x="164" y="8"/>
                </a:lnTo>
                <a:lnTo>
                  <a:pt x="126" y="14"/>
                </a:lnTo>
                <a:lnTo>
                  <a:pt x="94" y="16"/>
                </a:lnTo>
                <a:lnTo>
                  <a:pt x="64" y="16"/>
                </a:lnTo>
                <a:lnTo>
                  <a:pt x="36" y="16"/>
                </a:lnTo>
                <a:lnTo>
                  <a:pt x="36" y="16"/>
                </a:lnTo>
                <a:lnTo>
                  <a:pt x="20" y="72"/>
                </a:lnTo>
                <a:lnTo>
                  <a:pt x="8" y="122"/>
                </a:lnTo>
                <a:lnTo>
                  <a:pt x="2" y="142"/>
                </a:lnTo>
                <a:lnTo>
                  <a:pt x="0" y="160"/>
                </a:lnTo>
                <a:lnTo>
                  <a:pt x="0" y="172"/>
                </a:lnTo>
                <a:lnTo>
                  <a:pt x="2" y="174"/>
                </a:lnTo>
                <a:lnTo>
                  <a:pt x="2" y="176"/>
                </a:lnTo>
                <a:lnTo>
                  <a:pt x="2" y="176"/>
                </a:lnTo>
                <a:lnTo>
                  <a:pt x="12" y="180"/>
                </a:lnTo>
                <a:lnTo>
                  <a:pt x="22" y="182"/>
                </a:lnTo>
                <a:lnTo>
                  <a:pt x="42" y="182"/>
                </a:lnTo>
                <a:lnTo>
                  <a:pt x="62" y="180"/>
                </a:lnTo>
                <a:lnTo>
                  <a:pt x="70" y="180"/>
                </a:lnTo>
                <a:lnTo>
                  <a:pt x="78" y="182"/>
                </a:lnTo>
                <a:lnTo>
                  <a:pt x="78" y="182"/>
                </a:lnTo>
                <a:lnTo>
                  <a:pt x="88" y="188"/>
                </a:lnTo>
                <a:lnTo>
                  <a:pt x="96" y="194"/>
                </a:lnTo>
                <a:lnTo>
                  <a:pt x="102" y="200"/>
                </a:lnTo>
                <a:lnTo>
                  <a:pt x="106" y="208"/>
                </a:lnTo>
                <a:lnTo>
                  <a:pt x="106" y="218"/>
                </a:lnTo>
                <a:lnTo>
                  <a:pt x="102" y="226"/>
                </a:lnTo>
                <a:lnTo>
                  <a:pt x="94" y="232"/>
                </a:lnTo>
                <a:lnTo>
                  <a:pt x="84" y="238"/>
                </a:lnTo>
                <a:lnTo>
                  <a:pt x="84" y="238"/>
                </a:lnTo>
                <a:lnTo>
                  <a:pt x="70" y="242"/>
                </a:lnTo>
                <a:lnTo>
                  <a:pt x="58" y="242"/>
                </a:lnTo>
                <a:lnTo>
                  <a:pt x="46" y="238"/>
                </a:lnTo>
                <a:lnTo>
                  <a:pt x="38" y="234"/>
                </a:lnTo>
                <a:lnTo>
                  <a:pt x="20" y="228"/>
                </a:lnTo>
                <a:lnTo>
                  <a:pt x="14" y="226"/>
                </a:lnTo>
                <a:lnTo>
                  <a:pt x="10" y="230"/>
                </a:lnTo>
                <a:lnTo>
                  <a:pt x="10" y="230"/>
                </a:lnTo>
                <a:lnTo>
                  <a:pt x="8" y="234"/>
                </a:lnTo>
                <a:lnTo>
                  <a:pt x="8" y="244"/>
                </a:lnTo>
                <a:lnTo>
                  <a:pt x="12" y="272"/>
                </a:lnTo>
                <a:lnTo>
                  <a:pt x="30" y="352"/>
                </a:lnTo>
                <a:lnTo>
                  <a:pt x="30" y="352"/>
                </a:lnTo>
                <a:lnTo>
                  <a:pt x="88" y="358"/>
                </a:lnTo>
                <a:lnTo>
                  <a:pt x="144" y="360"/>
                </a:lnTo>
                <a:lnTo>
                  <a:pt x="144" y="360"/>
                </a:lnTo>
                <a:lnTo>
                  <a:pt x="132" y="344"/>
                </a:lnTo>
                <a:lnTo>
                  <a:pt x="120" y="328"/>
                </a:lnTo>
                <a:lnTo>
                  <a:pt x="116" y="318"/>
                </a:lnTo>
                <a:lnTo>
                  <a:pt x="114" y="310"/>
                </a:lnTo>
                <a:lnTo>
                  <a:pt x="114" y="302"/>
                </a:lnTo>
                <a:lnTo>
                  <a:pt x="118" y="294"/>
                </a:lnTo>
                <a:lnTo>
                  <a:pt x="118" y="2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5" name="Freeform 72"/>
          <p:cNvSpPr>
            <a:spLocks/>
          </p:cNvSpPr>
          <p:nvPr/>
        </p:nvSpPr>
        <p:spPr bwMode="auto">
          <a:xfrm>
            <a:off x="5386388" y="2930525"/>
            <a:ext cx="676275" cy="711200"/>
          </a:xfrm>
          <a:custGeom>
            <a:avLst/>
            <a:gdLst>
              <a:gd name="T0" fmla="*/ 222 w 426"/>
              <a:gd name="T1" fmla="*/ 372 h 448"/>
              <a:gd name="T2" fmla="*/ 270 w 426"/>
              <a:gd name="T3" fmla="*/ 362 h 448"/>
              <a:gd name="T4" fmla="*/ 304 w 426"/>
              <a:gd name="T5" fmla="*/ 364 h 448"/>
              <a:gd name="T6" fmla="*/ 312 w 426"/>
              <a:gd name="T7" fmla="*/ 370 h 448"/>
              <a:gd name="T8" fmla="*/ 294 w 426"/>
              <a:gd name="T9" fmla="*/ 416 h 448"/>
              <a:gd name="T10" fmla="*/ 340 w 426"/>
              <a:gd name="T11" fmla="*/ 422 h 448"/>
              <a:gd name="T12" fmla="*/ 418 w 426"/>
              <a:gd name="T13" fmla="*/ 306 h 448"/>
              <a:gd name="T14" fmla="*/ 426 w 426"/>
              <a:gd name="T15" fmla="*/ 270 h 448"/>
              <a:gd name="T16" fmla="*/ 422 w 426"/>
              <a:gd name="T17" fmla="*/ 246 h 448"/>
              <a:gd name="T18" fmla="*/ 408 w 426"/>
              <a:gd name="T19" fmla="*/ 242 h 448"/>
              <a:gd name="T20" fmla="*/ 398 w 426"/>
              <a:gd name="T21" fmla="*/ 252 h 448"/>
              <a:gd name="T22" fmla="*/ 388 w 426"/>
              <a:gd name="T23" fmla="*/ 272 h 448"/>
              <a:gd name="T24" fmla="*/ 366 w 426"/>
              <a:gd name="T25" fmla="*/ 286 h 448"/>
              <a:gd name="T26" fmla="*/ 354 w 426"/>
              <a:gd name="T27" fmla="*/ 282 h 448"/>
              <a:gd name="T28" fmla="*/ 346 w 426"/>
              <a:gd name="T29" fmla="*/ 210 h 448"/>
              <a:gd name="T30" fmla="*/ 346 w 426"/>
              <a:gd name="T31" fmla="*/ 196 h 448"/>
              <a:gd name="T32" fmla="*/ 358 w 426"/>
              <a:gd name="T33" fmla="*/ 184 h 448"/>
              <a:gd name="T34" fmla="*/ 394 w 426"/>
              <a:gd name="T35" fmla="*/ 182 h 448"/>
              <a:gd name="T36" fmla="*/ 398 w 426"/>
              <a:gd name="T37" fmla="*/ 178 h 448"/>
              <a:gd name="T38" fmla="*/ 392 w 426"/>
              <a:gd name="T39" fmla="*/ 136 h 448"/>
              <a:gd name="T40" fmla="*/ 370 w 426"/>
              <a:gd name="T41" fmla="*/ 78 h 448"/>
              <a:gd name="T42" fmla="*/ 268 w 426"/>
              <a:gd name="T43" fmla="*/ 80 h 448"/>
              <a:gd name="T44" fmla="*/ 272 w 426"/>
              <a:gd name="T45" fmla="*/ 42 h 448"/>
              <a:gd name="T46" fmla="*/ 256 w 426"/>
              <a:gd name="T47" fmla="*/ 12 h 448"/>
              <a:gd name="T48" fmla="*/ 230 w 426"/>
              <a:gd name="T49" fmla="*/ 2 h 448"/>
              <a:gd name="T50" fmla="*/ 188 w 426"/>
              <a:gd name="T51" fmla="*/ 4 h 448"/>
              <a:gd name="T52" fmla="*/ 158 w 426"/>
              <a:gd name="T53" fmla="*/ 26 h 448"/>
              <a:gd name="T54" fmla="*/ 154 w 426"/>
              <a:gd name="T55" fmla="*/ 42 h 448"/>
              <a:gd name="T56" fmla="*/ 172 w 426"/>
              <a:gd name="T57" fmla="*/ 76 h 448"/>
              <a:gd name="T58" fmla="*/ 128 w 426"/>
              <a:gd name="T59" fmla="*/ 90 h 448"/>
              <a:gd name="T60" fmla="*/ 92 w 426"/>
              <a:gd name="T61" fmla="*/ 178 h 448"/>
              <a:gd name="T62" fmla="*/ 96 w 426"/>
              <a:gd name="T63" fmla="*/ 224 h 448"/>
              <a:gd name="T64" fmla="*/ 90 w 426"/>
              <a:gd name="T65" fmla="*/ 224 h 448"/>
              <a:gd name="T66" fmla="*/ 60 w 426"/>
              <a:gd name="T67" fmla="*/ 200 h 448"/>
              <a:gd name="T68" fmla="*/ 44 w 426"/>
              <a:gd name="T69" fmla="*/ 200 h 448"/>
              <a:gd name="T70" fmla="*/ 36 w 426"/>
              <a:gd name="T71" fmla="*/ 210 h 448"/>
              <a:gd name="T72" fmla="*/ 6 w 426"/>
              <a:gd name="T73" fmla="*/ 276 h 448"/>
              <a:gd name="T74" fmla="*/ 0 w 426"/>
              <a:gd name="T75" fmla="*/ 320 h 448"/>
              <a:gd name="T76" fmla="*/ 12 w 426"/>
              <a:gd name="T77" fmla="*/ 332 h 448"/>
              <a:gd name="T78" fmla="*/ 28 w 426"/>
              <a:gd name="T79" fmla="*/ 332 h 448"/>
              <a:gd name="T80" fmla="*/ 62 w 426"/>
              <a:gd name="T81" fmla="*/ 312 h 448"/>
              <a:gd name="T82" fmla="*/ 84 w 426"/>
              <a:gd name="T83" fmla="*/ 308 h 448"/>
              <a:gd name="T84" fmla="*/ 92 w 426"/>
              <a:gd name="T85" fmla="*/ 318 h 448"/>
              <a:gd name="T86" fmla="*/ 108 w 426"/>
              <a:gd name="T87" fmla="*/ 394 h 448"/>
              <a:gd name="T88" fmla="*/ 156 w 426"/>
              <a:gd name="T89" fmla="*/ 444 h 448"/>
              <a:gd name="T90" fmla="*/ 202 w 426"/>
              <a:gd name="T91" fmla="*/ 448 h 448"/>
              <a:gd name="T92" fmla="*/ 188 w 426"/>
              <a:gd name="T93" fmla="*/ 412 h 448"/>
              <a:gd name="T94" fmla="*/ 198 w 426"/>
              <a:gd name="T95" fmla="*/ 386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6" h="448">
                <a:moveTo>
                  <a:pt x="206" y="380"/>
                </a:moveTo>
                <a:lnTo>
                  <a:pt x="206" y="380"/>
                </a:lnTo>
                <a:lnTo>
                  <a:pt x="222" y="372"/>
                </a:lnTo>
                <a:lnTo>
                  <a:pt x="238" y="366"/>
                </a:lnTo>
                <a:lnTo>
                  <a:pt x="254" y="362"/>
                </a:lnTo>
                <a:lnTo>
                  <a:pt x="270" y="362"/>
                </a:lnTo>
                <a:lnTo>
                  <a:pt x="282" y="360"/>
                </a:lnTo>
                <a:lnTo>
                  <a:pt x="294" y="362"/>
                </a:lnTo>
                <a:lnTo>
                  <a:pt x="304" y="364"/>
                </a:lnTo>
                <a:lnTo>
                  <a:pt x="310" y="366"/>
                </a:lnTo>
                <a:lnTo>
                  <a:pt x="310" y="366"/>
                </a:lnTo>
                <a:lnTo>
                  <a:pt x="312" y="370"/>
                </a:lnTo>
                <a:lnTo>
                  <a:pt x="312" y="376"/>
                </a:lnTo>
                <a:lnTo>
                  <a:pt x="304" y="394"/>
                </a:lnTo>
                <a:lnTo>
                  <a:pt x="294" y="416"/>
                </a:lnTo>
                <a:lnTo>
                  <a:pt x="280" y="438"/>
                </a:lnTo>
                <a:lnTo>
                  <a:pt x="280" y="438"/>
                </a:lnTo>
                <a:lnTo>
                  <a:pt x="340" y="422"/>
                </a:lnTo>
                <a:lnTo>
                  <a:pt x="402" y="406"/>
                </a:lnTo>
                <a:lnTo>
                  <a:pt x="402" y="406"/>
                </a:lnTo>
                <a:lnTo>
                  <a:pt x="418" y="306"/>
                </a:lnTo>
                <a:lnTo>
                  <a:pt x="418" y="306"/>
                </a:lnTo>
                <a:lnTo>
                  <a:pt x="422" y="290"/>
                </a:lnTo>
                <a:lnTo>
                  <a:pt x="426" y="270"/>
                </a:lnTo>
                <a:lnTo>
                  <a:pt x="426" y="262"/>
                </a:lnTo>
                <a:lnTo>
                  <a:pt x="426" y="252"/>
                </a:lnTo>
                <a:lnTo>
                  <a:pt x="422" y="246"/>
                </a:lnTo>
                <a:lnTo>
                  <a:pt x="414" y="242"/>
                </a:lnTo>
                <a:lnTo>
                  <a:pt x="414" y="242"/>
                </a:lnTo>
                <a:lnTo>
                  <a:pt x="408" y="242"/>
                </a:lnTo>
                <a:lnTo>
                  <a:pt x="402" y="244"/>
                </a:lnTo>
                <a:lnTo>
                  <a:pt x="400" y="246"/>
                </a:lnTo>
                <a:lnTo>
                  <a:pt x="398" y="252"/>
                </a:lnTo>
                <a:lnTo>
                  <a:pt x="394" y="262"/>
                </a:lnTo>
                <a:lnTo>
                  <a:pt x="392" y="268"/>
                </a:lnTo>
                <a:lnTo>
                  <a:pt x="388" y="272"/>
                </a:lnTo>
                <a:lnTo>
                  <a:pt x="388" y="272"/>
                </a:lnTo>
                <a:lnTo>
                  <a:pt x="376" y="280"/>
                </a:lnTo>
                <a:lnTo>
                  <a:pt x="366" y="286"/>
                </a:lnTo>
                <a:lnTo>
                  <a:pt x="360" y="286"/>
                </a:lnTo>
                <a:lnTo>
                  <a:pt x="358" y="284"/>
                </a:lnTo>
                <a:lnTo>
                  <a:pt x="354" y="282"/>
                </a:lnTo>
                <a:lnTo>
                  <a:pt x="352" y="272"/>
                </a:lnTo>
                <a:lnTo>
                  <a:pt x="348" y="258"/>
                </a:lnTo>
                <a:lnTo>
                  <a:pt x="346" y="210"/>
                </a:lnTo>
                <a:lnTo>
                  <a:pt x="346" y="210"/>
                </a:lnTo>
                <a:lnTo>
                  <a:pt x="344" y="202"/>
                </a:lnTo>
                <a:lnTo>
                  <a:pt x="346" y="196"/>
                </a:lnTo>
                <a:lnTo>
                  <a:pt x="348" y="192"/>
                </a:lnTo>
                <a:lnTo>
                  <a:pt x="350" y="188"/>
                </a:lnTo>
                <a:lnTo>
                  <a:pt x="358" y="184"/>
                </a:lnTo>
                <a:lnTo>
                  <a:pt x="366" y="184"/>
                </a:lnTo>
                <a:lnTo>
                  <a:pt x="386" y="184"/>
                </a:lnTo>
                <a:lnTo>
                  <a:pt x="394" y="182"/>
                </a:lnTo>
                <a:lnTo>
                  <a:pt x="396" y="180"/>
                </a:lnTo>
                <a:lnTo>
                  <a:pt x="398" y="178"/>
                </a:lnTo>
                <a:lnTo>
                  <a:pt x="398" y="178"/>
                </a:lnTo>
                <a:lnTo>
                  <a:pt x="400" y="170"/>
                </a:lnTo>
                <a:lnTo>
                  <a:pt x="400" y="160"/>
                </a:lnTo>
                <a:lnTo>
                  <a:pt x="392" y="136"/>
                </a:lnTo>
                <a:lnTo>
                  <a:pt x="382" y="108"/>
                </a:lnTo>
                <a:lnTo>
                  <a:pt x="370" y="78"/>
                </a:lnTo>
                <a:lnTo>
                  <a:pt x="370" y="78"/>
                </a:lnTo>
                <a:lnTo>
                  <a:pt x="270" y="86"/>
                </a:lnTo>
                <a:lnTo>
                  <a:pt x="270" y="86"/>
                </a:lnTo>
                <a:lnTo>
                  <a:pt x="268" y="80"/>
                </a:lnTo>
                <a:lnTo>
                  <a:pt x="268" y="74"/>
                </a:lnTo>
                <a:lnTo>
                  <a:pt x="270" y="54"/>
                </a:lnTo>
                <a:lnTo>
                  <a:pt x="272" y="42"/>
                </a:lnTo>
                <a:lnTo>
                  <a:pt x="270" y="32"/>
                </a:lnTo>
                <a:lnTo>
                  <a:pt x="264" y="22"/>
                </a:lnTo>
                <a:lnTo>
                  <a:pt x="256" y="12"/>
                </a:lnTo>
                <a:lnTo>
                  <a:pt x="256" y="12"/>
                </a:lnTo>
                <a:lnTo>
                  <a:pt x="244" y="6"/>
                </a:lnTo>
                <a:lnTo>
                  <a:pt x="230" y="2"/>
                </a:lnTo>
                <a:lnTo>
                  <a:pt x="216" y="0"/>
                </a:lnTo>
                <a:lnTo>
                  <a:pt x="202" y="0"/>
                </a:lnTo>
                <a:lnTo>
                  <a:pt x="188" y="4"/>
                </a:lnTo>
                <a:lnTo>
                  <a:pt x="176" y="10"/>
                </a:lnTo>
                <a:lnTo>
                  <a:pt x="166" y="16"/>
                </a:lnTo>
                <a:lnTo>
                  <a:pt x="158" y="26"/>
                </a:lnTo>
                <a:lnTo>
                  <a:pt x="158" y="26"/>
                </a:lnTo>
                <a:lnTo>
                  <a:pt x="154" y="34"/>
                </a:lnTo>
                <a:lnTo>
                  <a:pt x="154" y="42"/>
                </a:lnTo>
                <a:lnTo>
                  <a:pt x="156" y="50"/>
                </a:lnTo>
                <a:lnTo>
                  <a:pt x="160" y="60"/>
                </a:lnTo>
                <a:lnTo>
                  <a:pt x="172" y="76"/>
                </a:lnTo>
                <a:lnTo>
                  <a:pt x="184" y="92"/>
                </a:lnTo>
                <a:lnTo>
                  <a:pt x="184" y="92"/>
                </a:lnTo>
                <a:lnTo>
                  <a:pt x="128" y="90"/>
                </a:lnTo>
                <a:lnTo>
                  <a:pt x="70" y="84"/>
                </a:lnTo>
                <a:lnTo>
                  <a:pt x="70" y="84"/>
                </a:lnTo>
                <a:lnTo>
                  <a:pt x="92" y="178"/>
                </a:lnTo>
                <a:lnTo>
                  <a:pt x="98" y="210"/>
                </a:lnTo>
                <a:lnTo>
                  <a:pt x="98" y="220"/>
                </a:lnTo>
                <a:lnTo>
                  <a:pt x="96" y="224"/>
                </a:lnTo>
                <a:lnTo>
                  <a:pt x="96" y="224"/>
                </a:lnTo>
                <a:lnTo>
                  <a:pt x="92" y="224"/>
                </a:lnTo>
                <a:lnTo>
                  <a:pt x="90" y="224"/>
                </a:lnTo>
                <a:lnTo>
                  <a:pt x="82" y="220"/>
                </a:lnTo>
                <a:lnTo>
                  <a:pt x="68" y="206"/>
                </a:lnTo>
                <a:lnTo>
                  <a:pt x="60" y="200"/>
                </a:lnTo>
                <a:lnTo>
                  <a:pt x="52" y="198"/>
                </a:lnTo>
                <a:lnTo>
                  <a:pt x="48" y="198"/>
                </a:lnTo>
                <a:lnTo>
                  <a:pt x="44" y="200"/>
                </a:lnTo>
                <a:lnTo>
                  <a:pt x="40" y="204"/>
                </a:lnTo>
                <a:lnTo>
                  <a:pt x="36" y="210"/>
                </a:lnTo>
                <a:lnTo>
                  <a:pt x="36" y="210"/>
                </a:lnTo>
                <a:lnTo>
                  <a:pt x="24" y="232"/>
                </a:lnTo>
                <a:lnTo>
                  <a:pt x="14" y="254"/>
                </a:lnTo>
                <a:lnTo>
                  <a:pt x="6" y="276"/>
                </a:lnTo>
                <a:lnTo>
                  <a:pt x="2" y="298"/>
                </a:lnTo>
                <a:lnTo>
                  <a:pt x="0" y="314"/>
                </a:lnTo>
                <a:lnTo>
                  <a:pt x="0" y="320"/>
                </a:lnTo>
                <a:lnTo>
                  <a:pt x="4" y="326"/>
                </a:lnTo>
                <a:lnTo>
                  <a:pt x="6" y="330"/>
                </a:lnTo>
                <a:lnTo>
                  <a:pt x="12" y="332"/>
                </a:lnTo>
                <a:lnTo>
                  <a:pt x="18" y="334"/>
                </a:lnTo>
                <a:lnTo>
                  <a:pt x="28" y="332"/>
                </a:lnTo>
                <a:lnTo>
                  <a:pt x="28" y="332"/>
                </a:lnTo>
                <a:lnTo>
                  <a:pt x="36" y="328"/>
                </a:lnTo>
                <a:lnTo>
                  <a:pt x="46" y="324"/>
                </a:lnTo>
                <a:lnTo>
                  <a:pt x="62" y="312"/>
                </a:lnTo>
                <a:lnTo>
                  <a:pt x="70" y="308"/>
                </a:lnTo>
                <a:lnTo>
                  <a:pt x="78" y="306"/>
                </a:lnTo>
                <a:lnTo>
                  <a:pt x="84" y="308"/>
                </a:lnTo>
                <a:lnTo>
                  <a:pt x="90" y="312"/>
                </a:lnTo>
                <a:lnTo>
                  <a:pt x="90" y="312"/>
                </a:lnTo>
                <a:lnTo>
                  <a:pt x="92" y="318"/>
                </a:lnTo>
                <a:lnTo>
                  <a:pt x="96" y="328"/>
                </a:lnTo>
                <a:lnTo>
                  <a:pt x="102" y="356"/>
                </a:lnTo>
                <a:lnTo>
                  <a:pt x="108" y="394"/>
                </a:lnTo>
                <a:lnTo>
                  <a:pt x="112" y="438"/>
                </a:lnTo>
                <a:lnTo>
                  <a:pt x="112" y="438"/>
                </a:lnTo>
                <a:lnTo>
                  <a:pt x="156" y="444"/>
                </a:lnTo>
                <a:lnTo>
                  <a:pt x="180" y="446"/>
                </a:lnTo>
                <a:lnTo>
                  <a:pt x="202" y="448"/>
                </a:lnTo>
                <a:lnTo>
                  <a:pt x="202" y="448"/>
                </a:lnTo>
                <a:lnTo>
                  <a:pt x="194" y="430"/>
                </a:lnTo>
                <a:lnTo>
                  <a:pt x="190" y="422"/>
                </a:lnTo>
                <a:lnTo>
                  <a:pt x="188" y="412"/>
                </a:lnTo>
                <a:lnTo>
                  <a:pt x="188" y="402"/>
                </a:lnTo>
                <a:lnTo>
                  <a:pt x="192" y="394"/>
                </a:lnTo>
                <a:lnTo>
                  <a:pt x="198" y="386"/>
                </a:lnTo>
                <a:lnTo>
                  <a:pt x="206" y="380"/>
                </a:lnTo>
                <a:lnTo>
                  <a:pt x="206" y="3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4" name="Freeform 73"/>
          <p:cNvSpPr>
            <a:spLocks/>
          </p:cNvSpPr>
          <p:nvPr/>
        </p:nvSpPr>
        <p:spPr bwMode="auto">
          <a:xfrm>
            <a:off x="5411788" y="3502025"/>
            <a:ext cx="612775" cy="742950"/>
          </a:xfrm>
          <a:custGeom>
            <a:avLst/>
            <a:gdLst>
              <a:gd name="T0" fmla="*/ 180 w 386"/>
              <a:gd name="T1" fmla="*/ 458 h 468"/>
              <a:gd name="T2" fmla="*/ 224 w 386"/>
              <a:gd name="T3" fmla="*/ 468 h 468"/>
              <a:gd name="T4" fmla="*/ 246 w 386"/>
              <a:gd name="T5" fmla="*/ 458 h 468"/>
              <a:gd name="T6" fmla="*/ 254 w 386"/>
              <a:gd name="T7" fmla="*/ 438 h 468"/>
              <a:gd name="T8" fmla="*/ 252 w 386"/>
              <a:gd name="T9" fmla="*/ 408 h 468"/>
              <a:gd name="T10" fmla="*/ 314 w 386"/>
              <a:gd name="T11" fmla="*/ 378 h 468"/>
              <a:gd name="T12" fmla="*/ 386 w 386"/>
              <a:gd name="T13" fmla="*/ 368 h 468"/>
              <a:gd name="T14" fmla="*/ 370 w 386"/>
              <a:gd name="T15" fmla="*/ 232 h 468"/>
              <a:gd name="T16" fmla="*/ 340 w 386"/>
              <a:gd name="T17" fmla="*/ 248 h 468"/>
              <a:gd name="T18" fmla="*/ 298 w 386"/>
              <a:gd name="T19" fmla="*/ 260 h 468"/>
              <a:gd name="T20" fmla="*/ 274 w 386"/>
              <a:gd name="T21" fmla="*/ 252 h 468"/>
              <a:gd name="T22" fmla="*/ 266 w 386"/>
              <a:gd name="T23" fmla="*/ 230 h 468"/>
              <a:gd name="T24" fmla="*/ 270 w 386"/>
              <a:gd name="T25" fmla="*/ 188 h 468"/>
              <a:gd name="T26" fmla="*/ 290 w 386"/>
              <a:gd name="T27" fmla="*/ 156 h 468"/>
              <a:gd name="T28" fmla="*/ 302 w 386"/>
              <a:gd name="T29" fmla="*/ 148 h 468"/>
              <a:gd name="T30" fmla="*/ 328 w 386"/>
              <a:gd name="T31" fmla="*/ 152 h 468"/>
              <a:gd name="T32" fmla="*/ 358 w 386"/>
              <a:gd name="T33" fmla="*/ 166 h 468"/>
              <a:gd name="T34" fmla="*/ 366 w 386"/>
              <a:gd name="T35" fmla="*/ 164 h 468"/>
              <a:gd name="T36" fmla="*/ 370 w 386"/>
              <a:gd name="T37" fmla="*/ 144 h 468"/>
              <a:gd name="T38" fmla="*/ 386 w 386"/>
              <a:gd name="T39" fmla="*/ 46 h 468"/>
              <a:gd name="T40" fmla="*/ 264 w 386"/>
              <a:gd name="T41" fmla="*/ 78 h 468"/>
              <a:gd name="T42" fmla="*/ 296 w 386"/>
              <a:gd name="T43" fmla="*/ 16 h 468"/>
              <a:gd name="T44" fmla="*/ 294 w 386"/>
              <a:gd name="T45" fmla="*/ 6 h 468"/>
              <a:gd name="T46" fmla="*/ 266 w 386"/>
              <a:gd name="T47" fmla="*/ 0 h 468"/>
              <a:gd name="T48" fmla="*/ 222 w 386"/>
              <a:gd name="T49" fmla="*/ 6 h 468"/>
              <a:gd name="T50" fmla="*/ 190 w 386"/>
              <a:gd name="T51" fmla="*/ 20 h 468"/>
              <a:gd name="T52" fmla="*/ 172 w 386"/>
              <a:gd name="T53" fmla="*/ 42 h 468"/>
              <a:gd name="T54" fmla="*/ 178 w 386"/>
              <a:gd name="T55" fmla="*/ 70 h 468"/>
              <a:gd name="T56" fmla="*/ 164 w 386"/>
              <a:gd name="T57" fmla="*/ 86 h 468"/>
              <a:gd name="T58" fmla="*/ 96 w 386"/>
              <a:gd name="T59" fmla="*/ 78 h 468"/>
              <a:gd name="T60" fmla="*/ 104 w 386"/>
              <a:gd name="T61" fmla="*/ 224 h 468"/>
              <a:gd name="T62" fmla="*/ 98 w 386"/>
              <a:gd name="T63" fmla="*/ 242 h 468"/>
              <a:gd name="T64" fmla="*/ 86 w 386"/>
              <a:gd name="T65" fmla="*/ 234 h 468"/>
              <a:gd name="T66" fmla="*/ 60 w 386"/>
              <a:gd name="T67" fmla="*/ 192 h 468"/>
              <a:gd name="T68" fmla="*/ 44 w 386"/>
              <a:gd name="T69" fmla="*/ 186 h 468"/>
              <a:gd name="T70" fmla="*/ 34 w 386"/>
              <a:gd name="T71" fmla="*/ 194 h 468"/>
              <a:gd name="T72" fmla="*/ 4 w 386"/>
              <a:gd name="T73" fmla="*/ 246 h 468"/>
              <a:gd name="T74" fmla="*/ 2 w 386"/>
              <a:gd name="T75" fmla="*/ 296 h 468"/>
              <a:gd name="T76" fmla="*/ 10 w 386"/>
              <a:gd name="T77" fmla="*/ 310 h 468"/>
              <a:gd name="T78" fmla="*/ 26 w 386"/>
              <a:gd name="T79" fmla="*/ 310 h 468"/>
              <a:gd name="T80" fmla="*/ 42 w 386"/>
              <a:gd name="T81" fmla="*/ 294 h 468"/>
              <a:gd name="T82" fmla="*/ 64 w 386"/>
              <a:gd name="T83" fmla="*/ 276 h 468"/>
              <a:gd name="T84" fmla="*/ 80 w 386"/>
              <a:gd name="T85" fmla="*/ 282 h 468"/>
              <a:gd name="T86" fmla="*/ 90 w 386"/>
              <a:gd name="T87" fmla="*/ 340 h 468"/>
              <a:gd name="T88" fmla="*/ 122 w 386"/>
              <a:gd name="T89" fmla="*/ 402 h 468"/>
              <a:gd name="T90" fmla="*/ 156 w 386"/>
              <a:gd name="T91" fmla="*/ 416 h 468"/>
              <a:gd name="T92" fmla="*/ 158 w 386"/>
              <a:gd name="T93" fmla="*/ 440 h 468"/>
              <a:gd name="T94" fmla="*/ 168 w 386"/>
              <a:gd name="T95" fmla="*/ 45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86" h="468">
                <a:moveTo>
                  <a:pt x="168" y="450"/>
                </a:moveTo>
                <a:lnTo>
                  <a:pt x="168" y="450"/>
                </a:lnTo>
                <a:lnTo>
                  <a:pt x="180" y="458"/>
                </a:lnTo>
                <a:lnTo>
                  <a:pt x="194" y="464"/>
                </a:lnTo>
                <a:lnTo>
                  <a:pt x="210" y="466"/>
                </a:lnTo>
                <a:lnTo>
                  <a:pt x="224" y="468"/>
                </a:lnTo>
                <a:lnTo>
                  <a:pt x="236" y="464"/>
                </a:lnTo>
                <a:lnTo>
                  <a:pt x="242" y="462"/>
                </a:lnTo>
                <a:lnTo>
                  <a:pt x="246" y="458"/>
                </a:lnTo>
                <a:lnTo>
                  <a:pt x="250" y="452"/>
                </a:lnTo>
                <a:lnTo>
                  <a:pt x="252" y="446"/>
                </a:lnTo>
                <a:lnTo>
                  <a:pt x="254" y="438"/>
                </a:lnTo>
                <a:lnTo>
                  <a:pt x="256" y="428"/>
                </a:lnTo>
                <a:lnTo>
                  <a:pt x="256" y="428"/>
                </a:lnTo>
                <a:lnTo>
                  <a:pt x="252" y="408"/>
                </a:lnTo>
                <a:lnTo>
                  <a:pt x="248" y="390"/>
                </a:lnTo>
                <a:lnTo>
                  <a:pt x="248" y="390"/>
                </a:lnTo>
                <a:lnTo>
                  <a:pt x="314" y="378"/>
                </a:lnTo>
                <a:lnTo>
                  <a:pt x="350" y="372"/>
                </a:lnTo>
                <a:lnTo>
                  <a:pt x="386" y="368"/>
                </a:lnTo>
                <a:lnTo>
                  <a:pt x="386" y="368"/>
                </a:lnTo>
                <a:lnTo>
                  <a:pt x="372" y="250"/>
                </a:lnTo>
                <a:lnTo>
                  <a:pt x="372" y="250"/>
                </a:lnTo>
                <a:lnTo>
                  <a:pt x="370" y="232"/>
                </a:lnTo>
                <a:lnTo>
                  <a:pt x="370" y="232"/>
                </a:lnTo>
                <a:lnTo>
                  <a:pt x="356" y="240"/>
                </a:lnTo>
                <a:lnTo>
                  <a:pt x="340" y="248"/>
                </a:lnTo>
                <a:lnTo>
                  <a:pt x="320" y="254"/>
                </a:lnTo>
                <a:lnTo>
                  <a:pt x="298" y="260"/>
                </a:lnTo>
                <a:lnTo>
                  <a:pt x="298" y="260"/>
                </a:lnTo>
                <a:lnTo>
                  <a:pt x="288" y="260"/>
                </a:lnTo>
                <a:lnTo>
                  <a:pt x="282" y="256"/>
                </a:lnTo>
                <a:lnTo>
                  <a:pt x="274" y="252"/>
                </a:lnTo>
                <a:lnTo>
                  <a:pt x="270" y="246"/>
                </a:lnTo>
                <a:lnTo>
                  <a:pt x="268" y="238"/>
                </a:lnTo>
                <a:lnTo>
                  <a:pt x="266" y="230"/>
                </a:lnTo>
                <a:lnTo>
                  <a:pt x="266" y="220"/>
                </a:lnTo>
                <a:lnTo>
                  <a:pt x="266" y="210"/>
                </a:lnTo>
                <a:lnTo>
                  <a:pt x="270" y="188"/>
                </a:lnTo>
                <a:lnTo>
                  <a:pt x="280" y="170"/>
                </a:lnTo>
                <a:lnTo>
                  <a:pt x="284" y="162"/>
                </a:lnTo>
                <a:lnTo>
                  <a:pt x="290" y="156"/>
                </a:lnTo>
                <a:lnTo>
                  <a:pt x="296" y="150"/>
                </a:lnTo>
                <a:lnTo>
                  <a:pt x="302" y="148"/>
                </a:lnTo>
                <a:lnTo>
                  <a:pt x="302" y="148"/>
                </a:lnTo>
                <a:lnTo>
                  <a:pt x="310" y="148"/>
                </a:lnTo>
                <a:lnTo>
                  <a:pt x="316" y="148"/>
                </a:lnTo>
                <a:lnTo>
                  <a:pt x="328" y="152"/>
                </a:lnTo>
                <a:lnTo>
                  <a:pt x="340" y="156"/>
                </a:lnTo>
                <a:lnTo>
                  <a:pt x="350" y="162"/>
                </a:lnTo>
                <a:lnTo>
                  <a:pt x="358" y="166"/>
                </a:lnTo>
                <a:lnTo>
                  <a:pt x="362" y="166"/>
                </a:lnTo>
                <a:lnTo>
                  <a:pt x="364" y="166"/>
                </a:lnTo>
                <a:lnTo>
                  <a:pt x="366" y="164"/>
                </a:lnTo>
                <a:lnTo>
                  <a:pt x="368" y="160"/>
                </a:lnTo>
                <a:lnTo>
                  <a:pt x="370" y="144"/>
                </a:lnTo>
                <a:lnTo>
                  <a:pt x="370" y="144"/>
                </a:lnTo>
                <a:lnTo>
                  <a:pt x="376" y="106"/>
                </a:lnTo>
                <a:lnTo>
                  <a:pt x="386" y="46"/>
                </a:lnTo>
                <a:lnTo>
                  <a:pt x="386" y="46"/>
                </a:lnTo>
                <a:lnTo>
                  <a:pt x="324" y="62"/>
                </a:lnTo>
                <a:lnTo>
                  <a:pt x="264" y="78"/>
                </a:lnTo>
                <a:lnTo>
                  <a:pt x="264" y="78"/>
                </a:lnTo>
                <a:lnTo>
                  <a:pt x="278" y="56"/>
                </a:lnTo>
                <a:lnTo>
                  <a:pt x="288" y="34"/>
                </a:lnTo>
                <a:lnTo>
                  <a:pt x="296" y="16"/>
                </a:lnTo>
                <a:lnTo>
                  <a:pt x="296" y="10"/>
                </a:lnTo>
                <a:lnTo>
                  <a:pt x="294" y="6"/>
                </a:lnTo>
                <a:lnTo>
                  <a:pt x="294" y="6"/>
                </a:lnTo>
                <a:lnTo>
                  <a:pt x="288" y="4"/>
                </a:lnTo>
                <a:lnTo>
                  <a:pt x="278" y="2"/>
                </a:lnTo>
                <a:lnTo>
                  <a:pt x="266" y="0"/>
                </a:lnTo>
                <a:lnTo>
                  <a:pt x="254" y="2"/>
                </a:lnTo>
                <a:lnTo>
                  <a:pt x="238" y="2"/>
                </a:lnTo>
                <a:lnTo>
                  <a:pt x="222" y="6"/>
                </a:lnTo>
                <a:lnTo>
                  <a:pt x="206" y="12"/>
                </a:lnTo>
                <a:lnTo>
                  <a:pt x="190" y="20"/>
                </a:lnTo>
                <a:lnTo>
                  <a:pt x="190" y="20"/>
                </a:lnTo>
                <a:lnTo>
                  <a:pt x="182" y="26"/>
                </a:lnTo>
                <a:lnTo>
                  <a:pt x="176" y="34"/>
                </a:lnTo>
                <a:lnTo>
                  <a:pt x="172" y="42"/>
                </a:lnTo>
                <a:lnTo>
                  <a:pt x="172" y="52"/>
                </a:lnTo>
                <a:lnTo>
                  <a:pt x="174" y="62"/>
                </a:lnTo>
                <a:lnTo>
                  <a:pt x="178" y="70"/>
                </a:lnTo>
                <a:lnTo>
                  <a:pt x="186" y="88"/>
                </a:lnTo>
                <a:lnTo>
                  <a:pt x="186" y="88"/>
                </a:lnTo>
                <a:lnTo>
                  <a:pt x="164" y="86"/>
                </a:lnTo>
                <a:lnTo>
                  <a:pt x="140" y="84"/>
                </a:lnTo>
                <a:lnTo>
                  <a:pt x="96" y="78"/>
                </a:lnTo>
                <a:lnTo>
                  <a:pt x="96" y="78"/>
                </a:lnTo>
                <a:lnTo>
                  <a:pt x="102" y="134"/>
                </a:lnTo>
                <a:lnTo>
                  <a:pt x="104" y="184"/>
                </a:lnTo>
                <a:lnTo>
                  <a:pt x="104" y="224"/>
                </a:lnTo>
                <a:lnTo>
                  <a:pt x="102" y="236"/>
                </a:lnTo>
                <a:lnTo>
                  <a:pt x="98" y="242"/>
                </a:lnTo>
                <a:lnTo>
                  <a:pt x="98" y="242"/>
                </a:lnTo>
                <a:lnTo>
                  <a:pt x="96" y="242"/>
                </a:lnTo>
                <a:lnTo>
                  <a:pt x="92" y="242"/>
                </a:lnTo>
                <a:lnTo>
                  <a:pt x="86" y="234"/>
                </a:lnTo>
                <a:lnTo>
                  <a:pt x="72" y="208"/>
                </a:lnTo>
                <a:lnTo>
                  <a:pt x="64" y="196"/>
                </a:lnTo>
                <a:lnTo>
                  <a:pt x="60" y="192"/>
                </a:lnTo>
                <a:lnTo>
                  <a:pt x="56" y="188"/>
                </a:lnTo>
                <a:lnTo>
                  <a:pt x="50" y="186"/>
                </a:lnTo>
                <a:lnTo>
                  <a:pt x="44" y="186"/>
                </a:lnTo>
                <a:lnTo>
                  <a:pt x="40" y="188"/>
                </a:lnTo>
                <a:lnTo>
                  <a:pt x="34" y="194"/>
                </a:lnTo>
                <a:lnTo>
                  <a:pt x="34" y="194"/>
                </a:lnTo>
                <a:lnTo>
                  <a:pt x="22" y="210"/>
                </a:lnTo>
                <a:lnTo>
                  <a:pt x="12" y="228"/>
                </a:lnTo>
                <a:lnTo>
                  <a:pt x="4" y="246"/>
                </a:lnTo>
                <a:lnTo>
                  <a:pt x="0" y="266"/>
                </a:lnTo>
                <a:lnTo>
                  <a:pt x="0" y="282"/>
                </a:lnTo>
                <a:lnTo>
                  <a:pt x="2" y="296"/>
                </a:lnTo>
                <a:lnTo>
                  <a:pt x="4" y="302"/>
                </a:lnTo>
                <a:lnTo>
                  <a:pt x="6" y="306"/>
                </a:lnTo>
                <a:lnTo>
                  <a:pt x="10" y="310"/>
                </a:lnTo>
                <a:lnTo>
                  <a:pt x="16" y="312"/>
                </a:lnTo>
                <a:lnTo>
                  <a:pt x="16" y="312"/>
                </a:lnTo>
                <a:lnTo>
                  <a:pt x="26" y="310"/>
                </a:lnTo>
                <a:lnTo>
                  <a:pt x="32" y="308"/>
                </a:lnTo>
                <a:lnTo>
                  <a:pt x="38" y="302"/>
                </a:lnTo>
                <a:lnTo>
                  <a:pt x="42" y="294"/>
                </a:lnTo>
                <a:lnTo>
                  <a:pt x="52" y="282"/>
                </a:lnTo>
                <a:lnTo>
                  <a:pt x="56" y="278"/>
                </a:lnTo>
                <a:lnTo>
                  <a:pt x="64" y="276"/>
                </a:lnTo>
                <a:lnTo>
                  <a:pt x="64" y="276"/>
                </a:lnTo>
                <a:lnTo>
                  <a:pt x="72" y="278"/>
                </a:lnTo>
                <a:lnTo>
                  <a:pt x="80" y="282"/>
                </a:lnTo>
                <a:lnTo>
                  <a:pt x="96" y="288"/>
                </a:lnTo>
                <a:lnTo>
                  <a:pt x="96" y="288"/>
                </a:lnTo>
                <a:lnTo>
                  <a:pt x="90" y="340"/>
                </a:lnTo>
                <a:lnTo>
                  <a:pt x="80" y="400"/>
                </a:lnTo>
                <a:lnTo>
                  <a:pt x="80" y="400"/>
                </a:lnTo>
                <a:lnTo>
                  <a:pt x="122" y="402"/>
                </a:lnTo>
                <a:lnTo>
                  <a:pt x="160" y="404"/>
                </a:lnTo>
                <a:lnTo>
                  <a:pt x="160" y="404"/>
                </a:lnTo>
                <a:lnTo>
                  <a:pt x="156" y="416"/>
                </a:lnTo>
                <a:lnTo>
                  <a:pt x="156" y="428"/>
                </a:lnTo>
                <a:lnTo>
                  <a:pt x="156" y="434"/>
                </a:lnTo>
                <a:lnTo>
                  <a:pt x="158" y="440"/>
                </a:lnTo>
                <a:lnTo>
                  <a:pt x="162" y="446"/>
                </a:lnTo>
                <a:lnTo>
                  <a:pt x="168" y="450"/>
                </a:lnTo>
                <a:lnTo>
                  <a:pt x="168" y="4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6" name="Freeform 74"/>
          <p:cNvSpPr>
            <a:spLocks/>
          </p:cNvSpPr>
          <p:nvPr/>
        </p:nvSpPr>
        <p:spPr bwMode="auto">
          <a:xfrm>
            <a:off x="5491163" y="4086225"/>
            <a:ext cx="727075" cy="644525"/>
          </a:xfrm>
          <a:custGeom>
            <a:avLst/>
            <a:gdLst>
              <a:gd name="T0" fmla="*/ 162 w 458"/>
              <a:gd name="T1" fmla="*/ 316 h 406"/>
              <a:gd name="T2" fmla="*/ 198 w 458"/>
              <a:gd name="T3" fmla="*/ 308 h 406"/>
              <a:gd name="T4" fmla="*/ 226 w 458"/>
              <a:gd name="T5" fmla="*/ 324 h 406"/>
              <a:gd name="T6" fmla="*/ 242 w 458"/>
              <a:gd name="T7" fmla="*/ 344 h 406"/>
              <a:gd name="T8" fmla="*/ 242 w 458"/>
              <a:gd name="T9" fmla="*/ 372 h 406"/>
              <a:gd name="T10" fmla="*/ 232 w 458"/>
              <a:gd name="T11" fmla="*/ 404 h 406"/>
              <a:gd name="T12" fmla="*/ 334 w 458"/>
              <a:gd name="T13" fmla="*/ 404 h 406"/>
              <a:gd name="T14" fmla="*/ 336 w 458"/>
              <a:gd name="T15" fmla="*/ 350 h 406"/>
              <a:gd name="T16" fmla="*/ 352 w 458"/>
              <a:gd name="T17" fmla="*/ 262 h 406"/>
              <a:gd name="T18" fmla="*/ 364 w 458"/>
              <a:gd name="T19" fmla="*/ 244 h 406"/>
              <a:gd name="T20" fmla="*/ 394 w 458"/>
              <a:gd name="T21" fmla="*/ 242 h 406"/>
              <a:gd name="T22" fmla="*/ 414 w 458"/>
              <a:gd name="T23" fmla="*/ 244 h 406"/>
              <a:gd name="T24" fmla="*/ 436 w 458"/>
              <a:gd name="T25" fmla="*/ 228 h 406"/>
              <a:gd name="T26" fmla="*/ 458 w 458"/>
              <a:gd name="T27" fmla="*/ 180 h 406"/>
              <a:gd name="T28" fmla="*/ 456 w 458"/>
              <a:gd name="T29" fmla="*/ 156 h 406"/>
              <a:gd name="T30" fmla="*/ 438 w 458"/>
              <a:gd name="T31" fmla="*/ 136 h 406"/>
              <a:gd name="T32" fmla="*/ 418 w 458"/>
              <a:gd name="T33" fmla="*/ 128 h 406"/>
              <a:gd name="T34" fmla="*/ 392 w 458"/>
              <a:gd name="T35" fmla="*/ 134 h 406"/>
              <a:gd name="T36" fmla="*/ 368 w 458"/>
              <a:gd name="T37" fmla="*/ 154 h 406"/>
              <a:gd name="T38" fmla="*/ 360 w 458"/>
              <a:gd name="T39" fmla="*/ 148 h 406"/>
              <a:gd name="T40" fmla="*/ 344 w 458"/>
              <a:gd name="T41" fmla="*/ 56 h 406"/>
              <a:gd name="T42" fmla="*/ 300 w 458"/>
              <a:gd name="T43" fmla="*/ 4 h 406"/>
              <a:gd name="T44" fmla="*/ 198 w 458"/>
              <a:gd name="T45" fmla="*/ 22 h 406"/>
              <a:gd name="T46" fmla="*/ 206 w 458"/>
              <a:gd name="T47" fmla="*/ 60 h 406"/>
              <a:gd name="T48" fmla="*/ 200 w 458"/>
              <a:gd name="T49" fmla="*/ 84 h 406"/>
              <a:gd name="T50" fmla="*/ 186 w 458"/>
              <a:gd name="T51" fmla="*/ 96 h 406"/>
              <a:gd name="T52" fmla="*/ 144 w 458"/>
              <a:gd name="T53" fmla="*/ 96 h 406"/>
              <a:gd name="T54" fmla="*/ 118 w 458"/>
              <a:gd name="T55" fmla="*/ 82 h 406"/>
              <a:gd name="T56" fmla="*/ 106 w 458"/>
              <a:gd name="T57" fmla="*/ 66 h 406"/>
              <a:gd name="T58" fmla="*/ 110 w 458"/>
              <a:gd name="T59" fmla="*/ 36 h 406"/>
              <a:gd name="T60" fmla="*/ 30 w 458"/>
              <a:gd name="T61" fmla="*/ 32 h 406"/>
              <a:gd name="T62" fmla="*/ 8 w 458"/>
              <a:gd name="T63" fmla="*/ 180 h 406"/>
              <a:gd name="T64" fmla="*/ 46 w 458"/>
              <a:gd name="T65" fmla="*/ 156 h 406"/>
              <a:gd name="T66" fmla="*/ 80 w 458"/>
              <a:gd name="T67" fmla="*/ 140 h 406"/>
              <a:gd name="T68" fmla="*/ 96 w 458"/>
              <a:gd name="T69" fmla="*/ 144 h 406"/>
              <a:gd name="T70" fmla="*/ 100 w 458"/>
              <a:gd name="T71" fmla="*/ 156 h 406"/>
              <a:gd name="T72" fmla="*/ 106 w 458"/>
              <a:gd name="T73" fmla="*/ 228 h 406"/>
              <a:gd name="T74" fmla="*/ 92 w 458"/>
              <a:gd name="T75" fmla="*/ 262 h 406"/>
              <a:gd name="T76" fmla="*/ 84 w 458"/>
              <a:gd name="T77" fmla="*/ 266 h 406"/>
              <a:gd name="T78" fmla="*/ 36 w 458"/>
              <a:gd name="T79" fmla="*/ 252 h 406"/>
              <a:gd name="T80" fmla="*/ 2 w 458"/>
              <a:gd name="T81" fmla="*/ 242 h 406"/>
              <a:gd name="T82" fmla="*/ 0 w 458"/>
              <a:gd name="T83" fmla="*/ 292 h 406"/>
              <a:gd name="T84" fmla="*/ 6 w 458"/>
              <a:gd name="T85" fmla="*/ 336 h 406"/>
              <a:gd name="T86" fmla="*/ 148 w 458"/>
              <a:gd name="T87" fmla="*/ 398 h 406"/>
              <a:gd name="T88" fmla="*/ 138 w 458"/>
              <a:gd name="T89" fmla="*/ 384 h 406"/>
              <a:gd name="T90" fmla="*/ 130 w 458"/>
              <a:gd name="T91" fmla="*/ 352 h 406"/>
              <a:gd name="T92" fmla="*/ 146 w 458"/>
              <a:gd name="T93" fmla="*/ 324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58" h="406">
                <a:moveTo>
                  <a:pt x="146" y="324"/>
                </a:moveTo>
                <a:lnTo>
                  <a:pt x="146" y="324"/>
                </a:lnTo>
                <a:lnTo>
                  <a:pt x="162" y="316"/>
                </a:lnTo>
                <a:lnTo>
                  <a:pt x="176" y="312"/>
                </a:lnTo>
                <a:lnTo>
                  <a:pt x="188" y="308"/>
                </a:lnTo>
                <a:lnTo>
                  <a:pt x="198" y="308"/>
                </a:lnTo>
                <a:lnTo>
                  <a:pt x="208" y="312"/>
                </a:lnTo>
                <a:lnTo>
                  <a:pt x="218" y="316"/>
                </a:lnTo>
                <a:lnTo>
                  <a:pt x="226" y="324"/>
                </a:lnTo>
                <a:lnTo>
                  <a:pt x="236" y="334"/>
                </a:lnTo>
                <a:lnTo>
                  <a:pt x="236" y="334"/>
                </a:lnTo>
                <a:lnTo>
                  <a:pt x="242" y="344"/>
                </a:lnTo>
                <a:lnTo>
                  <a:pt x="244" y="354"/>
                </a:lnTo>
                <a:lnTo>
                  <a:pt x="244" y="364"/>
                </a:lnTo>
                <a:lnTo>
                  <a:pt x="242" y="372"/>
                </a:lnTo>
                <a:lnTo>
                  <a:pt x="236" y="390"/>
                </a:lnTo>
                <a:lnTo>
                  <a:pt x="232" y="404"/>
                </a:lnTo>
                <a:lnTo>
                  <a:pt x="232" y="404"/>
                </a:lnTo>
                <a:lnTo>
                  <a:pt x="282" y="406"/>
                </a:lnTo>
                <a:lnTo>
                  <a:pt x="308" y="406"/>
                </a:lnTo>
                <a:lnTo>
                  <a:pt x="334" y="404"/>
                </a:lnTo>
                <a:lnTo>
                  <a:pt x="334" y="404"/>
                </a:lnTo>
                <a:lnTo>
                  <a:pt x="334" y="378"/>
                </a:lnTo>
                <a:lnTo>
                  <a:pt x="336" y="350"/>
                </a:lnTo>
                <a:lnTo>
                  <a:pt x="344" y="300"/>
                </a:lnTo>
                <a:lnTo>
                  <a:pt x="348" y="280"/>
                </a:lnTo>
                <a:lnTo>
                  <a:pt x="352" y="262"/>
                </a:lnTo>
                <a:lnTo>
                  <a:pt x="358" y="250"/>
                </a:lnTo>
                <a:lnTo>
                  <a:pt x="364" y="244"/>
                </a:lnTo>
                <a:lnTo>
                  <a:pt x="364" y="244"/>
                </a:lnTo>
                <a:lnTo>
                  <a:pt x="372" y="240"/>
                </a:lnTo>
                <a:lnTo>
                  <a:pt x="380" y="240"/>
                </a:lnTo>
                <a:lnTo>
                  <a:pt x="394" y="242"/>
                </a:lnTo>
                <a:lnTo>
                  <a:pt x="400" y="244"/>
                </a:lnTo>
                <a:lnTo>
                  <a:pt x="408" y="244"/>
                </a:lnTo>
                <a:lnTo>
                  <a:pt x="414" y="244"/>
                </a:lnTo>
                <a:lnTo>
                  <a:pt x="422" y="240"/>
                </a:lnTo>
                <a:lnTo>
                  <a:pt x="422" y="240"/>
                </a:lnTo>
                <a:lnTo>
                  <a:pt x="436" y="228"/>
                </a:lnTo>
                <a:lnTo>
                  <a:pt x="448" y="212"/>
                </a:lnTo>
                <a:lnTo>
                  <a:pt x="456" y="196"/>
                </a:lnTo>
                <a:lnTo>
                  <a:pt x="458" y="180"/>
                </a:lnTo>
                <a:lnTo>
                  <a:pt x="458" y="172"/>
                </a:lnTo>
                <a:lnTo>
                  <a:pt x="458" y="164"/>
                </a:lnTo>
                <a:lnTo>
                  <a:pt x="456" y="156"/>
                </a:lnTo>
                <a:lnTo>
                  <a:pt x="452" y="148"/>
                </a:lnTo>
                <a:lnTo>
                  <a:pt x="446" y="142"/>
                </a:lnTo>
                <a:lnTo>
                  <a:pt x="438" y="136"/>
                </a:lnTo>
                <a:lnTo>
                  <a:pt x="430" y="132"/>
                </a:lnTo>
                <a:lnTo>
                  <a:pt x="418" y="128"/>
                </a:lnTo>
                <a:lnTo>
                  <a:pt x="418" y="128"/>
                </a:lnTo>
                <a:lnTo>
                  <a:pt x="408" y="128"/>
                </a:lnTo>
                <a:lnTo>
                  <a:pt x="400" y="130"/>
                </a:lnTo>
                <a:lnTo>
                  <a:pt x="392" y="134"/>
                </a:lnTo>
                <a:lnTo>
                  <a:pt x="386" y="140"/>
                </a:lnTo>
                <a:lnTo>
                  <a:pt x="374" y="150"/>
                </a:lnTo>
                <a:lnTo>
                  <a:pt x="368" y="154"/>
                </a:lnTo>
                <a:lnTo>
                  <a:pt x="364" y="154"/>
                </a:lnTo>
                <a:lnTo>
                  <a:pt x="364" y="154"/>
                </a:lnTo>
                <a:lnTo>
                  <a:pt x="360" y="148"/>
                </a:lnTo>
                <a:lnTo>
                  <a:pt x="356" y="138"/>
                </a:lnTo>
                <a:lnTo>
                  <a:pt x="350" y="104"/>
                </a:lnTo>
                <a:lnTo>
                  <a:pt x="344" y="56"/>
                </a:lnTo>
                <a:lnTo>
                  <a:pt x="336" y="0"/>
                </a:lnTo>
                <a:lnTo>
                  <a:pt x="336" y="0"/>
                </a:lnTo>
                <a:lnTo>
                  <a:pt x="300" y="4"/>
                </a:lnTo>
                <a:lnTo>
                  <a:pt x="264" y="10"/>
                </a:lnTo>
                <a:lnTo>
                  <a:pt x="198" y="22"/>
                </a:lnTo>
                <a:lnTo>
                  <a:pt x="198" y="22"/>
                </a:lnTo>
                <a:lnTo>
                  <a:pt x="202" y="40"/>
                </a:lnTo>
                <a:lnTo>
                  <a:pt x="206" y="60"/>
                </a:lnTo>
                <a:lnTo>
                  <a:pt x="206" y="60"/>
                </a:lnTo>
                <a:lnTo>
                  <a:pt x="204" y="70"/>
                </a:lnTo>
                <a:lnTo>
                  <a:pt x="202" y="78"/>
                </a:lnTo>
                <a:lnTo>
                  <a:pt x="200" y="84"/>
                </a:lnTo>
                <a:lnTo>
                  <a:pt x="196" y="90"/>
                </a:lnTo>
                <a:lnTo>
                  <a:pt x="192" y="94"/>
                </a:lnTo>
                <a:lnTo>
                  <a:pt x="186" y="96"/>
                </a:lnTo>
                <a:lnTo>
                  <a:pt x="174" y="100"/>
                </a:lnTo>
                <a:lnTo>
                  <a:pt x="160" y="98"/>
                </a:lnTo>
                <a:lnTo>
                  <a:pt x="144" y="96"/>
                </a:lnTo>
                <a:lnTo>
                  <a:pt x="130" y="90"/>
                </a:lnTo>
                <a:lnTo>
                  <a:pt x="118" y="82"/>
                </a:lnTo>
                <a:lnTo>
                  <a:pt x="118" y="82"/>
                </a:lnTo>
                <a:lnTo>
                  <a:pt x="112" y="78"/>
                </a:lnTo>
                <a:lnTo>
                  <a:pt x="108" y="72"/>
                </a:lnTo>
                <a:lnTo>
                  <a:pt x="106" y="66"/>
                </a:lnTo>
                <a:lnTo>
                  <a:pt x="106" y="60"/>
                </a:lnTo>
                <a:lnTo>
                  <a:pt x="106" y="48"/>
                </a:lnTo>
                <a:lnTo>
                  <a:pt x="110" y="36"/>
                </a:lnTo>
                <a:lnTo>
                  <a:pt x="110" y="36"/>
                </a:lnTo>
                <a:lnTo>
                  <a:pt x="72" y="34"/>
                </a:lnTo>
                <a:lnTo>
                  <a:pt x="30" y="32"/>
                </a:lnTo>
                <a:lnTo>
                  <a:pt x="30" y="32"/>
                </a:lnTo>
                <a:lnTo>
                  <a:pt x="20" y="106"/>
                </a:lnTo>
                <a:lnTo>
                  <a:pt x="8" y="180"/>
                </a:lnTo>
                <a:lnTo>
                  <a:pt x="8" y="180"/>
                </a:lnTo>
                <a:lnTo>
                  <a:pt x="32" y="166"/>
                </a:lnTo>
                <a:lnTo>
                  <a:pt x="46" y="156"/>
                </a:lnTo>
                <a:lnTo>
                  <a:pt x="60" y="148"/>
                </a:lnTo>
                <a:lnTo>
                  <a:pt x="74" y="142"/>
                </a:lnTo>
                <a:lnTo>
                  <a:pt x="80" y="140"/>
                </a:lnTo>
                <a:lnTo>
                  <a:pt x="86" y="140"/>
                </a:lnTo>
                <a:lnTo>
                  <a:pt x="90" y="142"/>
                </a:lnTo>
                <a:lnTo>
                  <a:pt x="96" y="144"/>
                </a:lnTo>
                <a:lnTo>
                  <a:pt x="98" y="150"/>
                </a:lnTo>
                <a:lnTo>
                  <a:pt x="100" y="156"/>
                </a:lnTo>
                <a:lnTo>
                  <a:pt x="100" y="156"/>
                </a:lnTo>
                <a:lnTo>
                  <a:pt x="106" y="194"/>
                </a:lnTo>
                <a:lnTo>
                  <a:pt x="106" y="212"/>
                </a:lnTo>
                <a:lnTo>
                  <a:pt x="106" y="228"/>
                </a:lnTo>
                <a:lnTo>
                  <a:pt x="104" y="244"/>
                </a:lnTo>
                <a:lnTo>
                  <a:pt x="100" y="254"/>
                </a:lnTo>
                <a:lnTo>
                  <a:pt x="92" y="262"/>
                </a:lnTo>
                <a:lnTo>
                  <a:pt x="88" y="264"/>
                </a:lnTo>
                <a:lnTo>
                  <a:pt x="84" y="266"/>
                </a:lnTo>
                <a:lnTo>
                  <a:pt x="84" y="266"/>
                </a:lnTo>
                <a:lnTo>
                  <a:pt x="72" y="264"/>
                </a:lnTo>
                <a:lnTo>
                  <a:pt x="60" y="262"/>
                </a:lnTo>
                <a:lnTo>
                  <a:pt x="36" y="252"/>
                </a:lnTo>
                <a:lnTo>
                  <a:pt x="14" y="244"/>
                </a:lnTo>
                <a:lnTo>
                  <a:pt x="6" y="242"/>
                </a:lnTo>
                <a:lnTo>
                  <a:pt x="2" y="242"/>
                </a:lnTo>
                <a:lnTo>
                  <a:pt x="2" y="242"/>
                </a:lnTo>
                <a:lnTo>
                  <a:pt x="0" y="268"/>
                </a:lnTo>
                <a:lnTo>
                  <a:pt x="0" y="292"/>
                </a:lnTo>
                <a:lnTo>
                  <a:pt x="0" y="292"/>
                </a:lnTo>
                <a:lnTo>
                  <a:pt x="2" y="312"/>
                </a:lnTo>
                <a:lnTo>
                  <a:pt x="6" y="336"/>
                </a:lnTo>
                <a:lnTo>
                  <a:pt x="16" y="386"/>
                </a:lnTo>
                <a:lnTo>
                  <a:pt x="16" y="386"/>
                </a:lnTo>
                <a:lnTo>
                  <a:pt x="148" y="398"/>
                </a:lnTo>
                <a:lnTo>
                  <a:pt x="148" y="398"/>
                </a:lnTo>
                <a:lnTo>
                  <a:pt x="142" y="392"/>
                </a:lnTo>
                <a:lnTo>
                  <a:pt x="138" y="384"/>
                </a:lnTo>
                <a:lnTo>
                  <a:pt x="134" y="374"/>
                </a:lnTo>
                <a:lnTo>
                  <a:pt x="132" y="362"/>
                </a:lnTo>
                <a:lnTo>
                  <a:pt x="130" y="352"/>
                </a:lnTo>
                <a:lnTo>
                  <a:pt x="132" y="340"/>
                </a:lnTo>
                <a:lnTo>
                  <a:pt x="138" y="332"/>
                </a:lnTo>
                <a:lnTo>
                  <a:pt x="146" y="324"/>
                </a:lnTo>
                <a:lnTo>
                  <a:pt x="146" y="3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6" name="Freeform 75"/>
          <p:cNvSpPr>
            <a:spLocks/>
          </p:cNvSpPr>
          <p:nvPr/>
        </p:nvSpPr>
        <p:spPr bwMode="auto">
          <a:xfrm>
            <a:off x="5354638" y="4575175"/>
            <a:ext cx="688975" cy="787400"/>
          </a:xfrm>
          <a:custGeom>
            <a:avLst/>
            <a:gdLst>
              <a:gd name="T0" fmla="*/ 200 w 434"/>
              <a:gd name="T1" fmla="*/ 452 h 496"/>
              <a:gd name="T2" fmla="*/ 204 w 434"/>
              <a:gd name="T3" fmla="*/ 484 h 496"/>
              <a:gd name="T4" fmla="*/ 218 w 434"/>
              <a:gd name="T5" fmla="*/ 492 h 496"/>
              <a:gd name="T6" fmla="*/ 252 w 434"/>
              <a:gd name="T7" fmla="*/ 496 h 496"/>
              <a:gd name="T8" fmla="*/ 278 w 434"/>
              <a:gd name="T9" fmla="*/ 486 h 496"/>
              <a:gd name="T10" fmla="*/ 282 w 434"/>
              <a:gd name="T11" fmla="*/ 472 h 496"/>
              <a:gd name="T12" fmla="*/ 266 w 434"/>
              <a:gd name="T13" fmla="*/ 450 h 496"/>
              <a:gd name="T14" fmla="*/ 260 w 434"/>
              <a:gd name="T15" fmla="*/ 426 h 496"/>
              <a:gd name="T16" fmla="*/ 262 w 434"/>
              <a:gd name="T17" fmla="*/ 420 h 496"/>
              <a:gd name="T18" fmla="*/ 338 w 434"/>
              <a:gd name="T19" fmla="*/ 416 h 496"/>
              <a:gd name="T20" fmla="*/ 422 w 434"/>
              <a:gd name="T21" fmla="*/ 426 h 496"/>
              <a:gd name="T22" fmla="*/ 430 w 434"/>
              <a:gd name="T23" fmla="*/ 340 h 496"/>
              <a:gd name="T24" fmla="*/ 432 w 434"/>
              <a:gd name="T25" fmla="*/ 296 h 496"/>
              <a:gd name="T26" fmla="*/ 428 w 434"/>
              <a:gd name="T27" fmla="*/ 290 h 496"/>
              <a:gd name="T28" fmla="*/ 406 w 434"/>
              <a:gd name="T29" fmla="*/ 294 h 496"/>
              <a:gd name="T30" fmla="*/ 366 w 434"/>
              <a:gd name="T31" fmla="*/ 322 h 496"/>
              <a:gd name="T32" fmla="*/ 346 w 434"/>
              <a:gd name="T33" fmla="*/ 330 h 496"/>
              <a:gd name="T34" fmla="*/ 320 w 434"/>
              <a:gd name="T35" fmla="*/ 316 h 496"/>
              <a:gd name="T36" fmla="*/ 308 w 434"/>
              <a:gd name="T37" fmla="*/ 280 h 496"/>
              <a:gd name="T38" fmla="*/ 312 w 434"/>
              <a:gd name="T39" fmla="*/ 252 h 496"/>
              <a:gd name="T40" fmla="*/ 332 w 434"/>
              <a:gd name="T41" fmla="*/ 224 h 496"/>
              <a:gd name="T42" fmla="*/ 374 w 434"/>
              <a:gd name="T43" fmla="*/ 210 h 496"/>
              <a:gd name="T44" fmla="*/ 392 w 434"/>
              <a:gd name="T45" fmla="*/ 208 h 496"/>
              <a:gd name="T46" fmla="*/ 426 w 434"/>
              <a:gd name="T47" fmla="*/ 214 h 496"/>
              <a:gd name="T48" fmla="*/ 430 w 434"/>
              <a:gd name="T49" fmla="*/ 188 h 496"/>
              <a:gd name="T50" fmla="*/ 422 w 434"/>
              <a:gd name="T51" fmla="*/ 130 h 496"/>
              <a:gd name="T52" fmla="*/ 394 w 434"/>
              <a:gd name="T53" fmla="*/ 98 h 496"/>
              <a:gd name="T54" fmla="*/ 318 w 434"/>
              <a:gd name="T55" fmla="*/ 96 h 496"/>
              <a:gd name="T56" fmla="*/ 330 w 434"/>
              <a:gd name="T57" fmla="*/ 56 h 496"/>
              <a:gd name="T58" fmla="*/ 322 w 434"/>
              <a:gd name="T59" fmla="*/ 26 h 496"/>
              <a:gd name="T60" fmla="*/ 304 w 434"/>
              <a:gd name="T61" fmla="*/ 8 h 496"/>
              <a:gd name="T62" fmla="*/ 274 w 434"/>
              <a:gd name="T63" fmla="*/ 0 h 496"/>
              <a:gd name="T64" fmla="*/ 232 w 434"/>
              <a:gd name="T65" fmla="*/ 16 h 496"/>
              <a:gd name="T66" fmla="*/ 218 w 434"/>
              <a:gd name="T67" fmla="*/ 32 h 496"/>
              <a:gd name="T68" fmla="*/ 220 w 434"/>
              <a:gd name="T69" fmla="*/ 66 h 496"/>
              <a:gd name="T70" fmla="*/ 234 w 434"/>
              <a:gd name="T71" fmla="*/ 90 h 496"/>
              <a:gd name="T72" fmla="*/ 102 w 434"/>
              <a:gd name="T73" fmla="*/ 78 h 496"/>
              <a:gd name="T74" fmla="*/ 120 w 434"/>
              <a:gd name="T75" fmla="*/ 176 h 496"/>
              <a:gd name="T76" fmla="*/ 116 w 434"/>
              <a:gd name="T77" fmla="*/ 188 h 496"/>
              <a:gd name="T78" fmla="*/ 78 w 434"/>
              <a:gd name="T79" fmla="*/ 178 h 496"/>
              <a:gd name="T80" fmla="*/ 44 w 434"/>
              <a:gd name="T81" fmla="*/ 170 h 496"/>
              <a:gd name="T82" fmla="*/ 24 w 434"/>
              <a:gd name="T83" fmla="*/ 176 h 496"/>
              <a:gd name="T84" fmla="*/ 2 w 434"/>
              <a:gd name="T85" fmla="*/ 204 h 496"/>
              <a:gd name="T86" fmla="*/ 8 w 434"/>
              <a:gd name="T87" fmla="*/ 244 h 496"/>
              <a:gd name="T88" fmla="*/ 26 w 434"/>
              <a:gd name="T89" fmla="*/ 258 h 496"/>
              <a:gd name="T90" fmla="*/ 46 w 434"/>
              <a:gd name="T91" fmla="*/ 264 h 496"/>
              <a:gd name="T92" fmla="*/ 80 w 434"/>
              <a:gd name="T93" fmla="*/ 256 h 496"/>
              <a:gd name="T94" fmla="*/ 120 w 434"/>
              <a:gd name="T95" fmla="*/ 246 h 496"/>
              <a:gd name="T96" fmla="*/ 130 w 434"/>
              <a:gd name="T97" fmla="*/ 254 h 496"/>
              <a:gd name="T98" fmla="*/ 122 w 434"/>
              <a:gd name="T99" fmla="*/ 276 h 496"/>
              <a:gd name="T100" fmla="*/ 106 w 434"/>
              <a:gd name="T101" fmla="*/ 358 h 496"/>
              <a:gd name="T102" fmla="*/ 122 w 434"/>
              <a:gd name="T103" fmla="*/ 448 h 496"/>
              <a:gd name="T104" fmla="*/ 204 w 434"/>
              <a:gd name="T105" fmla="*/ 436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34" h="496">
                <a:moveTo>
                  <a:pt x="204" y="436"/>
                </a:moveTo>
                <a:lnTo>
                  <a:pt x="204" y="436"/>
                </a:lnTo>
                <a:lnTo>
                  <a:pt x="200" y="452"/>
                </a:lnTo>
                <a:lnTo>
                  <a:pt x="200" y="468"/>
                </a:lnTo>
                <a:lnTo>
                  <a:pt x="202" y="480"/>
                </a:lnTo>
                <a:lnTo>
                  <a:pt x="204" y="484"/>
                </a:lnTo>
                <a:lnTo>
                  <a:pt x="208" y="488"/>
                </a:lnTo>
                <a:lnTo>
                  <a:pt x="208" y="488"/>
                </a:lnTo>
                <a:lnTo>
                  <a:pt x="218" y="492"/>
                </a:lnTo>
                <a:lnTo>
                  <a:pt x="230" y="496"/>
                </a:lnTo>
                <a:lnTo>
                  <a:pt x="242" y="496"/>
                </a:lnTo>
                <a:lnTo>
                  <a:pt x="252" y="496"/>
                </a:lnTo>
                <a:lnTo>
                  <a:pt x="264" y="494"/>
                </a:lnTo>
                <a:lnTo>
                  <a:pt x="272" y="492"/>
                </a:lnTo>
                <a:lnTo>
                  <a:pt x="278" y="486"/>
                </a:lnTo>
                <a:lnTo>
                  <a:pt x="282" y="480"/>
                </a:lnTo>
                <a:lnTo>
                  <a:pt x="282" y="480"/>
                </a:lnTo>
                <a:lnTo>
                  <a:pt x="282" y="472"/>
                </a:lnTo>
                <a:lnTo>
                  <a:pt x="280" y="466"/>
                </a:lnTo>
                <a:lnTo>
                  <a:pt x="270" y="456"/>
                </a:lnTo>
                <a:lnTo>
                  <a:pt x="266" y="450"/>
                </a:lnTo>
                <a:lnTo>
                  <a:pt x="262" y="444"/>
                </a:lnTo>
                <a:lnTo>
                  <a:pt x="260" y="436"/>
                </a:lnTo>
                <a:lnTo>
                  <a:pt x="260" y="426"/>
                </a:lnTo>
                <a:lnTo>
                  <a:pt x="260" y="426"/>
                </a:lnTo>
                <a:lnTo>
                  <a:pt x="262" y="420"/>
                </a:lnTo>
                <a:lnTo>
                  <a:pt x="262" y="420"/>
                </a:lnTo>
                <a:lnTo>
                  <a:pt x="280" y="418"/>
                </a:lnTo>
                <a:lnTo>
                  <a:pt x="300" y="416"/>
                </a:lnTo>
                <a:lnTo>
                  <a:pt x="338" y="416"/>
                </a:lnTo>
                <a:lnTo>
                  <a:pt x="380" y="420"/>
                </a:lnTo>
                <a:lnTo>
                  <a:pt x="422" y="426"/>
                </a:lnTo>
                <a:lnTo>
                  <a:pt x="422" y="426"/>
                </a:lnTo>
                <a:lnTo>
                  <a:pt x="422" y="404"/>
                </a:lnTo>
                <a:lnTo>
                  <a:pt x="424" y="384"/>
                </a:lnTo>
                <a:lnTo>
                  <a:pt x="430" y="340"/>
                </a:lnTo>
                <a:lnTo>
                  <a:pt x="432" y="322"/>
                </a:lnTo>
                <a:lnTo>
                  <a:pt x="434" y="308"/>
                </a:lnTo>
                <a:lnTo>
                  <a:pt x="432" y="296"/>
                </a:lnTo>
                <a:lnTo>
                  <a:pt x="430" y="292"/>
                </a:lnTo>
                <a:lnTo>
                  <a:pt x="428" y="290"/>
                </a:lnTo>
                <a:lnTo>
                  <a:pt x="428" y="290"/>
                </a:lnTo>
                <a:lnTo>
                  <a:pt x="422" y="290"/>
                </a:lnTo>
                <a:lnTo>
                  <a:pt x="416" y="290"/>
                </a:lnTo>
                <a:lnTo>
                  <a:pt x="406" y="294"/>
                </a:lnTo>
                <a:lnTo>
                  <a:pt x="398" y="298"/>
                </a:lnTo>
                <a:lnTo>
                  <a:pt x="380" y="310"/>
                </a:lnTo>
                <a:lnTo>
                  <a:pt x="366" y="322"/>
                </a:lnTo>
                <a:lnTo>
                  <a:pt x="366" y="322"/>
                </a:lnTo>
                <a:lnTo>
                  <a:pt x="356" y="328"/>
                </a:lnTo>
                <a:lnTo>
                  <a:pt x="346" y="330"/>
                </a:lnTo>
                <a:lnTo>
                  <a:pt x="336" y="328"/>
                </a:lnTo>
                <a:lnTo>
                  <a:pt x="328" y="324"/>
                </a:lnTo>
                <a:lnTo>
                  <a:pt x="320" y="316"/>
                </a:lnTo>
                <a:lnTo>
                  <a:pt x="314" y="306"/>
                </a:lnTo>
                <a:lnTo>
                  <a:pt x="310" y="294"/>
                </a:lnTo>
                <a:lnTo>
                  <a:pt x="308" y="280"/>
                </a:lnTo>
                <a:lnTo>
                  <a:pt x="308" y="280"/>
                </a:lnTo>
                <a:lnTo>
                  <a:pt x="310" y="266"/>
                </a:lnTo>
                <a:lnTo>
                  <a:pt x="312" y="252"/>
                </a:lnTo>
                <a:lnTo>
                  <a:pt x="316" y="242"/>
                </a:lnTo>
                <a:lnTo>
                  <a:pt x="324" y="232"/>
                </a:lnTo>
                <a:lnTo>
                  <a:pt x="332" y="224"/>
                </a:lnTo>
                <a:lnTo>
                  <a:pt x="344" y="218"/>
                </a:lnTo>
                <a:lnTo>
                  <a:pt x="358" y="214"/>
                </a:lnTo>
                <a:lnTo>
                  <a:pt x="374" y="210"/>
                </a:lnTo>
                <a:lnTo>
                  <a:pt x="374" y="210"/>
                </a:lnTo>
                <a:lnTo>
                  <a:pt x="384" y="208"/>
                </a:lnTo>
                <a:lnTo>
                  <a:pt x="392" y="208"/>
                </a:lnTo>
                <a:lnTo>
                  <a:pt x="408" y="212"/>
                </a:lnTo>
                <a:lnTo>
                  <a:pt x="420" y="214"/>
                </a:lnTo>
                <a:lnTo>
                  <a:pt x="426" y="214"/>
                </a:lnTo>
                <a:lnTo>
                  <a:pt x="432" y="212"/>
                </a:lnTo>
                <a:lnTo>
                  <a:pt x="432" y="212"/>
                </a:lnTo>
                <a:lnTo>
                  <a:pt x="430" y="188"/>
                </a:lnTo>
                <a:lnTo>
                  <a:pt x="426" y="162"/>
                </a:lnTo>
                <a:lnTo>
                  <a:pt x="426" y="162"/>
                </a:lnTo>
                <a:lnTo>
                  <a:pt x="422" y="130"/>
                </a:lnTo>
                <a:lnTo>
                  <a:pt x="420" y="96"/>
                </a:lnTo>
                <a:lnTo>
                  <a:pt x="420" y="96"/>
                </a:lnTo>
                <a:lnTo>
                  <a:pt x="394" y="98"/>
                </a:lnTo>
                <a:lnTo>
                  <a:pt x="368" y="98"/>
                </a:lnTo>
                <a:lnTo>
                  <a:pt x="318" y="96"/>
                </a:lnTo>
                <a:lnTo>
                  <a:pt x="318" y="96"/>
                </a:lnTo>
                <a:lnTo>
                  <a:pt x="322" y="82"/>
                </a:lnTo>
                <a:lnTo>
                  <a:pt x="328" y="64"/>
                </a:lnTo>
                <a:lnTo>
                  <a:pt x="330" y="56"/>
                </a:lnTo>
                <a:lnTo>
                  <a:pt x="330" y="46"/>
                </a:lnTo>
                <a:lnTo>
                  <a:pt x="328" y="36"/>
                </a:lnTo>
                <a:lnTo>
                  <a:pt x="322" y="26"/>
                </a:lnTo>
                <a:lnTo>
                  <a:pt x="322" y="26"/>
                </a:lnTo>
                <a:lnTo>
                  <a:pt x="312" y="16"/>
                </a:lnTo>
                <a:lnTo>
                  <a:pt x="304" y="8"/>
                </a:lnTo>
                <a:lnTo>
                  <a:pt x="294" y="4"/>
                </a:lnTo>
                <a:lnTo>
                  <a:pt x="284" y="0"/>
                </a:lnTo>
                <a:lnTo>
                  <a:pt x="274" y="0"/>
                </a:lnTo>
                <a:lnTo>
                  <a:pt x="262" y="4"/>
                </a:lnTo>
                <a:lnTo>
                  <a:pt x="248" y="8"/>
                </a:lnTo>
                <a:lnTo>
                  <a:pt x="232" y="16"/>
                </a:lnTo>
                <a:lnTo>
                  <a:pt x="232" y="16"/>
                </a:lnTo>
                <a:lnTo>
                  <a:pt x="224" y="24"/>
                </a:lnTo>
                <a:lnTo>
                  <a:pt x="218" y="32"/>
                </a:lnTo>
                <a:lnTo>
                  <a:pt x="216" y="44"/>
                </a:lnTo>
                <a:lnTo>
                  <a:pt x="218" y="54"/>
                </a:lnTo>
                <a:lnTo>
                  <a:pt x="220" y="66"/>
                </a:lnTo>
                <a:lnTo>
                  <a:pt x="224" y="76"/>
                </a:lnTo>
                <a:lnTo>
                  <a:pt x="228" y="84"/>
                </a:lnTo>
                <a:lnTo>
                  <a:pt x="234" y="90"/>
                </a:lnTo>
                <a:lnTo>
                  <a:pt x="234" y="90"/>
                </a:lnTo>
                <a:lnTo>
                  <a:pt x="102" y="78"/>
                </a:lnTo>
                <a:lnTo>
                  <a:pt x="102" y="78"/>
                </a:lnTo>
                <a:lnTo>
                  <a:pt x="110" y="118"/>
                </a:lnTo>
                <a:lnTo>
                  <a:pt x="118" y="152"/>
                </a:lnTo>
                <a:lnTo>
                  <a:pt x="120" y="176"/>
                </a:lnTo>
                <a:lnTo>
                  <a:pt x="118" y="184"/>
                </a:lnTo>
                <a:lnTo>
                  <a:pt x="116" y="188"/>
                </a:lnTo>
                <a:lnTo>
                  <a:pt x="116" y="188"/>
                </a:lnTo>
                <a:lnTo>
                  <a:pt x="108" y="188"/>
                </a:lnTo>
                <a:lnTo>
                  <a:pt x="100" y="186"/>
                </a:lnTo>
                <a:lnTo>
                  <a:pt x="78" y="178"/>
                </a:lnTo>
                <a:lnTo>
                  <a:pt x="66" y="174"/>
                </a:lnTo>
                <a:lnTo>
                  <a:pt x="54" y="172"/>
                </a:lnTo>
                <a:lnTo>
                  <a:pt x="44" y="170"/>
                </a:lnTo>
                <a:lnTo>
                  <a:pt x="32" y="172"/>
                </a:lnTo>
                <a:lnTo>
                  <a:pt x="32" y="172"/>
                </a:lnTo>
                <a:lnTo>
                  <a:pt x="24" y="176"/>
                </a:lnTo>
                <a:lnTo>
                  <a:pt x="18" y="180"/>
                </a:lnTo>
                <a:lnTo>
                  <a:pt x="8" y="192"/>
                </a:lnTo>
                <a:lnTo>
                  <a:pt x="2" y="204"/>
                </a:lnTo>
                <a:lnTo>
                  <a:pt x="0" y="218"/>
                </a:lnTo>
                <a:lnTo>
                  <a:pt x="2" y="230"/>
                </a:lnTo>
                <a:lnTo>
                  <a:pt x="8" y="244"/>
                </a:lnTo>
                <a:lnTo>
                  <a:pt x="14" y="248"/>
                </a:lnTo>
                <a:lnTo>
                  <a:pt x="20" y="254"/>
                </a:lnTo>
                <a:lnTo>
                  <a:pt x="26" y="258"/>
                </a:lnTo>
                <a:lnTo>
                  <a:pt x="34" y="262"/>
                </a:lnTo>
                <a:lnTo>
                  <a:pt x="34" y="262"/>
                </a:lnTo>
                <a:lnTo>
                  <a:pt x="46" y="264"/>
                </a:lnTo>
                <a:lnTo>
                  <a:pt x="58" y="264"/>
                </a:lnTo>
                <a:lnTo>
                  <a:pt x="68" y="260"/>
                </a:lnTo>
                <a:lnTo>
                  <a:pt x="80" y="256"/>
                </a:lnTo>
                <a:lnTo>
                  <a:pt x="102" y="248"/>
                </a:lnTo>
                <a:lnTo>
                  <a:pt x="112" y="246"/>
                </a:lnTo>
                <a:lnTo>
                  <a:pt x="120" y="246"/>
                </a:lnTo>
                <a:lnTo>
                  <a:pt x="120" y="246"/>
                </a:lnTo>
                <a:lnTo>
                  <a:pt x="126" y="250"/>
                </a:lnTo>
                <a:lnTo>
                  <a:pt x="130" y="254"/>
                </a:lnTo>
                <a:lnTo>
                  <a:pt x="130" y="258"/>
                </a:lnTo>
                <a:lnTo>
                  <a:pt x="128" y="264"/>
                </a:lnTo>
                <a:lnTo>
                  <a:pt x="122" y="276"/>
                </a:lnTo>
                <a:lnTo>
                  <a:pt x="118" y="288"/>
                </a:lnTo>
                <a:lnTo>
                  <a:pt x="118" y="288"/>
                </a:lnTo>
                <a:lnTo>
                  <a:pt x="106" y="358"/>
                </a:lnTo>
                <a:lnTo>
                  <a:pt x="94" y="448"/>
                </a:lnTo>
                <a:lnTo>
                  <a:pt x="94" y="448"/>
                </a:lnTo>
                <a:lnTo>
                  <a:pt x="122" y="448"/>
                </a:lnTo>
                <a:lnTo>
                  <a:pt x="148" y="446"/>
                </a:lnTo>
                <a:lnTo>
                  <a:pt x="176" y="442"/>
                </a:lnTo>
                <a:lnTo>
                  <a:pt x="204" y="436"/>
                </a:lnTo>
                <a:lnTo>
                  <a:pt x="204" y="4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7" name="Freeform 76"/>
          <p:cNvSpPr>
            <a:spLocks/>
          </p:cNvSpPr>
          <p:nvPr/>
        </p:nvSpPr>
        <p:spPr bwMode="auto">
          <a:xfrm>
            <a:off x="5478463" y="5235575"/>
            <a:ext cx="679450" cy="625475"/>
          </a:xfrm>
          <a:custGeom>
            <a:avLst/>
            <a:gdLst>
              <a:gd name="T0" fmla="*/ 110 w 428"/>
              <a:gd name="T1" fmla="*/ 348 h 394"/>
              <a:gd name="T2" fmla="*/ 114 w 428"/>
              <a:gd name="T3" fmla="*/ 326 h 394"/>
              <a:gd name="T4" fmla="*/ 146 w 428"/>
              <a:gd name="T5" fmla="*/ 298 h 394"/>
              <a:gd name="T6" fmla="*/ 190 w 428"/>
              <a:gd name="T7" fmla="*/ 292 h 394"/>
              <a:gd name="T8" fmla="*/ 200 w 428"/>
              <a:gd name="T9" fmla="*/ 296 h 394"/>
              <a:gd name="T10" fmla="*/ 216 w 428"/>
              <a:gd name="T11" fmla="*/ 320 h 394"/>
              <a:gd name="T12" fmla="*/ 232 w 428"/>
              <a:gd name="T13" fmla="*/ 376 h 394"/>
              <a:gd name="T14" fmla="*/ 326 w 428"/>
              <a:gd name="T15" fmla="*/ 360 h 394"/>
              <a:gd name="T16" fmla="*/ 326 w 428"/>
              <a:gd name="T17" fmla="*/ 284 h 394"/>
              <a:gd name="T18" fmla="*/ 342 w 428"/>
              <a:gd name="T19" fmla="*/ 220 h 394"/>
              <a:gd name="T20" fmla="*/ 368 w 428"/>
              <a:gd name="T21" fmla="*/ 236 h 394"/>
              <a:gd name="T22" fmla="*/ 390 w 428"/>
              <a:gd name="T23" fmla="*/ 254 h 394"/>
              <a:gd name="T24" fmla="*/ 410 w 428"/>
              <a:gd name="T25" fmla="*/ 252 h 394"/>
              <a:gd name="T26" fmla="*/ 428 w 428"/>
              <a:gd name="T27" fmla="*/ 224 h 394"/>
              <a:gd name="T28" fmla="*/ 422 w 428"/>
              <a:gd name="T29" fmla="*/ 180 h 394"/>
              <a:gd name="T30" fmla="*/ 410 w 428"/>
              <a:gd name="T31" fmla="*/ 160 h 394"/>
              <a:gd name="T32" fmla="*/ 378 w 428"/>
              <a:gd name="T33" fmla="*/ 152 h 394"/>
              <a:gd name="T34" fmla="*/ 336 w 428"/>
              <a:gd name="T35" fmla="*/ 156 h 394"/>
              <a:gd name="T36" fmla="*/ 344 w 428"/>
              <a:gd name="T37" fmla="*/ 16 h 394"/>
              <a:gd name="T38" fmla="*/ 344 w 428"/>
              <a:gd name="T39" fmla="*/ 10 h 394"/>
              <a:gd name="T40" fmla="*/ 222 w 428"/>
              <a:gd name="T41" fmla="*/ 0 h 394"/>
              <a:gd name="T42" fmla="*/ 184 w 428"/>
              <a:gd name="T43" fmla="*/ 4 h 394"/>
              <a:gd name="T44" fmla="*/ 182 w 428"/>
              <a:gd name="T45" fmla="*/ 20 h 394"/>
              <a:gd name="T46" fmla="*/ 192 w 428"/>
              <a:gd name="T47" fmla="*/ 40 h 394"/>
              <a:gd name="T48" fmla="*/ 204 w 428"/>
              <a:gd name="T49" fmla="*/ 64 h 394"/>
              <a:gd name="T50" fmla="*/ 194 w 428"/>
              <a:gd name="T51" fmla="*/ 76 h 394"/>
              <a:gd name="T52" fmla="*/ 164 w 428"/>
              <a:gd name="T53" fmla="*/ 80 h 394"/>
              <a:gd name="T54" fmla="*/ 130 w 428"/>
              <a:gd name="T55" fmla="*/ 72 h 394"/>
              <a:gd name="T56" fmla="*/ 124 w 428"/>
              <a:gd name="T57" fmla="*/ 64 h 394"/>
              <a:gd name="T58" fmla="*/ 126 w 428"/>
              <a:gd name="T59" fmla="*/ 20 h 394"/>
              <a:gd name="T60" fmla="*/ 70 w 428"/>
              <a:gd name="T61" fmla="*/ 30 h 394"/>
              <a:gd name="T62" fmla="*/ 16 w 428"/>
              <a:gd name="T63" fmla="*/ 32 h 394"/>
              <a:gd name="T64" fmla="*/ 0 w 428"/>
              <a:gd name="T65" fmla="*/ 176 h 394"/>
              <a:gd name="T66" fmla="*/ 38 w 428"/>
              <a:gd name="T67" fmla="*/ 152 h 394"/>
              <a:gd name="T68" fmla="*/ 66 w 428"/>
              <a:gd name="T69" fmla="*/ 148 h 394"/>
              <a:gd name="T70" fmla="*/ 84 w 428"/>
              <a:gd name="T71" fmla="*/ 162 h 394"/>
              <a:gd name="T72" fmla="*/ 98 w 428"/>
              <a:gd name="T73" fmla="*/ 190 h 394"/>
              <a:gd name="T74" fmla="*/ 102 w 428"/>
              <a:gd name="T75" fmla="*/ 232 h 394"/>
              <a:gd name="T76" fmla="*/ 74 w 428"/>
              <a:gd name="T77" fmla="*/ 254 h 394"/>
              <a:gd name="T78" fmla="*/ 40 w 428"/>
              <a:gd name="T79" fmla="*/ 258 h 394"/>
              <a:gd name="T80" fmla="*/ 0 w 428"/>
              <a:gd name="T81" fmla="*/ 252 h 394"/>
              <a:gd name="T82" fmla="*/ 22 w 428"/>
              <a:gd name="T83" fmla="*/ 374 h 394"/>
              <a:gd name="T84" fmla="*/ 138 w 428"/>
              <a:gd name="T85" fmla="*/ 394 h 394"/>
              <a:gd name="T86" fmla="*/ 128 w 428"/>
              <a:gd name="T87" fmla="*/ 378 h 394"/>
              <a:gd name="T88" fmla="*/ 114 w 428"/>
              <a:gd name="T89" fmla="*/ 356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28" h="394">
                <a:moveTo>
                  <a:pt x="114" y="356"/>
                </a:moveTo>
                <a:lnTo>
                  <a:pt x="114" y="356"/>
                </a:lnTo>
                <a:lnTo>
                  <a:pt x="110" y="348"/>
                </a:lnTo>
                <a:lnTo>
                  <a:pt x="110" y="340"/>
                </a:lnTo>
                <a:lnTo>
                  <a:pt x="112" y="334"/>
                </a:lnTo>
                <a:lnTo>
                  <a:pt x="114" y="326"/>
                </a:lnTo>
                <a:lnTo>
                  <a:pt x="122" y="314"/>
                </a:lnTo>
                <a:lnTo>
                  <a:pt x="132" y="306"/>
                </a:lnTo>
                <a:lnTo>
                  <a:pt x="146" y="298"/>
                </a:lnTo>
                <a:lnTo>
                  <a:pt x="160" y="294"/>
                </a:lnTo>
                <a:lnTo>
                  <a:pt x="176" y="292"/>
                </a:lnTo>
                <a:lnTo>
                  <a:pt x="190" y="292"/>
                </a:lnTo>
                <a:lnTo>
                  <a:pt x="190" y="292"/>
                </a:lnTo>
                <a:lnTo>
                  <a:pt x="196" y="294"/>
                </a:lnTo>
                <a:lnTo>
                  <a:pt x="200" y="296"/>
                </a:lnTo>
                <a:lnTo>
                  <a:pt x="206" y="300"/>
                </a:lnTo>
                <a:lnTo>
                  <a:pt x="210" y="306"/>
                </a:lnTo>
                <a:lnTo>
                  <a:pt x="216" y="320"/>
                </a:lnTo>
                <a:lnTo>
                  <a:pt x="222" y="336"/>
                </a:lnTo>
                <a:lnTo>
                  <a:pt x="228" y="366"/>
                </a:lnTo>
                <a:lnTo>
                  <a:pt x="232" y="376"/>
                </a:lnTo>
                <a:lnTo>
                  <a:pt x="234" y="382"/>
                </a:lnTo>
                <a:lnTo>
                  <a:pt x="234" y="382"/>
                </a:lnTo>
                <a:lnTo>
                  <a:pt x="326" y="360"/>
                </a:lnTo>
                <a:lnTo>
                  <a:pt x="326" y="358"/>
                </a:lnTo>
                <a:lnTo>
                  <a:pt x="326" y="358"/>
                </a:lnTo>
                <a:lnTo>
                  <a:pt x="326" y="284"/>
                </a:lnTo>
                <a:lnTo>
                  <a:pt x="330" y="220"/>
                </a:lnTo>
                <a:lnTo>
                  <a:pt x="330" y="220"/>
                </a:lnTo>
                <a:lnTo>
                  <a:pt x="342" y="220"/>
                </a:lnTo>
                <a:lnTo>
                  <a:pt x="352" y="224"/>
                </a:lnTo>
                <a:lnTo>
                  <a:pt x="360" y="230"/>
                </a:lnTo>
                <a:lnTo>
                  <a:pt x="368" y="236"/>
                </a:lnTo>
                <a:lnTo>
                  <a:pt x="374" y="244"/>
                </a:lnTo>
                <a:lnTo>
                  <a:pt x="382" y="250"/>
                </a:lnTo>
                <a:lnTo>
                  <a:pt x="390" y="254"/>
                </a:lnTo>
                <a:lnTo>
                  <a:pt x="400" y="254"/>
                </a:lnTo>
                <a:lnTo>
                  <a:pt x="400" y="254"/>
                </a:lnTo>
                <a:lnTo>
                  <a:pt x="410" y="252"/>
                </a:lnTo>
                <a:lnTo>
                  <a:pt x="418" y="246"/>
                </a:lnTo>
                <a:lnTo>
                  <a:pt x="424" y="236"/>
                </a:lnTo>
                <a:lnTo>
                  <a:pt x="428" y="224"/>
                </a:lnTo>
                <a:lnTo>
                  <a:pt x="428" y="210"/>
                </a:lnTo>
                <a:lnTo>
                  <a:pt x="426" y="196"/>
                </a:lnTo>
                <a:lnTo>
                  <a:pt x="422" y="180"/>
                </a:lnTo>
                <a:lnTo>
                  <a:pt x="416" y="166"/>
                </a:lnTo>
                <a:lnTo>
                  <a:pt x="416" y="166"/>
                </a:lnTo>
                <a:lnTo>
                  <a:pt x="410" y="160"/>
                </a:lnTo>
                <a:lnTo>
                  <a:pt x="400" y="154"/>
                </a:lnTo>
                <a:lnTo>
                  <a:pt x="390" y="152"/>
                </a:lnTo>
                <a:lnTo>
                  <a:pt x="378" y="152"/>
                </a:lnTo>
                <a:lnTo>
                  <a:pt x="356" y="154"/>
                </a:lnTo>
                <a:lnTo>
                  <a:pt x="336" y="156"/>
                </a:lnTo>
                <a:lnTo>
                  <a:pt x="336" y="156"/>
                </a:lnTo>
                <a:lnTo>
                  <a:pt x="342" y="88"/>
                </a:lnTo>
                <a:lnTo>
                  <a:pt x="344" y="52"/>
                </a:lnTo>
                <a:lnTo>
                  <a:pt x="344" y="16"/>
                </a:lnTo>
                <a:lnTo>
                  <a:pt x="344" y="16"/>
                </a:lnTo>
                <a:lnTo>
                  <a:pt x="344" y="10"/>
                </a:lnTo>
                <a:lnTo>
                  <a:pt x="344" y="10"/>
                </a:lnTo>
                <a:lnTo>
                  <a:pt x="302" y="4"/>
                </a:lnTo>
                <a:lnTo>
                  <a:pt x="260" y="0"/>
                </a:lnTo>
                <a:lnTo>
                  <a:pt x="222" y="0"/>
                </a:lnTo>
                <a:lnTo>
                  <a:pt x="202" y="2"/>
                </a:lnTo>
                <a:lnTo>
                  <a:pt x="184" y="4"/>
                </a:lnTo>
                <a:lnTo>
                  <a:pt x="184" y="4"/>
                </a:lnTo>
                <a:lnTo>
                  <a:pt x="182" y="10"/>
                </a:lnTo>
                <a:lnTo>
                  <a:pt x="182" y="10"/>
                </a:lnTo>
                <a:lnTo>
                  <a:pt x="182" y="20"/>
                </a:lnTo>
                <a:lnTo>
                  <a:pt x="184" y="28"/>
                </a:lnTo>
                <a:lnTo>
                  <a:pt x="188" y="34"/>
                </a:lnTo>
                <a:lnTo>
                  <a:pt x="192" y="40"/>
                </a:lnTo>
                <a:lnTo>
                  <a:pt x="202" y="50"/>
                </a:lnTo>
                <a:lnTo>
                  <a:pt x="204" y="56"/>
                </a:lnTo>
                <a:lnTo>
                  <a:pt x="204" y="64"/>
                </a:lnTo>
                <a:lnTo>
                  <a:pt x="204" y="64"/>
                </a:lnTo>
                <a:lnTo>
                  <a:pt x="200" y="70"/>
                </a:lnTo>
                <a:lnTo>
                  <a:pt x="194" y="76"/>
                </a:lnTo>
                <a:lnTo>
                  <a:pt x="186" y="78"/>
                </a:lnTo>
                <a:lnTo>
                  <a:pt x="174" y="80"/>
                </a:lnTo>
                <a:lnTo>
                  <a:pt x="164" y="80"/>
                </a:lnTo>
                <a:lnTo>
                  <a:pt x="152" y="80"/>
                </a:lnTo>
                <a:lnTo>
                  <a:pt x="140" y="76"/>
                </a:lnTo>
                <a:lnTo>
                  <a:pt x="130" y="72"/>
                </a:lnTo>
                <a:lnTo>
                  <a:pt x="130" y="72"/>
                </a:lnTo>
                <a:lnTo>
                  <a:pt x="126" y="68"/>
                </a:lnTo>
                <a:lnTo>
                  <a:pt x="124" y="64"/>
                </a:lnTo>
                <a:lnTo>
                  <a:pt x="122" y="52"/>
                </a:lnTo>
                <a:lnTo>
                  <a:pt x="122" y="36"/>
                </a:lnTo>
                <a:lnTo>
                  <a:pt x="126" y="20"/>
                </a:lnTo>
                <a:lnTo>
                  <a:pt x="126" y="20"/>
                </a:lnTo>
                <a:lnTo>
                  <a:pt x="98" y="26"/>
                </a:lnTo>
                <a:lnTo>
                  <a:pt x="70" y="30"/>
                </a:lnTo>
                <a:lnTo>
                  <a:pt x="44" y="32"/>
                </a:lnTo>
                <a:lnTo>
                  <a:pt x="16" y="32"/>
                </a:lnTo>
                <a:lnTo>
                  <a:pt x="16" y="32"/>
                </a:lnTo>
                <a:lnTo>
                  <a:pt x="6" y="108"/>
                </a:lnTo>
                <a:lnTo>
                  <a:pt x="0" y="176"/>
                </a:lnTo>
                <a:lnTo>
                  <a:pt x="0" y="176"/>
                </a:lnTo>
                <a:lnTo>
                  <a:pt x="14" y="164"/>
                </a:lnTo>
                <a:lnTo>
                  <a:pt x="24" y="158"/>
                </a:lnTo>
                <a:lnTo>
                  <a:pt x="38" y="152"/>
                </a:lnTo>
                <a:lnTo>
                  <a:pt x="52" y="148"/>
                </a:lnTo>
                <a:lnTo>
                  <a:pt x="58" y="148"/>
                </a:lnTo>
                <a:lnTo>
                  <a:pt x="66" y="148"/>
                </a:lnTo>
                <a:lnTo>
                  <a:pt x="72" y="150"/>
                </a:lnTo>
                <a:lnTo>
                  <a:pt x="78" y="156"/>
                </a:lnTo>
                <a:lnTo>
                  <a:pt x="84" y="162"/>
                </a:lnTo>
                <a:lnTo>
                  <a:pt x="90" y="170"/>
                </a:lnTo>
                <a:lnTo>
                  <a:pt x="90" y="170"/>
                </a:lnTo>
                <a:lnTo>
                  <a:pt x="98" y="190"/>
                </a:lnTo>
                <a:lnTo>
                  <a:pt x="102" y="206"/>
                </a:lnTo>
                <a:lnTo>
                  <a:pt x="104" y="220"/>
                </a:lnTo>
                <a:lnTo>
                  <a:pt x="102" y="232"/>
                </a:lnTo>
                <a:lnTo>
                  <a:pt x="96" y="242"/>
                </a:lnTo>
                <a:lnTo>
                  <a:pt x="86" y="250"/>
                </a:lnTo>
                <a:lnTo>
                  <a:pt x="74" y="254"/>
                </a:lnTo>
                <a:lnTo>
                  <a:pt x="56" y="256"/>
                </a:lnTo>
                <a:lnTo>
                  <a:pt x="56" y="256"/>
                </a:lnTo>
                <a:lnTo>
                  <a:pt x="40" y="258"/>
                </a:lnTo>
                <a:lnTo>
                  <a:pt x="24" y="260"/>
                </a:lnTo>
                <a:lnTo>
                  <a:pt x="12" y="258"/>
                </a:lnTo>
                <a:lnTo>
                  <a:pt x="0" y="252"/>
                </a:lnTo>
                <a:lnTo>
                  <a:pt x="0" y="252"/>
                </a:lnTo>
                <a:lnTo>
                  <a:pt x="22" y="374"/>
                </a:lnTo>
                <a:lnTo>
                  <a:pt x="22" y="374"/>
                </a:lnTo>
                <a:lnTo>
                  <a:pt x="82" y="386"/>
                </a:lnTo>
                <a:lnTo>
                  <a:pt x="110" y="390"/>
                </a:lnTo>
                <a:lnTo>
                  <a:pt x="138" y="394"/>
                </a:lnTo>
                <a:lnTo>
                  <a:pt x="138" y="394"/>
                </a:lnTo>
                <a:lnTo>
                  <a:pt x="134" y="386"/>
                </a:lnTo>
                <a:lnTo>
                  <a:pt x="128" y="378"/>
                </a:lnTo>
                <a:lnTo>
                  <a:pt x="120" y="368"/>
                </a:lnTo>
                <a:lnTo>
                  <a:pt x="114" y="356"/>
                </a:lnTo>
                <a:lnTo>
                  <a:pt x="114" y="35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8" name="Freeform 77"/>
          <p:cNvSpPr>
            <a:spLocks/>
          </p:cNvSpPr>
          <p:nvPr/>
        </p:nvSpPr>
        <p:spPr bwMode="auto">
          <a:xfrm>
            <a:off x="5392738" y="5699125"/>
            <a:ext cx="622300" cy="679450"/>
          </a:xfrm>
          <a:custGeom>
            <a:avLst/>
            <a:gdLst>
              <a:gd name="T0" fmla="*/ 310 w 392"/>
              <a:gd name="T1" fmla="*/ 354 h 428"/>
              <a:gd name="T2" fmla="*/ 296 w 392"/>
              <a:gd name="T3" fmla="*/ 354 h 428"/>
              <a:gd name="T4" fmla="*/ 288 w 392"/>
              <a:gd name="T5" fmla="*/ 346 h 428"/>
              <a:gd name="T6" fmla="*/ 286 w 392"/>
              <a:gd name="T7" fmla="*/ 332 h 428"/>
              <a:gd name="T8" fmla="*/ 300 w 392"/>
              <a:gd name="T9" fmla="*/ 292 h 428"/>
              <a:gd name="T10" fmla="*/ 324 w 392"/>
              <a:gd name="T11" fmla="*/ 254 h 428"/>
              <a:gd name="T12" fmla="*/ 336 w 392"/>
              <a:gd name="T13" fmla="*/ 240 h 428"/>
              <a:gd name="T14" fmla="*/ 348 w 392"/>
              <a:gd name="T15" fmla="*/ 236 h 428"/>
              <a:gd name="T16" fmla="*/ 370 w 392"/>
              <a:gd name="T17" fmla="*/ 236 h 428"/>
              <a:gd name="T18" fmla="*/ 380 w 392"/>
              <a:gd name="T19" fmla="*/ 236 h 428"/>
              <a:gd name="T20" fmla="*/ 382 w 392"/>
              <a:gd name="T21" fmla="*/ 180 h 428"/>
              <a:gd name="T22" fmla="*/ 380 w 392"/>
              <a:gd name="T23" fmla="*/ 68 h 428"/>
              <a:gd name="T24" fmla="*/ 288 w 392"/>
              <a:gd name="T25" fmla="*/ 90 h 428"/>
              <a:gd name="T26" fmla="*/ 282 w 392"/>
              <a:gd name="T27" fmla="*/ 74 h 428"/>
              <a:gd name="T28" fmla="*/ 270 w 392"/>
              <a:gd name="T29" fmla="*/ 28 h 428"/>
              <a:gd name="T30" fmla="*/ 260 w 392"/>
              <a:gd name="T31" fmla="*/ 8 h 428"/>
              <a:gd name="T32" fmla="*/ 250 w 392"/>
              <a:gd name="T33" fmla="*/ 2 h 428"/>
              <a:gd name="T34" fmla="*/ 244 w 392"/>
              <a:gd name="T35" fmla="*/ 0 h 428"/>
              <a:gd name="T36" fmla="*/ 214 w 392"/>
              <a:gd name="T37" fmla="*/ 2 h 428"/>
              <a:gd name="T38" fmla="*/ 186 w 392"/>
              <a:gd name="T39" fmla="*/ 14 h 428"/>
              <a:gd name="T40" fmla="*/ 168 w 392"/>
              <a:gd name="T41" fmla="*/ 34 h 428"/>
              <a:gd name="T42" fmla="*/ 164 w 392"/>
              <a:gd name="T43" fmla="*/ 48 h 428"/>
              <a:gd name="T44" fmla="*/ 168 w 392"/>
              <a:gd name="T45" fmla="*/ 64 h 428"/>
              <a:gd name="T46" fmla="*/ 174 w 392"/>
              <a:gd name="T47" fmla="*/ 76 h 428"/>
              <a:gd name="T48" fmla="*/ 188 w 392"/>
              <a:gd name="T49" fmla="*/ 94 h 428"/>
              <a:gd name="T50" fmla="*/ 192 w 392"/>
              <a:gd name="T51" fmla="*/ 102 h 428"/>
              <a:gd name="T52" fmla="*/ 136 w 392"/>
              <a:gd name="T53" fmla="*/ 94 h 428"/>
              <a:gd name="T54" fmla="*/ 76 w 392"/>
              <a:gd name="T55" fmla="*/ 82 h 428"/>
              <a:gd name="T56" fmla="*/ 90 w 392"/>
              <a:gd name="T57" fmla="*/ 186 h 428"/>
              <a:gd name="T58" fmla="*/ 92 w 392"/>
              <a:gd name="T59" fmla="*/ 256 h 428"/>
              <a:gd name="T60" fmla="*/ 90 w 392"/>
              <a:gd name="T61" fmla="*/ 276 h 428"/>
              <a:gd name="T62" fmla="*/ 70 w 392"/>
              <a:gd name="T63" fmla="*/ 258 h 428"/>
              <a:gd name="T64" fmla="*/ 54 w 392"/>
              <a:gd name="T65" fmla="*/ 254 h 428"/>
              <a:gd name="T66" fmla="*/ 40 w 392"/>
              <a:gd name="T67" fmla="*/ 258 h 428"/>
              <a:gd name="T68" fmla="*/ 32 w 392"/>
              <a:gd name="T69" fmla="*/ 268 h 428"/>
              <a:gd name="T70" fmla="*/ 6 w 392"/>
              <a:gd name="T71" fmla="*/ 308 h 428"/>
              <a:gd name="T72" fmla="*/ 0 w 392"/>
              <a:gd name="T73" fmla="*/ 328 h 428"/>
              <a:gd name="T74" fmla="*/ 4 w 392"/>
              <a:gd name="T75" fmla="*/ 336 h 428"/>
              <a:gd name="T76" fmla="*/ 10 w 392"/>
              <a:gd name="T77" fmla="*/ 340 h 428"/>
              <a:gd name="T78" fmla="*/ 24 w 392"/>
              <a:gd name="T79" fmla="*/ 340 h 428"/>
              <a:gd name="T80" fmla="*/ 78 w 392"/>
              <a:gd name="T81" fmla="*/ 338 h 428"/>
              <a:gd name="T82" fmla="*/ 392 w 392"/>
              <a:gd name="T83" fmla="*/ 428 h 428"/>
              <a:gd name="T84" fmla="*/ 384 w 392"/>
              <a:gd name="T85" fmla="*/ 346 h 428"/>
              <a:gd name="T86" fmla="*/ 350 w 392"/>
              <a:gd name="T87" fmla="*/ 346 h 428"/>
              <a:gd name="T88" fmla="*/ 310 w 392"/>
              <a:gd name="T89" fmla="*/ 354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92" h="428">
                <a:moveTo>
                  <a:pt x="310" y="354"/>
                </a:moveTo>
                <a:lnTo>
                  <a:pt x="310" y="354"/>
                </a:lnTo>
                <a:lnTo>
                  <a:pt x="302" y="356"/>
                </a:lnTo>
                <a:lnTo>
                  <a:pt x="296" y="354"/>
                </a:lnTo>
                <a:lnTo>
                  <a:pt x="290" y="352"/>
                </a:lnTo>
                <a:lnTo>
                  <a:pt x="288" y="346"/>
                </a:lnTo>
                <a:lnTo>
                  <a:pt x="286" y="340"/>
                </a:lnTo>
                <a:lnTo>
                  <a:pt x="286" y="332"/>
                </a:lnTo>
                <a:lnTo>
                  <a:pt x="290" y="312"/>
                </a:lnTo>
                <a:lnTo>
                  <a:pt x="300" y="292"/>
                </a:lnTo>
                <a:lnTo>
                  <a:pt x="310" y="272"/>
                </a:lnTo>
                <a:lnTo>
                  <a:pt x="324" y="254"/>
                </a:lnTo>
                <a:lnTo>
                  <a:pt x="330" y="246"/>
                </a:lnTo>
                <a:lnTo>
                  <a:pt x="336" y="240"/>
                </a:lnTo>
                <a:lnTo>
                  <a:pt x="336" y="240"/>
                </a:lnTo>
                <a:lnTo>
                  <a:pt x="348" y="236"/>
                </a:lnTo>
                <a:lnTo>
                  <a:pt x="360" y="234"/>
                </a:lnTo>
                <a:lnTo>
                  <a:pt x="370" y="236"/>
                </a:lnTo>
                <a:lnTo>
                  <a:pt x="380" y="242"/>
                </a:lnTo>
                <a:lnTo>
                  <a:pt x="380" y="236"/>
                </a:lnTo>
                <a:lnTo>
                  <a:pt x="380" y="236"/>
                </a:lnTo>
                <a:lnTo>
                  <a:pt x="382" y="180"/>
                </a:lnTo>
                <a:lnTo>
                  <a:pt x="380" y="68"/>
                </a:lnTo>
                <a:lnTo>
                  <a:pt x="380" y="68"/>
                </a:lnTo>
                <a:lnTo>
                  <a:pt x="288" y="90"/>
                </a:lnTo>
                <a:lnTo>
                  <a:pt x="288" y="90"/>
                </a:lnTo>
                <a:lnTo>
                  <a:pt x="286" y="84"/>
                </a:lnTo>
                <a:lnTo>
                  <a:pt x="282" y="74"/>
                </a:lnTo>
                <a:lnTo>
                  <a:pt x="276" y="44"/>
                </a:lnTo>
                <a:lnTo>
                  <a:pt x="270" y="28"/>
                </a:lnTo>
                <a:lnTo>
                  <a:pt x="264" y="14"/>
                </a:lnTo>
                <a:lnTo>
                  <a:pt x="260" y="8"/>
                </a:lnTo>
                <a:lnTo>
                  <a:pt x="254" y="4"/>
                </a:lnTo>
                <a:lnTo>
                  <a:pt x="250" y="2"/>
                </a:lnTo>
                <a:lnTo>
                  <a:pt x="244" y="0"/>
                </a:lnTo>
                <a:lnTo>
                  <a:pt x="244" y="0"/>
                </a:lnTo>
                <a:lnTo>
                  <a:pt x="230" y="0"/>
                </a:lnTo>
                <a:lnTo>
                  <a:pt x="214" y="2"/>
                </a:lnTo>
                <a:lnTo>
                  <a:pt x="200" y="6"/>
                </a:lnTo>
                <a:lnTo>
                  <a:pt x="186" y="14"/>
                </a:lnTo>
                <a:lnTo>
                  <a:pt x="176" y="22"/>
                </a:lnTo>
                <a:lnTo>
                  <a:pt x="168" y="34"/>
                </a:lnTo>
                <a:lnTo>
                  <a:pt x="166" y="42"/>
                </a:lnTo>
                <a:lnTo>
                  <a:pt x="164" y="48"/>
                </a:lnTo>
                <a:lnTo>
                  <a:pt x="164" y="56"/>
                </a:lnTo>
                <a:lnTo>
                  <a:pt x="168" y="64"/>
                </a:lnTo>
                <a:lnTo>
                  <a:pt x="168" y="64"/>
                </a:lnTo>
                <a:lnTo>
                  <a:pt x="174" y="76"/>
                </a:lnTo>
                <a:lnTo>
                  <a:pt x="182" y="86"/>
                </a:lnTo>
                <a:lnTo>
                  <a:pt x="188" y="94"/>
                </a:lnTo>
                <a:lnTo>
                  <a:pt x="192" y="102"/>
                </a:lnTo>
                <a:lnTo>
                  <a:pt x="192" y="102"/>
                </a:lnTo>
                <a:lnTo>
                  <a:pt x="164" y="98"/>
                </a:lnTo>
                <a:lnTo>
                  <a:pt x="136" y="94"/>
                </a:lnTo>
                <a:lnTo>
                  <a:pt x="76" y="82"/>
                </a:lnTo>
                <a:lnTo>
                  <a:pt x="76" y="82"/>
                </a:lnTo>
                <a:lnTo>
                  <a:pt x="84" y="134"/>
                </a:lnTo>
                <a:lnTo>
                  <a:pt x="90" y="186"/>
                </a:lnTo>
                <a:lnTo>
                  <a:pt x="92" y="234"/>
                </a:lnTo>
                <a:lnTo>
                  <a:pt x="92" y="256"/>
                </a:lnTo>
                <a:lnTo>
                  <a:pt x="90" y="276"/>
                </a:lnTo>
                <a:lnTo>
                  <a:pt x="90" y="276"/>
                </a:lnTo>
                <a:lnTo>
                  <a:pt x="76" y="264"/>
                </a:lnTo>
                <a:lnTo>
                  <a:pt x="70" y="258"/>
                </a:lnTo>
                <a:lnTo>
                  <a:pt x="62" y="254"/>
                </a:lnTo>
                <a:lnTo>
                  <a:pt x="54" y="254"/>
                </a:lnTo>
                <a:lnTo>
                  <a:pt x="46" y="254"/>
                </a:lnTo>
                <a:lnTo>
                  <a:pt x="40" y="258"/>
                </a:lnTo>
                <a:lnTo>
                  <a:pt x="32" y="268"/>
                </a:lnTo>
                <a:lnTo>
                  <a:pt x="32" y="268"/>
                </a:lnTo>
                <a:lnTo>
                  <a:pt x="14" y="296"/>
                </a:lnTo>
                <a:lnTo>
                  <a:pt x="6" y="308"/>
                </a:lnTo>
                <a:lnTo>
                  <a:pt x="2" y="320"/>
                </a:lnTo>
                <a:lnTo>
                  <a:pt x="0" y="328"/>
                </a:lnTo>
                <a:lnTo>
                  <a:pt x="2" y="332"/>
                </a:lnTo>
                <a:lnTo>
                  <a:pt x="4" y="336"/>
                </a:lnTo>
                <a:lnTo>
                  <a:pt x="6" y="338"/>
                </a:lnTo>
                <a:lnTo>
                  <a:pt x="10" y="340"/>
                </a:lnTo>
                <a:lnTo>
                  <a:pt x="24" y="340"/>
                </a:lnTo>
                <a:lnTo>
                  <a:pt x="24" y="340"/>
                </a:lnTo>
                <a:lnTo>
                  <a:pt x="78" y="338"/>
                </a:lnTo>
                <a:lnTo>
                  <a:pt x="78" y="338"/>
                </a:lnTo>
                <a:lnTo>
                  <a:pt x="60" y="428"/>
                </a:lnTo>
                <a:lnTo>
                  <a:pt x="392" y="428"/>
                </a:lnTo>
                <a:lnTo>
                  <a:pt x="392" y="428"/>
                </a:lnTo>
                <a:lnTo>
                  <a:pt x="384" y="346"/>
                </a:lnTo>
                <a:lnTo>
                  <a:pt x="384" y="346"/>
                </a:lnTo>
                <a:lnTo>
                  <a:pt x="350" y="346"/>
                </a:lnTo>
                <a:lnTo>
                  <a:pt x="330" y="350"/>
                </a:lnTo>
                <a:lnTo>
                  <a:pt x="310" y="354"/>
                </a:lnTo>
                <a:lnTo>
                  <a:pt x="310" y="3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9" name="Freeform 78"/>
          <p:cNvSpPr>
            <a:spLocks/>
          </p:cNvSpPr>
          <p:nvPr/>
        </p:nvSpPr>
        <p:spPr bwMode="auto">
          <a:xfrm>
            <a:off x="3748088" y="5651500"/>
            <a:ext cx="650875" cy="727075"/>
          </a:xfrm>
          <a:custGeom>
            <a:avLst/>
            <a:gdLst>
              <a:gd name="T0" fmla="*/ 396 w 410"/>
              <a:gd name="T1" fmla="*/ 294 h 458"/>
              <a:gd name="T2" fmla="*/ 366 w 410"/>
              <a:gd name="T3" fmla="*/ 300 h 458"/>
              <a:gd name="T4" fmla="*/ 334 w 410"/>
              <a:gd name="T5" fmla="*/ 298 h 458"/>
              <a:gd name="T6" fmla="*/ 326 w 410"/>
              <a:gd name="T7" fmla="*/ 294 h 458"/>
              <a:gd name="T8" fmla="*/ 316 w 410"/>
              <a:gd name="T9" fmla="*/ 286 h 458"/>
              <a:gd name="T10" fmla="*/ 312 w 410"/>
              <a:gd name="T11" fmla="*/ 274 h 458"/>
              <a:gd name="T12" fmla="*/ 318 w 410"/>
              <a:gd name="T13" fmla="*/ 254 h 458"/>
              <a:gd name="T14" fmla="*/ 338 w 410"/>
              <a:gd name="T15" fmla="*/ 228 h 458"/>
              <a:gd name="T16" fmla="*/ 364 w 410"/>
              <a:gd name="T17" fmla="*/ 210 h 458"/>
              <a:gd name="T18" fmla="*/ 370 w 410"/>
              <a:gd name="T19" fmla="*/ 208 h 458"/>
              <a:gd name="T20" fmla="*/ 390 w 410"/>
              <a:gd name="T21" fmla="*/ 208 h 458"/>
              <a:gd name="T22" fmla="*/ 410 w 410"/>
              <a:gd name="T23" fmla="*/ 218 h 458"/>
              <a:gd name="T24" fmla="*/ 410 w 410"/>
              <a:gd name="T25" fmla="*/ 190 h 458"/>
              <a:gd name="T26" fmla="*/ 406 w 410"/>
              <a:gd name="T27" fmla="*/ 104 h 458"/>
              <a:gd name="T28" fmla="*/ 342 w 410"/>
              <a:gd name="T29" fmla="*/ 102 h 458"/>
              <a:gd name="T30" fmla="*/ 280 w 410"/>
              <a:gd name="T31" fmla="*/ 100 h 458"/>
              <a:gd name="T32" fmla="*/ 282 w 410"/>
              <a:gd name="T33" fmla="*/ 94 h 458"/>
              <a:gd name="T34" fmla="*/ 296 w 410"/>
              <a:gd name="T35" fmla="*/ 78 h 458"/>
              <a:gd name="T36" fmla="*/ 314 w 410"/>
              <a:gd name="T37" fmla="*/ 60 h 458"/>
              <a:gd name="T38" fmla="*/ 316 w 410"/>
              <a:gd name="T39" fmla="*/ 56 h 458"/>
              <a:gd name="T40" fmla="*/ 314 w 410"/>
              <a:gd name="T41" fmla="*/ 34 h 458"/>
              <a:gd name="T42" fmla="*/ 304 w 410"/>
              <a:gd name="T43" fmla="*/ 20 h 458"/>
              <a:gd name="T44" fmla="*/ 292 w 410"/>
              <a:gd name="T45" fmla="*/ 8 h 458"/>
              <a:gd name="T46" fmla="*/ 274 w 410"/>
              <a:gd name="T47" fmla="*/ 2 h 458"/>
              <a:gd name="T48" fmla="*/ 254 w 410"/>
              <a:gd name="T49" fmla="*/ 0 h 458"/>
              <a:gd name="T50" fmla="*/ 232 w 410"/>
              <a:gd name="T51" fmla="*/ 6 h 458"/>
              <a:gd name="T52" fmla="*/ 212 w 410"/>
              <a:gd name="T53" fmla="*/ 20 h 458"/>
              <a:gd name="T54" fmla="*/ 198 w 410"/>
              <a:gd name="T55" fmla="*/ 40 h 458"/>
              <a:gd name="T56" fmla="*/ 194 w 410"/>
              <a:gd name="T57" fmla="*/ 54 h 458"/>
              <a:gd name="T58" fmla="*/ 196 w 410"/>
              <a:gd name="T59" fmla="*/ 80 h 458"/>
              <a:gd name="T60" fmla="*/ 172 w 410"/>
              <a:gd name="T61" fmla="*/ 88 h 458"/>
              <a:gd name="T62" fmla="*/ 136 w 410"/>
              <a:gd name="T63" fmla="*/ 88 h 458"/>
              <a:gd name="T64" fmla="*/ 58 w 410"/>
              <a:gd name="T65" fmla="*/ 94 h 458"/>
              <a:gd name="T66" fmla="*/ 22 w 410"/>
              <a:gd name="T67" fmla="*/ 100 h 458"/>
              <a:gd name="T68" fmla="*/ 16 w 410"/>
              <a:gd name="T69" fmla="*/ 206 h 458"/>
              <a:gd name="T70" fmla="*/ 12 w 410"/>
              <a:gd name="T71" fmla="*/ 242 h 458"/>
              <a:gd name="T72" fmla="*/ 44 w 410"/>
              <a:gd name="T73" fmla="*/ 224 h 458"/>
              <a:gd name="T74" fmla="*/ 62 w 410"/>
              <a:gd name="T75" fmla="*/ 220 h 458"/>
              <a:gd name="T76" fmla="*/ 76 w 410"/>
              <a:gd name="T77" fmla="*/ 224 h 458"/>
              <a:gd name="T78" fmla="*/ 82 w 410"/>
              <a:gd name="T79" fmla="*/ 230 h 458"/>
              <a:gd name="T80" fmla="*/ 88 w 410"/>
              <a:gd name="T81" fmla="*/ 252 h 458"/>
              <a:gd name="T82" fmla="*/ 82 w 410"/>
              <a:gd name="T83" fmla="*/ 276 h 458"/>
              <a:gd name="T84" fmla="*/ 68 w 410"/>
              <a:gd name="T85" fmla="*/ 298 h 458"/>
              <a:gd name="T86" fmla="*/ 58 w 410"/>
              <a:gd name="T87" fmla="*/ 306 h 458"/>
              <a:gd name="T88" fmla="*/ 46 w 410"/>
              <a:gd name="T89" fmla="*/ 310 h 458"/>
              <a:gd name="T90" fmla="*/ 16 w 410"/>
              <a:gd name="T91" fmla="*/ 306 h 458"/>
              <a:gd name="T92" fmla="*/ 2 w 410"/>
              <a:gd name="T93" fmla="*/ 300 h 458"/>
              <a:gd name="T94" fmla="*/ 0 w 410"/>
              <a:gd name="T95" fmla="*/ 348 h 458"/>
              <a:gd name="T96" fmla="*/ 6 w 410"/>
              <a:gd name="T97" fmla="*/ 392 h 458"/>
              <a:gd name="T98" fmla="*/ 26 w 410"/>
              <a:gd name="T99" fmla="*/ 458 h 458"/>
              <a:gd name="T100" fmla="*/ 390 w 410"/>
              <a:gd name="T101" fmla="*/ 458 h 458"/>
              <a:gd name="T102" fmla="*/ 386 w 410"/>
              <a:gd name="T103" fmla="*/ 388 h 458"/>
              <a:gd name="T104" fmla="*/ 388 w 410"/>
              <a:gd name="T105" fmla="*/ 342 h 458"/>
              <a:gd name="T106" fmla="*/ 396 w 410"/>
              <a:gd name="T107" fmla="*/ 29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10" h="458">
                <a:moveTo>
                  <a:pt x="396" y="294"/>
                </a:moveTo>
                <a:lnTo>
                  <a:pt x="396" y="294"/>
                </a:lnTo>
                <a:lnTo>
                  <a:pt x="382" y="298"/>
                </a:lnTo>
                <a:lnTo>
                  <a:pt x="366" y="300"/>
                </a:lnTo>
                <a:lnTo>
                  <a:pt x="350" y="300"/>
                </a:lnTo>
                <a:lnTo>
                  <a:pt x="334" y="298"/>
                </a:lnTo>
                <a:lnTo>
                  <a:pt x="334" y="298"/>
                </a:lnTo>
                <a:lnTo>
                  <a:pt x="326" y="294"/>
                </a:lnTo>
                <a:lnTo>
                  <a:pt x="320" y="290"/>
                </a:lnTo>
                <a:lnTo>
                  <a:pt x="316" y="286"/>
                </a:lnTo>
                <a:lnTo>
                  <a:pt x="314" y="280"/>
                </a:lnTo>
                <a:lnTo>
                  <a:pt x="312" y="274"/>
                </a:lnTo>
                <a:lnTo>
                  <a:pt x="314" y="268"/>
                </a:lnTo>
                <a:lnTo>
                  <a:pt x="318" y="254"/>
                </a:lnTo>
                <a:lnTo>
                  <a:pt x="326" y="242"/>
                </a:lnTo>
                <a:lnTo>
                  <a:pt x="338" y="228"/>
                </a:lnTo>
                <a:lnTo>
                  <a:pt x="350" y="218"/>
                </a:lnTo>
                <a:lnTo>
                  <a:pt x="364" y="210"/>
                </a:lnTo>
                <a:lnTo>
                  <a:pt x="364" y="210"/>
                </a:lnTo>
                <a:lnTo>
                  <a:pt x="370" y="208"/>
                </a:lnTo>
                <a:lnTo>
                  <a:pt x="378" y="206"/>
                </a:lnTo>
                <a:lnTo>
                  <a:pt x="390" y="208"/>
                </a:lnTo>
                <a:lnTo>
                  <a:pt x="400" y="212"/>
                </a:lnTo>
                <a:lnTo>
                  <a:pt x="410" y="218"/>
                </a:lnTo>
                <a:lnTo>
                  <a:pt x="410" y="218"/>
                </a:lnTo>
                <a:lnTo>
                  <a:pt x="410" y="190"/>
                </a:lnTo>
                <a:lnTo>
                  <a:pt x="410" y="162"/>
                </a:lnTo>
                <a:lnTo>
                  <a:pt x="406" y="104"/>
                </a:lnTo>
                <a:lnTo>
                  <a:pt x="406" y="104"/>
                </a:lnTo>
                <a:lnTo>
                  <a:pt x="342" y="102"/>
                </a:lnTo>
                <a:lnTo>
                  <a:pt x="310" y="102"/>
                </a:lnTo>
                <a:lnTo>
                  <a:pt x="280" y="100"/>
                </a:lnTo>
                <a:lnTo>
                  <a:pt x="280" y="100"/>
                </a:lnTo>
                <a:lnTo>
                  <a:pt x="282" y="94"/>
                </a:lnTo>
                <a:lnTo>
                  <a:pt x="284" y="90"/>
                </a:lnTo>
                <a:lnTo>
                  <a:pt x="296" y="78"/>
                </a:lnTo>
                <a:lnTo>
                  <a:pt x="310" y="66"/>
                </a:lnTo>
                <a:lnTo>
                  <a:pt x="314" y="60"/>
                </a:lnTo>
                <a:lnTo>
                  <a:pt x="316" y="56"/>
                </a:lnTo>
                <a:lnTo>
                  <a:pt x="316" y="56"/>
                </a:lnTo>
                <a:lnTo>
                  <a:pt x="316" y="44"/>
                </a:lnTo>
                <a:lnTo>
                  <a:pt x="314" y="34"/>
                </a:lnTo>
                <a:lnTo>
                  <a:pt x="310" y="26"/>
                </a:lnTo>
                <a:lnTo>
                  <a:pt x="304" y="20"/>
                </a:lnTo>
                <a:lnTo>
                  <a:pt x="298" y="14"/>
                </a:lnTo>
                <a:lnTo>
                  <a:pt x="292" y="8"/>
                </a:lnTo>
                <a:lnTo>
                  <a:pt x="274" y="2"/>
                </a:lnTo>
                <a:lnTo>
                  <a:pt x="274" y="2"/>
                </a:lnTo>
                <a:lnTo>
                  <a:pt x="264" y="0"/>
                </a:lnTo>
                <a:lnTo>
                  <a:pt x="254" y="0"/>
                </a:lnTo>
                <a:lnTo>
                  <a:pt x="244" y="2"/>
                </a:lnTo>
                <a:lnTo>
                  <a:pt x="232" y="6"/>
                </a:lnTo>
                <a:lnTo>
                  <a:pt x="222" y="12"/>
                </a:lnTo>
                <a:lnTo>
                  <a:pt x="212" y="20"/>
                </a:lnTo>
                <a:lnTo>
                  <a:pt x="204" y="28"/>
                </a:lnTo>
                <a:lnTo>
                  <a:pt x="198" y="40"/>
                </a:lnTo>
                <a:lnTo>
                  <a:pt x="198" y="40"/>
                </a:lnTo>
                <a:lnTo>
                  <a:pt x="194" y="54"/>
                </a:lnTo>
                <a:lnTo>
                  <a:pt x="194" y="66"/>
                </a:lnTo>
                <a:lnTo>
                  <a:pt x="196" y="80"/>
                </a:lnTo>
                <a:lnTo>
                  <a:pt x="198" y="90"/>
                </a:lnTo>
                <a:lnTo>
                  <a:pt x="172" y="88"/>
                </a:lnTo>
                <a:lnTo>
                  <a:pt x="172" y="88"/>
                </a:lnTo>
                <a:lnTo>
                  <a:pt x="136" y="88"/>
                </a:lnTo>
                <a:lnTo>
                  <a:pt x="96" y="90"/>
                </a:lnTo>
                <a:lnTo>
                  <a:pt x="58" y="94"/>
                </a:lnTo>
                <a:lnTo>
                  <a:pt x="22" y="100"/>
                </a:lnTo>
                <a:lnTo>
                  <a:pt x="22" y="100"/>
                </a:lnTo>
                <a:lnTo>
                  <a:pt x="20" y="168"/>
                </a:lnTo>
                <a:lnTo>
                  <a:pt x="16" y="206"/>
                </a:lnTo>
                <a:lnTo>
                  <a:pt x="12" y="242"/>
                </a:lnTo>
                <a:lnTo>
                  <a:pt x="12" y="242"/>
                </a:lnTo>
                <a:lnTo>
                  <a:pt x="26" y="232"/>
                </a:lnTo>
                <a:lnTo>
                  <a:pt x="44" y="224"/>
                </a:lnTo>
                <a:lnTo>
                  <a:pt x="52" y="220"/>
                </a:lnTo>
                <a:lnTo>
                  <a:pt x="62" y="220"/>
                </a:lnTo>
                <a:lnTo>
                  <a:pt x="70" y="220"/>
                </a:lnTo>
                <a:lnTo>
                  <a:pt x="76" y="224"/>
                </a:lnTo>
                <a:lnTo>
                  <a:pt x="76" y="224"/>
                </a:lnTo>
                <a:lnTo>
                  <a:pt x="82" y="230"/>
                </a:lnTo>
                <a:lnTo>
                  <a:pt x="86" y="240"/>
                </a:lnTo>
                <a:lnTo>
                  <a:pt x="88" y="252"/>
                </a:lnTo>
                <a:lnTo>
                  <a:pt x="86" y="264"/>
                </a:lnTo>
                <a:lnTo>
                  <a:pt x="82" y="276"/>
                </a:lnTo>
                <a:lnTo>
                  <a:pt x="76" y="288"/>
                </a:lnTo>
                <a:lnTo>
                  <a:pt x="68" y="298"/>
                </a:lnTo>
                <a:lnTo>
                  <a:pt x="58" y="306"/>
                </a:lnTo>
                <a:lnTo>
                  <a:pt x="58" y="306"/>
                </a:lnTo>
                <a:lnTo>
                  <a:pt x="52" y="310"/>
                </a:lnTo>
                <a:lnTo>
                  <a:pt x="46" y="310"/>
                </a:lnTo>
                <a:lnTo>
                  <a:pt x="30" y="310"/>
                </a:lnTo>
                <a:lnTo>
                  <a:pt x="16" y="306"/>
                </a:lnTo>
                <a:lnTo>
                  <a:pt x="2" y="300"/>
                </a:lnTo>
                <a:lnTo>
                  <a:pt x="2" y="300"/>
                </a:lnTo>
                <a:lnTo>
                  <a:pt x="0" y="324"/>
                </a:lnTo>
                <a:lnTo>
                  <a:pt x="0" y="348"/>
                </a:lnTo>
                <a:lnTo>
                  <a:pt x="2" y="370"/>
                </a:lnTo>
                <a:lnTo>
                  <a:pt x="6" y="392"/>
                </a:lnTo>
                <a:lnTo>
                  <a:pt x="16" y="430"/>
                </a:lnTo>
                <a:lnTo>
                  <a:pt x="26" y="458"/>
                </a:lnTo>
                <a:lnTo>
                  <a:pt x="390" y="458"/>
                </a:lnTo>
                <a:lnTo>
                  <a:pt x="390" y="458"/>
                </a:lnTo>
                <a:lnTo>
                  <a:pt x="388" y="428"/>
                </a:lnTo>
                <a:lnTo>
                  <a:pt x="386" y="388"/>
                </a:lnTo>
                <a:lnTo>
                  <a:pt x="386" y="364"/>
                </a:lnTo>
                <a:lnTo>
                  <a:pt x="388" y="342"/>
                </a:lnTo>
                <a:lnTo>
                  <a:pt x="390" y="318"/>
                </a:lnTo>
                <a:lnTo>
                  <a:pt x="396" y="294"/>
                </a:lnTo>
                <a:lnTo>
                  <a:pt x="396" y="2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0" name="Freeform 79"/>
          <p:cNvSpPr>
            <a:spLocks/>
          </p:cNvSpPr>
          <p:nvPr/>
        </p:nvSpPr>
        <p:spPr bwMode="auto">
          <a:xfrm>
            <a:off x="2640013" y="5715000"/>
            <a:ext cx="615950" cy="663575"/>
          </a:xfrm>
          <a:custGeom>
            <a:avLst/>
            <a:gdLst>
              <a:gd name="T0" fmla="*/ 288 w 388"/>
              <a:gd name="T1" fmla="*/ 310 h 418"/>
              <a:gd name="T2" fmla="*/ 278 w 388"/>
              <a:gd name="T3" fmla="*/ 304 h 418"/>
              <a:gd name="T4" fmla="*/ 272 w 388"/>
              <a:gd name="T5" fmla="*/ 296 h 418"/>
              <a:gd name="T6" fmla="*/ 276 w 388"/>
              <a:gd name="T7" fmla="*/ 272 h 418"/>
              <a:gd name="T8" fmla="*/ 292 w 388"/>
              <a:gd name="T9" fmla="*/ 244 h 418"/>
              <a:gd name="T10" fmla="*/ 314 w 388"/>
              <a:gd name="T11" fmla="*/ 222 h 418"/>
              <a:gd name="T12" fmla="*/ 322 w 388"/>
              <a:gd name="T13" fmla="*/ 218 h 418"/>
              <a:gd name="T14" fmla="*/ 342 w 388"/>
              <a:gd name="T15" fmla="*/ 220 h 418"/>
              <a:gd name="T16" fmla="*/ 372 w 388"/>
              <a:gd name="T17" fmla="*/ 236 h 418"/>
              <a:gd name="T18" fmla="*/ 388 w 388"/>
              <a:gd name="T19" fmla="*/ 244 h 418"/>
              <a:gd name="T20" fmla="*/ 386 w 388"/>
              <a:gd name="T21" fmla="*/ 200 h 418"/>
              <a:gd name="T22" fmla="*/ 380 w 388"/>
              <a:gd name="T23" fmla="*/ 72 h 418"/>
              <a:gd name="T24" fmla="*/ 348 w 388"/>
              <a:gd name="T25" fmla="*/ 72 h 418"/>
              <a:gd name="T26" fmla="*/ 290 w 388"/>
              <a:gd name="T27" fmla="*/ 76 h 418"/>
              <a:gd name="T28" fmla="*/ 264 w 388"/>
              <a:gd name="T29" fmla="*/ 80 h 418"/>
              <a:gd name="T30" fmla="*/ 246 w 388"/>
              <a:gd name="T31" fmla="*/ 54 h 418"/>
              <a:gd name="T32" fmla="*/ 244 w 388"/>
              <a:gd name="T33" fmla="*/ 48 h 418"/>
              <a:gd name="T34" fmla="*/ 250 w 388"/>
              <a:gd name="T35" fmla="*/ 36 h 418"/>
              <a:gd name="T36" fmla="*/ 260 w 388"/>
              <a:gd name="T37" fmla="*/ 20 h 418"/>
              <a:gd name="T38" fmla="*/ 260 w 388"/>
              <a:gd name="T39" fmla="*/ 12 h 418"/>
              <a:gd name="T40" fmla="*/ 256 w 388"/>
              <a:gd name="T41" fmla="*/ 6 h 418"/>
              <a:gd name="T42" fmla="*/ 242 w 388"/>
              <a:gd name="T43" fmla="*/ 2 h 418"/>
              <a:gd name="T44" fmla="*/ 218 w 388"/>
              <a:gd name="T45" fmla="*/ 0 h 418"/>
              <a:gd name="T46" fmla="*/ 194 w 388"/>
              <a:gd name="T47" fmla="*/ 2 h 418"/>
              <a:gd name="T48" fmla="*/ 180 w 388"/>
              <a:gd name="T49" fmla="*/ 8 h 418"/>
              <a:gd name="T50" fmla="*/ 172 w 388"/>
              <a:gd name="T51" fmla="*/ 16 h 418"/>
              <a:gd name="T52" fmla="*/ 172 w 388"/>
              <a:gd name="T53" fmla="*/ 26 h 418"/>
              <a:gd name="T54" fmla="*/ 180 w 388"/>
              <a:gd name="T55" fmla="*/ 50 h 418"/>
              <a:gd name="T56" fmla="*/ 182 w 388"/>
              <a:gd name="T57" fmla="*/ 74 h 418"/>
              <a:gd name="T58" fmla="*/ 178 w 388"/>
              <a:gd name="T59" fmla="*/ 88 h 418"/>
              <a:gd name="T60" fmla="*/ 172 w 388"/>
              <a:gd name="T61" fmla="*/ 98 h 418"/>
              <a:gd name="T62" fmla="*/ 124 w 388"/>
              <a:gd name="T63" fmla="*/ 98 h 418"/>
              <a:gd name="T64" fmla="*/ 68 w 388"/>
              <a:gd name="T65" fmla="*/ 92 h 418"/>
              <a:gd name="T66" fmla="*/ 92 w 388"/>
              <a:gd name="T67" fmla="*/ 218 h 418"/>
              <a:gd name="T68" fmla="*/ 96 w 388"/>
              <a:gd name="T69" fmla="*/ 258 h 418"/>
              <a:gd name="T70" fmla="*/ 96 w 388"/>
              <a:gd name="T71" fmla="*/ 266 h 418"/>
              <a:gd name="T72" fmla="*/ 82 w 388"/>
              <a:gd name="T73" fmla="*/ 270 h 418"/>
              <a:gd name="T74" fmla="*/ 70 w 388"/>
              <a:gd name="T75" fmla="*/ 270 h 418"/>
              <a:gd name="T76" fmla="*/ 38 w 388"/>
              <a:gd name="T77" fmla="*/ 256 h 418"/>
              <a:gd name="T78" fmla="*/ 26 w 388"/>
              <a:gd name="T79" fmla="*/ 254 h 418"/>
              <a:gd name="T80" fmla="*/ 20 w 388"/>
              <a:gd name="T81" fmla="*/ 260 h 418"/>
              <a:gd name="T82" fmla="*/ 8 w 388"/>
              <a:gd name="T83" fmla="*/ 284 h 418"/>
              <a:gd name="T84" fmla="*/ 2 w 388"/>
              <a:gd name="T85" fmla="*/ 304 h 418"/>
              <a:gd name="T86" fmla="*/ 0 w 388"/>
              <a:gd name="T87" fmla="*/ 338 h 418"/>
              <a:gd name="T88" fmla="*/ 8 w 388"/>
              <a:gd name="T89" fmla="*/ 358 h 418"/>
              <a:gd name="T90" fmla="*/ 18 w 388"/>
              <a:gd name="T91" fmla="*/ 362 h 418"/>
              <a:gd name="T92" fmla="*/ 44 w 388"/>
              <a:gd name="T93" fmla="*/ 358 h 418"/>
              <a:gd name="T94" fmla="*/ 74 w 388"/>
              <a:gd name="T95" fmla="*/ 344 h 418"/>
              <a:gd name="T96" fmla="*/ 92 w 388"/>
              <a:gd name="T97" fmla="*/ 340 h 418"/>
              <a:gd name="T98" fmla="*/ 84 w 388"/>
              <a:gd name="T99" fmla="*/ 382 h 418"/>
              <a:gd name="T100" fmla="*/ 372 w 388"/>
              <a:gd name="T101" fmla="*/ 418 h 418"/>
              <a:gd name="T102" fmla="*/ 380 w 388"/>
              <a:gd name="T103" fmla="*/ 362 h 418"/>
              <a:gd name="T104" fmla="*/ 386 w 388"/>
              <a:gd name="T105" fmla="*/ 298 h 418"/>
              <a:gd name="T106" fmla="*/ 334 w 388"/>
              <a:gd name="T107" fmla="*/ 308 h 418"/>
              <a:gd name="T108" fmla="*/ 296 w 388"/>
              <a:gd name="T109" fmla="*/ 310 h 418"/>
              <a:gd name="T110" fmla="*/ 288 w 388"/>
              <a:gd name="T111" fmla="*/ 31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88" h="418">
                <a:moveTo>
                  <a:pt x="288" y="310"/>
                </a:moveTo>
                <a:lnTo>
                  <a:pt x="288" y="310"/>
                </a:lnTo>
                <a:lnTo>
                  <a:pt x="282" y="308"/>
                </a:lnTo>
                <a:lnTo>
                  <a:pt x="278" y="304"/>
                </a:lnTo>
                <a:lnTo>
                  <a:pt x="274" y="300"/>
                </a:lnTo>
                <a:lnTo>
                  <a:pt x="272" y="296"/>
                </a:lnTo>
                <a:lnTo>
                  <a:pt x="272" y="284"/>
                </a:lnTo>
                <a:lnTo>
                  <a:pt x="276" y="272"/>
                </a:lnTo>
                <a:lnTo>
                  <a:pt x="282" y="258"/>
                </a:lnTo>
                <a:lnTo>
                  <a:pt x="292" y="244"/>
                </a:lnTo>
                <a:lnTo>
                  <a:pt x="302" y="232"/>
                </a:lnTo>
                <a:lnTo>
                  <a:pt x="314" y="222"/>
                </a:lnTo>
                <a:lnTo>
                  <a:pt x="314" y="222"/>
                </a:lnTo>
                <a:lnTo>
                  <a:pt x="322" y="218"/>
                </a:lnTo>
                <a:lnTo>
                  <a:pt x="332" y="218"/>
                </a:lnTo>
                <a:lnTo>
                  <a:pt x="342" y="220"/>
                </a:lnTo>
                <a:lnTo>
                  <a:pt x="352" y="224"/>
                </a:lnTo>
                <a:lnTo>
                  <a:pt x="372" y="236"/>
                </a:lnTo>
                <a:lnTo>
                  <a:pt x="388" y="248"/>
                </a:lnTo>
                <a:lnTo>
                  <a:pt x="388" y="244"/>
                </a:lnTo>
                <a:lnTo>
                  <a:pt x="388" y="244"/>
                </a:lnTo>
                <a:lnTo>
                  <a:pt x="386" y="200"/>
                </a:lnTo>
                <a:lnTo>
                  <a:pt x="384" y="156"/>
                </a:lnTo>
                <a:lnTo>
                  <a:pt x="380" y="72"/>
                </a:lnTo>
                <a:lnTo>
                  <a:pt x="380" y="72"/>
                </a:lnTo>
                <a:lnTo>
                  <a:pt x="348" y="72"/>
                </a:lnTo>
                <a:lnTo>
                  <a:pt x="318" y="72"/>
                </a:lnTo>
                <a:lnTo>
                  <a:pt x="290" y="76"/>
                </a:lnTo>
                <a:lnTo>
                  <a:pt x="264" y="80"/>
                </a:lnTo>
                <a:lnTo>
                  <a:pt x="264" y="80"/>
                </a:lnTo>
                <a:lnTo>
                  <a:pt x="250" y="62"/>
                </a:lnTo>
                <a:lnTo>
                  <a:pt x="246" y="54"/>
                </a:lnTo>
                <a:lnTo>
                  <a:pt x="244" y="48"/>
                </a:lnTo>
                <a:lnTo>
                  <a:pt x="244" y="48"/>
                </a:lnTo>
                <a:lnTo>
                  <a:pt x="246" y="42"/>
                </a:lnTo>
                <a:lnTo>
                  <a:pt x="250" y="36"/>
                </a:lnTo>
                <a:lnTo>
                  <a:pt x="256" y="28"/>
                </a:lnTo>
                <a:lnTo>
                  <a:pt x="260" y="20"/>
                </a:lnTo>
                <a:lnTo>
                  <a:pt x="260" y="16"/>
                </a:lnTo>
                <a:lnTo>
                  <a:pt x="260" y="12"/>
                </a:lnTo>
                <a:lnTo>
                  <a:pt x="258" y="8"/>
                </a:lnTo>
                <a:lnTo>
                  <a:pt x="256" y="6"/>
                </a:lnTo>
                <a:lnTo>
                  <a:pt x="250" y="4"/>
                </a:lnTo>
                <a:lnTo>
                  <a:pt x="242" y="2"/>
                </a:lnTo>
                <a:lnTo>
                  <a:pt x="218" y="0"/>
                </a:lnTo>
                <a:lnTo>
                  <a:pt x="218" y="0"/>
                </a:lnTo>
                <a:lnTo>
                  <a:pt x="204" y="0"/>
                </a:lnTo>
                <a:lnTo>
                  <a:pt x="194" y="2"/>
                </a:lnTo>
                <a:lnTo>
                  <a:pt x="184" y="4"/>
                </a:lnTo>
                <a:lnTo>
                  <a:pt x="180" y="8"/>
                </a:lnTo>
                <a:lnTo>
                  <a:pt x="176" y="12"/>
                </a:lnTo>
                <a:lnTo>
                  <a:pt x="172" y="16"/>
                </a:lnTo>
                <a:lnTo>
                  <a:pt x="172" y="22"/>
                </a:lnTo>
                <a:lnTo>
                  <a:pt x="172" y="26"/>
                </a:lnTo>
                <a:lnTo>
                  <a:pt x="176" y="38"/>
                </a:lnTo>
                <a:lnTo>
                  <a:pt x="180" y="50"/>
                </a:lnTo>
                <a:lnTo>
                  <a:pt x="182" y="64"/>
                </a:lnTo>
                <a:lnTo>
                  <a:pt x="182" y="74"/>
                </a:lnTo>
                <a:lnTo>
                  <a:pt x="182" y="74"/>
                </a:lnTo>
                <a:lnTo>
                  <a:pt x="178" y="88"/>
                </a:lnTo>
                <a:lnTo>
                  <a:pt x="172" y="98"/>
                </a:lnTo>
                <a:lnTo>
                  <a:pt x="172" y="98"/>
                </a:lnTo>
                <a:lnTo>
                  <a:pt x="150" y="100"/>
                </a:lnTo>
                <a:lnTo>
                  <a:pt x="124" y="98"/>
                </a:lnTo>
                <a:lnTo>
                  <a:pt x="68" y="92"/>
                </a:lnTo>
                <a:lnTo>
                  <a:pt x="68" y="92"/>
                </a:lnTo>
                <a:lnTo>
                  <a:pt x="84" y="176"/>
                </a:lnTo>
                <a:lnTo>
                  <a:pt x="92" y="218"/>
                </a:lnTo>
                <a:lnTo>
                  <a:pt x="96" y="258"/>
                </a:lnTo>
                <a:lnTo>
                  <a:pt x="96" y="258"/>
                </a:lnTo>
                <a:lnTo>
                  <a:pt x="96" y="266"/>
                </a:lnTo>
                <a:lnTo>
                  <a:pt x="96" y="266"/>
                </a:lnTo>
                <a:lnTo>
                  <a:pt x="82" y="270"/>
                </a:lnTo>
                <a:lnTo>
                  <a:pt x="82" y="270"/>
                </a:lnTo>
                <a:lnTo>
                  <a:pt x="76" y="270"/>
                </a:lnTo>
                <a:lnTo>
                  <a:pt x="70" y="270"/>
                </a:lnTo>
                <a:lnTo>
                  <a:pt x="58" y="266"/>
                </a:lnTo>
                <a:lnTo>
                  <a:pt x="38" y="256"/>
                </a:lnTo>
                <a:lnTo>
                  <a:pt x="30" y="254"/>
                </a:lnTo>
                <a:lnTo>
                  <a:pt x="26" y="254"/>
                </a:lnTo>
                <a:lnTo>
                  <a:pt x="24" y="256"/>
                </a:lnTo>
                <a:lnTo>
                  <a:pt x="20" y="260"/>
                </a:lnTo>
                <a:lnTo>
                  <a:pt x="16" y="266"/>
                </a:lnTo>
                <a:lnTo>
                  <a:pt x="8" y="284"/>
                </a:lnTo>
                <a:lnTo>
                  <a:pt x="8" y="284"/>
                </a:lnTo>
                <a:lnTo>
                  <a:pt x="2" y="304"/>
                </a:lnTo>
                <a:lnTo>
                  <a:pt x="0" y="324"/>
                </a:lnTo>
                <a:lnTo>
                  <a:pt x="0" y="338"/>
                </a:lnTo>
                <a:lnTo>
                  <a:pt x="2" y="350"/>
                </a:lnTo>
                <a:lnTo>
                  <a:pt x="8" y="358"/>
                </a:lnTo>
                <a:lnTo>
                  <a:pt x="12" y="360"/>
                </a:lnTo>
                <a:lnTo>
                  <a:pt x="18" y="362"/>
                </a:lnTo>
                <a:lnTo>
                  <a:pt x="28" y="362"/>
                </a:lnTo>
                <a:lnTo>
                  <a:pt x="44" y="358"/>
                </a:lnTo>
                <a:lnTo>
                  <a:pt x="44" y="358"/>
                </a:lnTo>
                <a:lnTo>
                  <a:pt x="74" y="344"/>
                </a:lnTo>
                <a:lnTo>
                  <a:pt x="84" y="340"/>
                </a:lnTo>
                <a:lnTo>
                  <a:pt x="92" y="340"/>
                </a:lnTo>
                <a:lnTo>
                  <a:pt x="92" y="340"/>
                </a:lnTo>
                <a:lnTo>
                  <a:pt x="84" y="382"/>
                </a:lnTo>
                <a:lnTo>
                  <a:pt x="78" y="418"/>
                </a:lnTo>
                <a:lnTo>
                  <a:pt x="372" y="418"/>
                </a:lnTo>
                <a:lnTo>
                  <a:pt x="372" y="418"/>
                </a:lnTo>
                <a:lnTo>
                  <a:pt x="380" y="362"/>
                </a:lnTo>
                <a:lnTo>
                  <a:pt x="386" y="298"/>
                </a:lnTo>
                <a:lnTo>
                  <a:pt x="386" y="298"/>
                </a:lnTo>
                <a:lnTo>
                  <a:pt x="360" y="304"/>
                </a:lnTo>
                <a:lnTo>
                  <a:pt x="334" y="308"/>
                </a:lnTo>
                <a:lnTo>
                  <a:pt x="308" y="310"/>
                </a:lnTo>
                <a:lnTo>
                  <a:pt x="296" y="310"/>
                </a:lnTo>
                <a:lnTo>
                  <a:pt x="288" y="310"/>
                </a:lnTo>
                <a:lnTo>
                  <a:pt x="288" y="3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1" name="Freeform 80"/>
          <p:cNvSpPr>
            <a:spLocks/>
          </p:cNvSpPr>
          <p:nvPr/>
        </p:nvSpPr>
        <p:spPr bwMode="auto">
          <a:xfrm>
            <a:off x="2205038" y="5829300"/>
            <a:ext cx="587375" cy="549275"/>
          </a:xfrm>
          <a:custGeom>
            <a:avLst/>
            <a:gdLst>
              <a:gd name="T0" fmla="*/ 318 w 370"/>
              <a:gd name="T1" fmla="*/ 286 h 346"/>
              <a:gd name="T2" fmla="*/ 292 w 370"/>
              <a:gd name="T3" fmla="*/ 290 h 346"/>
              <a:gd name="T4" fmla="*/ 282 w 370"/>
              <a:gd name="T5" fmla="*/ 286 h 346"/>
              <a:gd name="T6" fmla="*/ 274 w 370"/>
              <a:gd name="T7" fmla="*/ 266 h 346"/>
              <a:gd name="T8" fmla="*/ 276 w 370"/>
              <a:gd name="T9" fmla="*/ 232 h 346"/>
              <a:gd name="T10" fmla="*/ 282 w 370"/>
              <a:gd name="T11" fmla="*/ 212 h 346"/>
              <a:gd name="T12" fmla="*/ 294 w 370"/>
              <a:gd name="T13" fmla="*/ 188 h 346"/>
              <a:gd name="T14" fmla="*/ 300 w 370"/>
              <a:gd name="T15" fmla="*/ 182 h 346"/>
              <a:gd name="T16" fmla="*/ 312 w 370"/>
              <a:gd name="T17" fmla="*/ 184 h 346"/>
              <a:gd name="T18" fmla="*/ 344 w 370"/>
              <a:gd name="T19" fmla="*/ 198 h 346"/>
              <a:gd name="T20" fmla="*/ 356 w 370"/>
              <a:gd name="T21" fmla="*/ 198 h 346"/>
              <a:gd name="T22" fmla="*/ 370 w 370"/>
              <a:gd name="T23" fmla="*/ 194 h 346"/>
              <a:gd name="T24" fmla="*/ 370 w 370"/>
              <a:gd name="T25" fmla="*/ 186 h 346"/>
              <a:gd name="T26" fmla="*/ 366 w 370"/>
              <a:gd name="T27" fmla="*/ 146 h 346"/>
              <a:gd name="T28" fmla="*/ 342 w 370"/>
              <a:gd name="T29" fmla="*/ 20 h 346"/>
              <a:gd name="T30" fmla="*/ 280 w 370"/>
              <a:gd name="T31" fmla="*/ 10 h 346"/>
              <a:gd name="T32" fmla="*/ 198 w 370"/>
              <a:gd name="T33" fmla="*/ 0 h 346"/>
              <a:gd name="T34" fmla="*/ 164 w 370"/>
              <a:gd name="T35" fmla="*/ 2 h 346"/>
              <a:gd name="T36" fmla="*/ 156 w 370"/>
              <a:gd name="T37" fmla="*/ 8 h 346"/>
              <a:gd name="T38" fmla="*/ 152 w 370"/>
              <a:gd name="T39" fmla="*/ 12 h 346"/>
              <a:gd name="T40" fmla="*/ 152 w 370"/>
              <a:gd name="T41" fmla="*/ 34 h 346"/>
              <a:gd name="T42" fmla="*/ 160 w 370"/>
              <a:gd name="T43" fmla="*/ 66 h 346"/>
              <a:gd name="T44" fmla="*/ 160 w 370"/>
              <a:gd name="T45" fmla="*/ 80 h 346"/>
              <a:gd name="T46" fmla="*/ 154 w 370"/>
              <a:gd name="T47" fmla="*/ 92 h 346"/>
              <a:gd name="T48" fmla="*/ 140 w 370"/>
              <a:gd name="T49" fmla="*/ 100 h 346"/>
              <a:gd name="T50" fmla="*/ 114 w 370"/>
              <a:gd name="T51" fmla="*/ 102 h 346"/>
              <a:gd name="T52" fmla="*/ 98 w 370"/>
              <a:gd name="T53" fmla="*/ 100 h 346"/>
              <a:gd name="T54" fmla="*/ 78 w 370"/>
              <a:gd name="T55" fmla="*/ 94 h 346"/>
              <a:gd name="T56" fmla="*/ 68 w 370"/>
              <a:gd name="T57" fmla="*/ 82 h 346"/>
              <a:gd name="T58" fmla="*/ 66 w 370"/>
              <a:gd name="T59" fmla="*/ 68 h 346"/>
              <a:gd name="T60" fmla="*/ 74 w 370"/>
              <a:gd name="T61" fmla="*/ 28 h 346"/>
              <a:gd name="T62" fmla="*/ 74 w 370"/>
              <a:gd name="T63" fmla="*/ 16 h 346"/>
              <a:gd name="T64" fmla="*/ 70 w 370"/>
              <a:gd name="T65" fmla="*/ 6 h 346"/>
              <a:gd name="T66" fmla="*/ 62 w 370"/>
              <a:gd name="T67" fmla="*/ 4 h 346"/>
              <a:gd name="T68" fmla="*/ 38 w 370"/>
              <a:gd name="T69" fmla="*/ 2 h 346"/>
              <a:gd name="T70" fmla="*/ 0 w 370"/>
              <a:gd name="T71" fmla="*/ 10 h 346"/>
              <a:gd name="T72" fmla="*/ 352 w 370"/>
              <a:gd name="T73" fmla="*/ 346 h 346"/>
              <a:gd name="T74" fmla="*/ 358 w 370"/>
              <a:gd name="T75" fmla="*/ 310 h 346"/>
              <a:gd name="T76" fmla="*/ 366 w 370"/>
              <a:gd name="T77" fmla="*/ 268 h 346"/>
              <a:gd name="T78" fmla="*/ 348 w 370"/>
              <a:gd name="T79" fmla="*/ 272 h 346"/>
              <a:gd name="T80" fmla="*/ 318 w 370"/>
              <a:gd name="T81" fmla="*/ 286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70" h="346">
                <a:moveTo>
                  <a:pt x="318" y="286"/>
                </a:moveTo>
                <a:lnTo>
                  <a:pt x="318" y="286"/>
                </a:lnTo>
                <a:lnTo>
                  <a:pt x="302" y="290"/>
                </a:lnTo>
                <a:lnTo>
                  <a:pt x="292" y="290"/>
                </a:lnTo>
                <a:lnTo>
                  <a:pt x="286" y="288"/>
                </a:lnTo>
                <a:lnTo>
                  <a:pt x="282" y="286"/>
                </a:lnTo>
                <a:lnTo>
                  <a:pt x="276" y="278"/>
                </a:lnTo>
                <a:lnTo>
                  <a:pt x="274" y="266"/>
                </a:lnTo>
                <a:lnTo>
                  <a:pt x="274" y="252"/>
                </a:lnTo>
                <a:lnTo>
                  <a:pt x="276" y="232"/>
                </a:lnTo>
                <a:lnTo>
                  <a:pt x="282" y="212"/>
                </a:lnTo>
                <a:lnTo>
                  <a:pt x="282" y="212"/>
                </a:lnTo>
                <a:lnTo>
                  <a:pt x="290" y="194"/>
                </a:lnTo>
                <a:lnTo>
                  <a:pt x="294" y="188"/>
                </a:lnTo>
                <a:lnTo>
                  <a:pt x="298" y="184"/>
                </a:lnTo>
                <a:lnTo>
                  <a:pt x="300" y="182"/>
                </a:lnTo>
                <a:lnTo>
                  <a:pt x="304" y="182"/>
                </a:lnTo>
                <a:lnTo>
                  <a:pt x="312" y="184"/>
                </a:lnTo>
                <a:lnTo>
                  <a:pt x="332" y="194"/>
                </a:lnTo>
                <a:lnTo>
                  <a:pt x="344" y="198"/>
                </a:lnTo>
                <a:lnTo>
                  <a:pt x="350" y="198"/>
                </a:lnTo>
                <a:lnTo>
                  <a:pt x="356" y="198"/>
                </a:lnTo>
                <a:lnTo>
                  <a:pt x="356" y="198"/>
                </a:lnTo>
                <a:lnTo>
                  <a:pt x="370" y="194"/>
                </a:lnTo>
                <a:lnTo>
                  <a:pt x="370" y="194"/>
                </a:lnTo>
                <a:lnTo>
                  <a:pt x="370" y="186"/>
                </a:lnTo>
                <a:lnTo>
                  <a:pt x="370" y="186"/>
                </a:lnTo>
                <a:lnTo>
                  <a:pt x="366" y="146"/>
                </a:lnTo>
                <a:lnTo>
                  <a:pt x="358" y="104"/>
                </a:lnTo>
                <a:lnTo>
                  <a:pt x="342" y="20"/>
                </a:lnTo>
                <a:lnTo>
                  <a:pt x="342" y="20"/>
                </a:lnTo>
                <a:lnTo>
                  <a:pt x="280" y="10"/>
                </a:lnTo>
                <a:lnTo>
                  <a:pt x="222" y="2"/>
                </a:lnTo>
                <a:lnTo>
                  <a:pt x="198" y="0"/>
                </a:lnTo>
                <a:lnTo>
                  <a:pt x="178" y="0"/>
                </a:lnTo>
                <a:lnTo>
                  <a:pt x="164" y="2"/>
                </a:lnTo>
                <a:lnTo>
                  <a:pt x="158" y="4"/>
                </a:lnTo>
                <a:lnTo>
                  <a:pt x="156" y="8"/>
                </a:lnTo>
                <a:lnTo>
                  <a:pt x="156" y="8"/>
                </a:lnTo>
                <a:lnTo>
                  <a:pt x="152" y="12"/>
                </a:lnTo>
                <a:lnTo>
                  <a:pt x="152" y="18"/>
                </a:lnTo>
                <a:lnTo>
                  <a:pt x="152" y="34"/>
                </a:lnTo>
                <a:lnTo>
                  <a:pt x="156" y="50"/>
                </a:lnTo>
                <a:lnTo>
                  <a:pt x="160" y="66"/>
                </a:lnTo>
                <a:lnTo>
                  <a:pt x="160" y="74"/>
                </a:lnTo>
                <a:lnTo>
                  <a:pt x="160" y="80"/>
                </a:lnTo>
                <a:lnTo>
                  <a:pt x="158" y="88"/>
                </a:lnTo>
                <a:lnTo>
                  <a:pt x="154" y="92"/>
                </a:lnTo>
                <a:lnTo>
                  <a:pt x="148" y="98"/>
                </a:lnTo>
                <a:lnTo>
                  <a:pt x="140" y="100"/>
                </a:lnTo>
                <a:lnTo>
                  <a:pt x="128" y="102"/>
                </a:lnTo>
                <a:lnTo>
                  <a:pt x="114" y="102"/>
                </a:lnTo>
                <a:lnTo>
                  <a:pt x="114" y="102"/>
                </a:lnTo>
                <a:lnTo>
                  <a:pt x="98" y="100"/>
                </a:lnTo>
                <a:lnTo>
                  <a:pt x="86" y="98"/>
                </a:lnTo>
                <a:lnTo>
                  <a:pt x="78" y="94"/>
                </a:lnTo>
                <a:lnTo>
                  <a:pt x="72" y="88"/>
                </a:lnTo>
                <a:lnTo>
                  <a:pt x="68" y="82"/>
                </a:lnTo>
                <a:lnTo>
                  <a:pt x="66" y="74"/>
                </a:lnTo>
                <a:lnTo>
                  <a:pt x="66" y="68"/>
                </a:lnTo>
                <a:lnTo>
                  <a:pt x="68" y="60"/>
                </a:lnTo>
                <a:lnTo>
                  <a:pt x="74" y="28"/>
                </a:lnTo>
                <a:lnTo>
                  <a:pt x="74" y="22"/>
                </a:lnTo>
                <a:lnTo>
                  <a:pt x="74" y="16"/>
                </a:lnTo>
                <a:lnTo>
                  <a:pt x="72" y="10"/>
                </a:lnTo>
                <a:lnTo>
                  <a:pt x="70" y="6"/>
                </a:lnTo>
                <a:lnTo>
                  <a:pt x="70" y="6"/>
                </a:lnTo>
                <a:lnTo>
                  <a:pt x="62" y="4"/>
                </a:lnTo>
                <a:lnTo>
                  <a:pt x="54" y="2"/>
                </a:lnTo>
                <a:lnTo>
                  <a:pt x="38" y="2"/>
                </a:lnTo>
                <a:lnTo>
                  <a:pt x="18" y="6"/>
                </a:lnTo>
                <a:lnTo>
                  <a:pt x="0" y="10"/>
                </a:lnTo>
                <a:lnTo>
                  <a:pt x="0" y="346"/>
                </a:lnTo>
                <a:lnTo>
                  <a:pt x="352" y="346"/>
                </a:lnTo>
                <a:lnTo>
                  <a:pt x="352" y="346"/>
                </a:lnTo>
                <a:lnTo>
                  <a:pt x="358" y="310"/>
                </a:lnTo>
                <a:lnTo>
                  <a:pt x="366" y="268"/>
                </a:lnTo>
                <a:lnTo>
                  <a:pt x="366" y="268"/>
                </a:lnTo>
                <a:lnTo>
                  <a:pt x="358" y="268"/>
                </a:lnTo>
                <a:lnTo>
                  <a:pt x="348" y="272"/>
                </a:lnTo>
                <a:lnTo>
                  <a:pt x="318" y="286"/>
                </a:lnTo>
                <a:lnTo>
                  <a:pt x="318" y="2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2" name="Freeform 81"/>
          <p:cNvSpPr>
            <a:spLocks/>
          </p:cNvSpPr>
          <p:nvPr/>
        </p:nvSpPr>
        <p:spPr bwMode="auto">
          <a:xfrm>
            <a:off x="5868988" y="854075"/>
            <a:ext cx="850900" cy="552450"/>
          </a:xfrm>
          <a:custGeom>
            <a:avLst/>
            <a:gdLst>
              <a:gd name="T0" fmla="*/ 198 w 536"/>
              <a:gd name="T1" fmla="*/ 264 h 348"/>
              <a:gd name="T2" fmla="*/ 214 w 536"/>
              <a:gd name="T3" fmla="*/ 238 h 348"/>
              <a:gd name="T4" fmla="*/ 238 w 536"/>
              <a:gd name="T5" fmla="*/ 228 h 348"/>
              <a:gd name="T6" fmla="*/ 264 w 536"/>
              <a:gd name="T7" fmla="*/ 230 h 348"/>
              <a:gd name="T8" fmla="*/ 294 w 536"/>
              <a:gd name="T9" fmla="*/ 246 h 348"/>
              <a:gd name="T10" fmla="*/ 300 w 536"/>
              <a:gd name="T11" fmla="*/ 252 h 348"/>
              <a:gd name="T12" fmla="*/ 310 w 536"/>
              <a:gd name="T13" fmla="*/ 266 h 348"/>
              <a:gd name="T14" fmla="*/ 316 w 536"/>
              <a:gd name="T15" fmla="*/ 286 h 348"/>
              <a:gd name="T16" fmla="*/ 314 w 536"/>
              <a:gd name="T17" fmla="*/ 326 h 348"/>
              <a:gd name="T18" fmla="*/ 314 w 536"/>
              <a:gd name="T19" fmla="*/ 344 h 348"/>
              <a:gd name="T20" fmla="*/ 336 w 536"/>
              <a:gd name="T21" fmla="*/ 340 h 348"/>
              <a:gd name="T22" fmla="*/ 390 w 536"/>
              <a:gd name="T23" fmla="*/ 326 h 348"/>
              <a:gd name="T24" fmla="*/ 440 w 536"/>
              <a:gd name="T25" fmla="*/ 310 h 348"/>
              <a:gd name="T26" fmla="*/ 460 w 536"/>
              <a:gd name="T27" fmla="*/ 308 h 348"/>
              <a:gd name="T28" fmla="*/ 450 w 536"/>
              <a:gd name="T29" fmla="*/ 234 h 348"/>
              <a:gd name="T30" fmla="*/ 450 w 536"/>
              <a:gd name="T31" fmla="*/ 210 h 348"/>
              <a:gd name="T32" fmla="*/ 476 w 536"/>
              <a:gd name="T33" fmla="*/ 220 h 348"/>
              <a:gd name="T34" fmla="*/ 510 w 536"/>
              <a:gd name="T35" fmla="*/ 222 h 348"/>
              <a:gd name="T36" fmla="*/ 516 w 536"/>
              <a:gd name="T37" fmla="*/ 220 h 348"/>
              <a:gd name="T38" fmla="*/ 526 w 536"/>
              <a:gd name="T39" fmla="*/ 212 h 348"/>
              <a:gd name="T40" fmla="*/ 534 w 536"/>
              <a:gd name="T41" fmla="*/ 194 h 348"/>
              <a:gd name="T42" fmla="*/ 534 w 536"/>
              <a:gd name="T43" fmla="*/ 158 h 348"/>
              <a:gd name="T44" fmla="*/ 522 w 536"/>
              <a:gd name="T45" fmla="*/ 118 h 348"/>
              <a:gd name="T46" fmla="*/ 510 w 536"/>
              <a:gd name="T47" fmla="*/ 100 h 348"/>
              <a:gd name="T48" fmla="*/ 498 w 536"/>
              <a:gd name="T49" fmla="*/ 88 h 348"/>
              <a:gd name="T50" fmla="*/ 484 w 536"/>
              <a:gd name="T51" fmla="*/ 86 h 348"/>
              <a:gd name="T52" fmla="*/ 470 w 536"/>
              <a:gd name="T53" fmla="*/ 94 h 348"/>
              <a:gd name="T54" fmla="*/ 458 w 536"/>
              <a:gd name="T55" fmla="*/ 104 h 348"/>
              <a:gd name="T56" fmla="*/ 476 w 536"/>
              <a:gd name="T57" fmla="*/ 0 h 348"/>
              <a:gd name="T58" fmla="*/ 116 w 536"/>
              <a:gd name="T59" fmla="*/ 0 h 348"/>
              <a:gd name="T60" fmla="*/ 116 w 536"/>
              <a:gd name="T61" fmla="*/ 158 h 348"/>
              <a:gd name="T62" fmla="*/ 100 w 536"/>
              <a:gd name="T63" fmla="*/ 142 h 348"/>
              <a:gd name="T64" fmla="*/ 88 w 536"/>
              <a:gd name="T65" fmla="*/ 138 h 348"/>
              <a:gd name="T66" fmla="*/ 72 w 536"/>
              <a:gd name="T67" fmla="*/ 140 h 348"/>
              <a:gd name="T68" fmla="*/ 54 w 536"/>
              <a:gd name="T69" fmla="*/ 146 h 348"/>
              <a:gd name="T70" fmla="*/ 20 w 536"/>
              <a:gd name="T71" fmla="*/ 168 h 348"/>
              <a:gd name="T72" fmla="*/ 0 w 536"/>
              <a:gd name="T73" fmla="*/ 194 h 348"/>
              <a:gd name="T74" fmla="*/ 0 w 536"/>
              <a:gd name="T75" fmla="*/ 206 h 348"/>
              <a:gd name="T76" fmla="*/ 4 w 536"/>
              <a:gd name="T77" fmla="*/ 216 h 348"/>
              <a:gd name="T78" fmla="*/ 20 w 536"/>
              <a:gd name="T79" fmla="*/ 222 h 348"/>
              <a:gd name="T80" fmla="*/ 36 w 536"/>
              <a:gd name="T81" fmla="*/ 224 h 348"/>
              <a:gd name="T82" fmla="*/ 54 w 536"/>
              <a:gd name="T83" fmla="*/ 220 h 348"/>
              <a:gd name="T84" fmla="*/ 64 w 536"/>
              <a:gd name="T85" fmla="*/ 212 h 348"/>
              <a:gd name="T86" fmla="*/ 72 w 536"/>
              <a:gd name="T87" fmla="*/ 206 h 348"/>
              <a:gd name="T88" fmla="*/ 80 w 536"/>
              <a:gd name="T89" fmla="*/ 208 h 348"/>
              <a:gd name="T90" fmla="*/ 102 w 536"/>
              <a:gd name="T91" fmla="*/ 224 h 348"/>
              <a:gd name="T92" fmla="*/ 116 w 536"/>
              <a:gd name="T93" fmla="*/ 234 h 348"/>
              <a:gd name="T94" fmla="*/ 114 w 536"/>
              <a:gd name="T95" fmla="*/ 296 h 348"/>
              <a:gd name="T96" fmla="*/ 114 w 536"/>
              <a:gd name="T97" fmla="*/ 318 h 348"/>
              <a:gd name="T98" fmla="*/ 110 w 536"/>
              <a:gd name="T99" fmla="*/ 344 h 348"/>
              <a:gd name="T100" fmla="*/ 238 w 536"/>
              <a:gd name="T101" fmla="*/ 348 h 348"/>
              <a:gd name="T102" fmla="*/ 228 w 536"/>
              <a:gd name="T103" fmla="*/ 342 h 348"/>
              <a:gd name="T104" fmla="*/ 212 w 536"/>
              <a:gd name="T105" fmla="*/ 322 h 348"/>
              <a:gd name="T106" fmla="*/ 198 w 536"/>
              <a:gd name="T107" fmla="*/ 298 h 348"/>
              <a:gd name="T108" fmla="*/ 196 w 536"/>
              <a:gd name="T109" fmla="*/ 274 h 348"/>
              <a:gd name="T110" fmla="*/ 198 w 536"/>
              <a:gd name="T111" fmla="*/ 264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36" h="348">
                <a:moveTo>
                  <a:pt x="198" y="264"/>
                </a:moveTo>
                <a:lnTo>
                  <a:pt x="198" y="264"/>
                </a:lnTo>
                <a:lnTo>
                  <a:pt x="206" y="248"/>
                </a:lnTo>
                <a:lnTo>
                  <a:pt x="214" y="238"/>
                </a:lnTo>
                <a:lnTo>
                  <a:pt x="226" y="232"/>
                </a:lnTo>
                <a:lnTo>
                  <a:pt x="238" y="228"/>
                </a:lnTo>
                <a:lnTo>
                  <a:pt x="250" y="228"/>
                </a:lnTo>
                <a:lnTo>
                  <a:pt x="264" y="230"/>
                </a:lnTo>
                <a:lnTo>
                  <a:pt x="278" y="236"/>
                </a:lnTo>
                <a:lnTo>
                  <a:pt x="294" y="246"/>
                </a:lnTo>
                <a:lnTo>
                  <a:pt x="294" y="246"/>
                </a:lnTo>
                <a:lnTo>
                  <a:pt x="300" y="252"/>
                </a:lnTo>
                <a:lnTo>
                  <a:pt x="306" y="258"/>
                </a:lnTo>
                <a:lnTo>
                  <a:pt x="310" y="266"/>
                </a:lnTo>
                <a:lnTo>
                  <a:pt x="314" y="272"/>
                </a:lnTo>
                <a:lnTo>
                  <a:pt x="316" y="286"/>
                </a:lnTo>
                <a:lnTo>
                  <a:pt x="316" y="300"/>
                </a:lnTo>
                <a:lnTo>
                  <a:pt x="314" y="326"/>
                </a:lnTo>
                <a:lnTo>
                  <a:pt x="312" y="336"/>
                </a:lnTo>
                <a:lnTo>
                  <a:pt x="314" y="344"/>
                </a:lnTo>
                <a:lnTo>
                  <a:pt x="314" y="344"/>
                </a:lnTo>
                <a:lnTo>
                  <a:pt x="336" y="340"/>
                </a:lnTo>
                <a:lnTo>
                  <a:pt x="354" y="336"/>
                </a:lnTo>
                <a:lnTo>
                  <a:pt x="390" y="326"/>
                </a:lnTo>
                <a:lnTo>
                  <a:pt x="424" y="314"/>
                </a:lnTo>
                <a:lnTo>
                  <a:pt x="440" y="310"/>
                </a:lnTo>
                <a:lnTo>
                  <a:pt x="460" y="308"/>
                </a:lnTo>
                <a:lnTo>
                  <a:pt x="460" y="308"/>
                </a:lnTo>
                <a:lnTo>
                  <a:pt x="452" y="258"/>
                </a:lnTo>
                <a:lnTo>
                  <a:pt x="450" y="234"/>
                </a:lnTo>
                <a:lnTo>
                  <a:pt x="450" y="210"/>
                </a:lnTo>
                <a:lnTo>
                  <a:pt x="450" y="210"/>
                </a:lnTo>
                <a:lnTo>
                  <a:pt x="462" y="216"/>
                </a:lnTo>
                <a:lnTo>
                  <a:pt x="476" y="220"/>
                </a:lnTo>
                <a:lnTo>
                  <a:pt x="494" y="222"/>
                </a:lnTo>
                <a:lnTo>
                  <a:pt x="510" y="222"/>
                </a:lnTo>
                <a:lnTo>
                  <a:pt x="510" y="222"/>
                </a:lnTo>
                <a:lnTo>
                  <a:pt x="516" y="220"/>
                </a:lnTo>
                <a:lnTo>
                  <a:pt x="522" y="218"/>
                </a:lnTo>
                <a:lnTo>
                  <a:pt x="526" y="212"/>
                </a:lnTo>
                <a:lnTo>
                  <a:pt x="530" y="208"/>
                </a:lnTo>
                <a:lnTo>
                  <a:pt x="534" y="194"/>
                </a:lnTo>
                <a:lnTo>
                  <a:pt x="536" y="176"/>
                </a:lnTo>
                <a:lnTo>
                  <a:pt x="534" y="158"/>
                </a:lnTo>
                <a:lnTo>
                  <a:pt x="530" y="138"/>
                </a:lnTo>
                <a:lnTo>
                  <a:pt x="522" y="118"/>
                </a:lnTo>
                <a:lnTo>
                  <a:pt x="510" y="100"/>
                </a:lnTo>
                <a:lnTo>
                  <a:pt x="510" y="100"/>
                </a:lnTo>
                <a:lnTo>
                  <a:pt x="504" y="92"/>
                </a:lnTo>
                <a:lnTo>
                  <a:pt x="498" y="88"/>
                </a:lnTo>
                <a:lnTo>
                  <a:pt x="490" y="86"/>
                </a:lnTo>
                <a:lnTo>
                  <a:pt x="484" y="86"/>
                </a:lnTo>
                <a:lnTo>
                  <a:pt x="476" y="90"/>
                </a:lnTo>
                <a:lnTo>
                  <a:pt x="470" y="94"/>
                </a:lnTo>
                <a:lnTo>
                  <a:pt x="458" y="104"/>
                </a:lnTo>
                <a:lnTo>
                  <a:pt x="458" y="104"/>
                </a:lnTo>
                <a:lnTo>
                  <a:pt x="468" y="46"/>
                </a:lnTo>
                <a:lnTo>
                  <a:pt x="476" y="0"/>
                </a:lnTo>
                <a:lnTo>
                  <a:pt x="116" y="0"/>
                </a:lnTo>
                <a:lnTo>
                  <a:pt x="116" y="0"/>
                </a:lnTo>
                <a:lnTo>
                  <a:pt x="116" y="158"/>
                </a:lnTo>
                <a:lnTo>
                  <a:pt x="116" y="158"/>
                </a:lnTo>
                <a:lnTo>
                  <a:pt x="110" y="148"/>
                </a:lnTo>
                <a:lnTo>
                  <a:pt x="100" y="142"/>
                </a:lnTo>
                <a:lnTo>
                  <a:pt x="94" y="140"/>
                </a:lnTo>
                <a:lnTo>
                  <a:pt x="88" y="138"/>
                </a:lnTo>
                <a:lnTo>
                  <a:pt x="80" y="138"/>
                </a:lnTo>
                <a:lnTo>
                  <a:pt x="72" y="140"/>
                </a:lnTo>
                <a:lnTo>
                  <a:pt x="72" y="140"/>
                </a:lnTo>
                <a:lnTo>
                  <a:pt x="54" y="146"/>
                </a:lnTo>
                <a:lnTo>
                  <a:pt x="36" y="156"/>
                </a:lnTo>
                <a:lnTo>
                  <a:pt x="20" y="168"/>
                </a:lnTo>
                <a:lnTo>
                  <a:pt x="8" y="180"/>
                </a:lnTo>
                <a:lnTo>
                  <a:pt x="0" y="194"/>
                </a:lnTo>
                <a:lnTo>
                  <a:pt x="0" y="200"/>
                </a:lnTo>
                <a:lnTo>
                  <a:pt x="0" y="206"/>
                </a:lnTo>
                <a:lnTo>
                  <a:pt x="2" y="210"/>
                </a:lnTo>
                <a:lnTo>
                  <a:pt x="4" y="216"/>
                </a:lnTo>
                <a:lnTo>
                  <a:pt x="10" y="218"/>
                </a:lnTo>
                <a:lnTo>
                  <a:pt x="20" y="222"/>
                </a:lnTo>
                <a:lnTo>
                  <a:pt x="20" y="222"/>
                </a:lnTo>
                <a:lnTo>
                  <a:pt x="36" y="224"/>
                </a:lnTo>
                <a:lnTo>
                  <a:pt x="46" y="224"/>
                </a:lnTo>
                <a:lnTo>
                  <a:pt x="54" y="220"/>
                </a:lnTo>
                <a:lnTo>
                  <a:pt x="60" y="216"/>
                </a:lnTo>
                <a:lnTo>
                  <a:pt x="64" y="212"/>
                </a:lnTo>
                <a:lnTo>
                  <a:pt x="68" y="208"/>
                </a:lnTo>
                <a:lnTo>
                  <a:pt x="72" y="206"/>
                </a:lnTo>
                <a:lnTo>
                  <a:pt x="80" y="208"/>
                </a:lnTo>
                <a:lnTo>
                  <a:pt x="80" y="208"/>
                </a:lnTo>
                <a:lnTo>
                  <a:pt x="92" y="216"/>
                </a:lnTo>
                <a:lnTo>
                  <a:pt x="102" y="224"/>
                </a:lnTo>
                <a:lnTo>
                  <a:pt x="110" y="230"/>
                </a:lnTo>
                <a:lnTo>
                  <a:pt x="116" y="234"/>
                </a:lnTo>
                <a:lnTo>
                  <a:pt x="116" y="234"/>
                </a:lnTo>
                <a:lnTo>
                  <a:pt x="114" y="296"/>
                </a:lnTo>
                <a:lnTo>
                  <a:pt x="114" y="296"/>
                </a:lnTo>
                <a:lnTo>
                  <a:pt x="114" y="318"/>
                </a:lnTo>
                <a:lnTo>
                  <a:pt x="110" y="344"/>
                </a:lnTo>
                <a:lnTo>
                  <a:pt x="110" y="344"/>
                </a:lnTo>
                <a:lnTo>
                  <a:pt x="172" y="346"/>
                </a:lnTo>
                <a:lnTo>
                  <a:pt x="238" y="348"/>
                </a:lnTo>
                <a:lnTo>
                  <a:pt x="238" y="348"/>
                </a:lnTo>
                <a:lnTo>
                  <a:pt x="228" y="342"/>
                </a:lnTo>
                <a:lnTo>
                  <a:pt x="220" y="332"/>
                </a:lnTo>
                <a:lnTo>
                  <a:pt x="212" y="322"/>
                </a:lnTo>
                <a:lnTo>
                  <a:pt x="204" y="310"/>
                </a:lnTo>
                <a:lnTo>
                  <a:pt x="198" y="298"/>
                </a:lnTo>
                <a:lnTo>
                  <a:pt x="196" y="286"/>
                </a:lnTo>
                <a:lnTo>
                  <a:pt x="196" y="274"/>
                </a:lnTo>
                <a:lnTo>
                  <a:pt x="198" y="264"/>
                </a:lnTo>
                <a:lnTo>
                  <a:pt x="198" y="2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3" name="Freeform 82"/>
          <p:cNvSpPr>
            <a:spLocks/>
          </p:cNvSpPr>
          <p:nvPr/>
        </p:nvSpPr>
        <p:spPr bwMode="auto">
          <a:xfrm>
            <a:off x="5989638" y="1216025"/>
            <a:ext cx="635000" cy="844550"/>
          </a:xfrm>
          <a:custGeom>
            <a:avLst/>
            <a:gdLst>
              <a:gd name="T0" fmla="*/ 208 w 400"/>
              <a:gd name="T1" fmla="*/ 434 h 532"/>
              <a:gd name="T2" fmla="*/ 186 w 400"/>
              <a:gd name="T3" fmla="*/ 478 h 532"/>
              <a:gd name="T4" fmla="*/ 168 w 400"/>
              <a:gd name="T5" fmla="*/ 504 h 532"/>
              <a:gd name="T6" fmla="*/ 162 w 400"/>
              <a:gd name="T7" fmla="*/ 518 h 532"/>
              <a:gd name="T8" fmla="*/ 178 w 400"/>
              <a:gd name="T9" fmla="*/ 528 h 532"/>
              <a:gd name="T10" fmla="*/ 204 w 400"/>
              <a:gd name="T11" fmla="*/ 532 h 532"/>
              <a:gd name="T12" fmla="*/ 262 w 400"/>
              <a:gd name="T13" fmla="*/ 526 h 532"/>
              <a:gd name="T14" fmla="*/ 274 w 400"/>
              <a:gd name="T15" fmla="*/ 516 h 532"/>
              <a:gd name="T16" fmla="*/ 270 w 400"/>
              <a:gd name="T17" fmla="*/ 492 h 532"/>
              <a:gd name="T18" fmla="*/ 260 w 400"/>
              <a:gd name="T19" fmla="*/ 466 h 532"/>
              <a:gd name="T20" fmla="*/ 262 w 400"/>
              <a:gd name="T21" fmla="*/ 442 h 532"/>
              <a:gd name="T22" fmla="*/ 358 w 400"/>
              <a:gd name="T23" fmla="*/ 426 h 532"/>
              <a:gd name="T24" fmla="*/ 386 w 400"/>
              <a:gd name="T25" fmla="*/ 318 h 532"/>
              <a:gd name="T26" fmla="*/ 356 w 400"/>
              <a:gd name="T27" fmla="*/ 294 h 532"/>
              <a:gd name="T28" fmla="*/ 346 w 400"/>
              <a:gd name="T29" fmla="*/ 296 h 532"/>
              <a:gd name="T30" fmla="*/ 328 w 400"/>
              <a:gd name="T31" fmla="*/ 316 h 532"/>
              <a:gd name="T32" fmla="*/ 314 w 400"/>
              <a:gd name="T33" fmla="*/ 316 h 532"/>
              <a:gd name="T34" fmla="*/ 302 w 400"/>
              <a:gd name="T35" fmla="*/ 302 h 532"/>
              <a:gd name="T36" fmla="*/ 302 w 400"/>
              <a:gd name="T37" fmla="*/ 258 h 532"/>
              <a:gd name="T38" fmla="*/ 320 w 400"/>
              <a:gd name="T39" fmla="*/ 220 h 532"/>
              <a:gd name="T40" fmla="*/ 340 w 400"/>
              <a:gd name="T41" fmla="*/ 216 h 532"/>
              <a:gd name="T42" fmla="*/ 374 w 400"/>
              <a:gd name="T43" fmla="*/ 230 h 532"/>
              <a:gd name="T44" fmla="*/ 400 w 400"/>
              <a:gd name="T45" fmla="*/ 224 h 532"/>
              <a:gd name="T46" fmla="*/ 390 w 400"/>
              <a:gd name="T47" fmla="*/ 120 h 532"/>
              <a:gd name="T48" fmla="*/ 364 w 400"/>
              <a:gd name="T49" fmla="*/ 82 h 532"/>
              <a:gd name="T50" fmla="*/ 278 w 400"/>
              <a:gd name="T51" fmla="*/ 108 h 532"/>
              <a:gd name="T52" fmla="*/ 238 w 400"/>
              <a:gd name="T53" fmla="*/ 116 h 532"/>
              <a:gd name="T54" fmla="*/ 240 w 400"/>
              <a:gd name="T55" fmla="*/ 72 h 532"/>
              <a:gd name="T56" fmla="*/ 234 w 400"/>
              <a:gd name="T57" fmla="*/ 38 h 532"/>
              <a:gd name="T58" fmla="*/ 218 w 400"/>
              <a:gd name="T59" fmla="*/ 18 h 532"/>
              <a:gd name="T60" fmla="*/ 188 w 400"/>
              <a:gd name="T61" fmla="*/ 2 h 532"/>
              <a:gd name="T62" fmla="*/ 150 w 400"/>
              <a:gd name="T63" fmla="*/ 4 h 532"/>
              <a:gd name="T64" fmla="*/ 122 w 400"/>
              <a:gd name="T65" fmla="*/ 36 h 532"/>
              <a:gd name="T66" fmla="*/ 120 w 400"/>
              <a:gd name="T67" fmla="*/ 58 h 532"/>
              <a:gd name="T68" fmla="*/ 136 w 400"/>
              <a:gd name="T69" fmla="*/ 94 h 532"/>
              <a:gd name="T70" fmla="*/ 162 w 400"/>
              <a:gd name="T71" fmla="*/ 120 h 532"/>
              <a:gd name="T72" fmla="*/ 34 w 400"/>
              <a:gd name="T73" fmla="*/ 116 h 532"/>
              <a:gd name="T74" fmla="*/ 10 w 400"/>
              <a:gd name="T75" fmla="*/ 240 h 532"/>
              <a:gd name="T76" fmla="*/ 30 w 400"/>
              <a:gd name="T77" fmla="*/ 240 h 532"/>
              <a:gd name="T78" fmla="*/ 48 w 400"/>
              <a:gd name="T79" fmla="*/ 234 h 532"/>
              <a:gd name="T80" fmla="*/ 70 w 400"/>
              <a:gd name="T81" fmla="*/ 210 h 532"/>
              <a:gd name="T82" fmla="*/ 84 w 400"/>
              <a:gd name="T83" fmla="*/ 216 h 532"/>
              <a:gd name="T84" fmla="*/ 106 w 400"/>
              <a:gd name="T85" fmla="*/ 256 h 532"/>
              <a:gd name="T86" fmla="*/ 116 w 400"/>
              <a:gd name="T87" fmla="*/ 290 h 532"/>
              <a:gd name="T88" fmla="*/ 96 w 400"/>
              <a:gd name="T89" fmla="*/ 308 h 532"/>
              <a:gd name="T90" fmla="*/ 72 w 400"/>
              <a:gd name="T91" fmla="*/ 310 h 532"/>
              <a:gd name="T92" fmla="*/ 30 w 400"/>
              <a:gd name="T93" fmla="*/ 298 h 532"/>
              <a:gd name="T94" fmla="*/ 16 w 400"/>
              <a:gd name="T95" fmla="*/ 298 h 532"/>
              <a:gd name="T96" fmla="*/ 0 w 400"/>
              <a:gd name="T97" fmla="*/ 338 h 532"/>
              <a:gd name="T98" fmla="*/ 12 w 400"/>
              <a:gd name="T99" fmla="*/ 434 h 532"/>
              <a:gd name="T100" fmla="*/ 100 w 400"/>
              <a:gd name="T101" fmla="*/ 43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0" h="532">
                <a:moveTo>
                  <a:pt x="192" y="434"/>
                </a:moveTo>
                <a:lnTo>
                  <a:pt x="192" y="434"/>
                </a:lnTo>
                <a:lnTo>
                  <a:pt x="208" y="434"/>
                </a:lnTo>
                <a:lnTo>
                  <a:pt x="208" y="434"/>
                </a:lnTo>
                <a:lnTo>
                  <a:pt x="194" y="464"/>
                </a:lnTo>
                <a:lnTo>
                  <a:pt x="186" y="478"/>
                </a:lnTo>
                <a:lnTo>
                  <a:pt x="178" y="490"/>
                </a:lnTo>
                <a:lnTo>
                  <a:pt x="178" y="490"/>
                </a:lnTo>
                <a:lnTo>
                  <a:pt x="168" y="504"/>
                </a:lnTo>
                <a:lnTo>
                  <a:pt x="164" y="510"/>
                </a:lnTo>
                <a:lnTo>
                  <a:pt x="162" y="514"/>
                </a:lnTo>
                <a:lnTo>
                  <a:pt x="162" y="518"/>
                </a:lnTo>
                <a:lnTo>
                  <a:pt x="164" y="522"/>
                </a:lnTo>
                <a:lnTo>
                  <a:pt x="170" y="526"/>
                </a:lnTo>
                <a:lnTo>
                  <a:pt x="178" y="528"/>
                </a:lnTo>
                <a:lnTo>
                  <a:pt x="178" y="528"/>
                </a:lnTo>
                <a:lnTo>
                  <a:pt x="190" y="530"/>
                </a:lnTo>
                <a:lnTo>
                  <a:pt x="204" y="532"/>
                </a:lnTo>
                <a:lnTo>
                  <a:pt x="234" y="532"/>
                </a:lnTo>
                <a:lnTo>
                  <a:pt x="250" y="530"/>
                </a:lnTo>
                <a:lnTo>
                  <a:pt x="262" y="526"/>
                </a:lnTo>
                <a:lnTo>
                  <a:pt x="270" y="522"/>
                </a:lnTo>
                <a:lnTo>
                  <a:pt x="272" y="518"/>
                </a:lnTo>
                <a:lnTo>
                  <a:pt x="274" y="516"/>
                </a:lnTo>
                <a:lnTo>
                  <a:pt x="274" y="516"/>
                </a:lnTo>
                <a:lnTo>
                  <a:pt x="274" y="504"/>
                </a:lnTo>
                <a:lnTo>
                  <a:pt x="270" y="492"/>
                </a:lnTo>
                <a:lnTo>
                  <a:pt x="260" y="472"/>
                </a:lnTo>
                <a:lnTo>
                  <a:pt x="260" y="472"/>
                </a:lnTo>
                <a:lnTo>
                  <a:pt x="260" y="466"/>
                </a:lnTo>
                <a:lnTo>
                  <a:pt x="260" y="460"/>
                </a:lnTo>
                <a:lnTo>
                  <a:pt x="262" y="442"/>
                </a:lnTo>
                <a:lnTo>
                  <a:pt x="262" y="442"/>
                </a:lnTo>
                <a:lnTo>
                  <a:pt x="350" y="462"/>
                </a:lnTo>
                <a:lnTo>
                  <a:pt x="350" y="462"/>
                </a:lnTo>
                <a:lnTo>
                  <a:pt x="358" y="426"/>
                </a:lnTo>
                <a:lnTo>
                  <a:pt x="366" y="390"/>
                </a:lnTo>
                <a:lnTo>
                  <a:pt x="386" y="318"/>
                </a:lnTo>
                <a:lnTo>
                  <a:pt x="386" y="318"/>
                </a:lnTo>
                <a:lnTo>
                  <a:pt x="370" y="302"/>
                </a:lnTo>
                <a:lnTo>
                  <a:pt x="364" y="298"/>
                </a:lnTo>
                <a:lnTo>
                  <a:pt x="356" y="294"/>
                </a:lnTo>
                <a:lnTo>
                  <a:pt x="356" y="294"/>
                </a:lnTo>
                <a:lnTo>
                  <a:pt x="350" y="294"/>
                </a:lnTo>
                <a:lnTo>
                  <a:pt x="346" y="296"/>
                </a:lnTo>
                <a:lnTo>
                  <a:pt x="338" y="306"/>
                </a:lnTo>
                <a:lnTo>
                  <a:pt x="334" y="312"/>
                </a:lnTo>
                <a:lnTo>
                  <a:pt x="328" y="316"/>
                </a:lnTo>
                <a:lnTo>
                  <a:pt x="322" y="318"/>
                </a:lnTo>
                <a:lnTo>
                  <a:pt x="314" y="316"/>
                </a:lnTo>
                <a:lnTo>
                  <a:pt x="314" y="316"/>
                </a:lnTo>
                <a:lnTo>
                  <a:pt x="308" y="314"/>
                </a:lnTo>
                <a:lnTo>
                  <a:pt x="306" y="308"/>
                </a:lnTo>
                <a:lnTo>
                  <a:pt x="302" y="302"/>
                </a:lnTo>
                <a:lnTo>
                  <a:pt x="300" y="294"/>
                </a:lnTo>
                <a:lnTo>
                  <a:pt x="300" y="276"/>
                </a:lnTo>
                <a:lnTo>
                  <a:pt x="302" y="258"/>
                </a:lnTo>
                <a:lnTo>
                  <a:pt x="308" y="240"/>
                </a:lnTo>
                <a:lnTo>
                  <a:pt x="316" y="224"/>
                </a:lnTo>
                <a:lnTo>
                  <a:pt x="320" y="220"/>
                </a:lnTo>
                <a:lnTo>
                  <a:pt x="326" y="216"/>
                </a:lnTo>
                <a:lnTo>
                  <a:pt x="332" y="214"/>
                </a:lnTo>
                <a:lnTo>
                  <a:pt x="340" y="216"/>
                </a:lnTo>
                <a:lnTo>
                  <a:pt x="340" y="216"/>
                </a:lnTo>
                <a:lnTo>
                  <a:pt x="358" y="224"/>
                </a:lnTo>
                <a:lnTo>
                  <a:pt x="374" y="230"/>
                </a:lnTo>
                <a:lnTo>
                  <a:pt x="400" y="244"/>
                </a:lnTo>
                <a:lnTo>
                  <a:pt x="400" y="244"/>
                </a:lnTo>
                <a:lnTo>
                  <a:pt x="400" y="224"/>
                </a:lnTo>
                <a:lnTo>
                  <a:pt x="400" y="204"/>
                </a:lnTo>
                <a:lnTo>
                  <a:pt x="396" y="162"/>
                </a:lnTo>
                <a:lnTo>
                  <a:pt x="390" y="120"/>
                </a:lnTo>
                <a:lnTo>
                  <a:pt x="384" y="80"/>
                </a:lnTo>
                <a:lnTo>
                  <a:pt x="384" y="80"/>
                </a:lnTo>
                <a:lnTo>
                  <a:pt x="364" y="82"/>
                </a:lnTo>
                <a:lnTo>
                  <a:pt x="348" y="86"/>
                </a:lnTo>
                <a:lnTo>
                  <a:pt x="314" y="98"/>
                </a:lnTo>
                <a:lnTo>
                  <a:pt x="278" y="108"/>
                </a:lnTo>
                <a:lnTo>
                  <a:pt x="260" y="112"/>
                </a:lnTo>
                <a:lnTo>
                  <a:pt x="238" y="116"/>
                </a:lnTo>
                <a:lnTo>
                  <a:pt x="238" y="116"/>
                </a:lnTo>
                <a:lnTo>
                  <a:pt x="236" y="108"/>
                </a:lnTo>
                <a:lnTo>
                  <a:pt x="238" y="98"/>
                </a:lnTo>
                <a:lnTo>
                  <a:pt x="240" y="72"/>
                </a:lnTo>
                <a:lnTo>
                  <a:pt x="240" y="58"/>
                </a:lnTo>
                <a:lnTo>
                  <a:pt x="238" y="44"/>
                </a:lnTo>
                <a:lnTo>
                  <a:pt x="234" y="38"/>
                </a:lnTo>
                <a:lnTo>
                  <a:pt x="230" y="30"/>
                </a:lnTo>
                <a:lnTo>
                  <a:pt x="224" y="24"/>
                </a:lnTo>
                <a:lnTo>
                  <a:pt x="218" y="18"/>
                </a:lnTo>
                <a:lnTo>
                  <a:pt x="218" y="18"/>
                </a:lnTo>
                <a:lnTo>
                  <a:pt x="202" y="8"/>
                </a:lnTo>
                <a:lnTo>
                  <a:pt x="188" y="2"/>
                </a:lnTo>
                <a:lnTo>
                  <a:pt x="174" y="0"/>
                </a:lnTo>
                <a:lnTo>
                  <a:pt x="162" y="0"/>
                </a:lnTo>
                <a:lnTo>
                  <a:pt x="150" y="4"/>
                </a:lnTo>
                <a:lnTo>
                  <a:pt x="138" y="10"/>
                </a:lnTo>
                <a:lnTo>
                  <a:pt x="130" y="20"/>
                </a:lnTo>
                <a:lnTo>
                  <a:pt x="122" y="36"/>
                </a:lnTo>
                <a:lnTo>
                  <a:pt x="122" y="36"/>
                </a:lnTo>
                <a:lnTo>
                  <a:pt x="120" y="46"/>
                </a:lnTo>
                <a:lnTo>
                  <a:pt x="120" y="58"/>
                </a:lnTo>
                <a:lnTo>
                  <a:pt x="122" y="70"/>
                </a:lnTo>
                <a:lnTo>
                  <a:pt x="128" y="82"/>
                </a:lnTo>
                <a:lnTo>
                  <a:pt x="136" y="94"/>
                </a:lnTo>
                <a:lnTo>
                  <a:pt x="144" y="104"/>
                </a:lnTo>
                <a:lnTo>
                  <a:pt x="152" y="114"/>
                </a:lnTo>
                <a:lnTo>
                  <a:pt x="162" y="120"/>
                </a:lnTo>
                <a:lnTo>
                  <a:pt x="162" y="120"/>
                </a:lnTo>
                <a:lnTo>
                  <a:pt x="96" y="118"/>
                </a:lnTo>
                <a:lnTo>
                  <a:pt x="34" y="116"/>
                </a:lnTo>
                <a:lnTo>
                  <a:pt x="34" y="116"/>
                </a:lnTo>
                <a:lnTo>
                  <a:pt x="22" y="174"/>
                </a:lnTo>
                <a:lnTo>
                  <a:pt x="10" y="240"/>
                </a:lnTo>
                <a:lnTo>
                  <a:pt x="10" y="240"/>
                </a:lnTo>
                <a:lnTo>
                  <a:pt x="20" y="240"/>
                </a:lnTo>
                <a:lnTo>
                  <a:pt x="30" y="240"/>
                </a:lnTo>
                <a:lnTo>
                  <a:pt x="40" y="238"/>
                </a:lnTo>
                <a:lnTo>
                  <a:pt x="48" y="234"/>
                </a:lnTo>
                <a:lnTo>
                  <a:pt x="48" y="234"/>
                </a:lnTo>
                <a:lnTo>
                  <a:pt x="54" y="226"/>
                </a:lnTo>
                <a:lnTo>
                  <a:pt x="60" y="220"/>
                </a:lnTo>
                <a:lnTo>
                  <a:pt x="70" y="210"/>
                </a:lnTo>
                <a:lnTo>
                  <a:pt x="74" y="208"/>
                </a:lnTo>
                <a:lnTo>
                  <a:pt x="78" y="210"/>
                </a:lnTo>
                <a:lnTo>
                  <a:pt x="84" y="216"/>
                </a:lnTo>
                <a:lnTo>
                  <a:pt x="92" y="228"/>
                </a:lnTo>
                <a:lnTo>
                  <a:pt x="92" y="228"/>
                </a:lnTo>
                <a:lnTo>
                  <a:pt x="106" y="256"/>
                </a:lnTo>
                <a:lnTo>
                  <a:pt x="112" y="270"/>
                </a:lnTo>
                <a:lnTo>
                  <a:pt x="116" y="280"/>
                </a:lnTo>
                <a:lnTo>
                  <a:pt x="116" y="290"/>
                </a:lnTo>
                <a:lnTo>
                  <a:pt x="114" y="298"/>
                </a:lnTo>
                <a:lnTo>
                  <a:pt x="106" y="304"/>
                </a:lnTo>
                <a:lnTo>
                  <a:pt x="96" y="308"/>
                </a:lnTo>
                <a:lnTo>
                  <a:pt x="96" y="308"/>
                </a:lnTo>
                <a:lnTo>
                  <a:pt x="82" y="308"/>
                </a:lnTo>
                <a:lnTo>
                  <a:pt x="72" y="310"/>
                </a:lnTo>
                <a:lnTo>
                  <a:pt x="56" y="306"/>
                </a:lnTo>
                <a:lnTo>
                  <a:pt x="44" y="302"/>
                </a:lnTo>
                <a:lnTo>
                  <a:pt x="30" y="298"/>
                </a:lnTo>
                <a:lnTo>
                  <a:pt x="30" y="298"/>
                </a:lnTo>
                <a:lnTo>
                  <a:pt x="24" y="298"/>
                </a:lnTo>
                <a:lnTo>
                  <a:pt x="16" y="298"/>
                </a:lnTo>
                <a:lnTo>
                  <a:pt x="2" y="302"/>
                </a:lnTo>
                <a:lnTo>
                  <a:pt x="2" y="302"/>
                </a:lnTo>
                <a:lnTo>
                  <a:pt x="0" y="338"/>
                </a:lnTo>
                <a:lnTo>
                  <a:pt x="2" y="372"/>
                </a:lnTo>
                <a:lnTo>
                  <a:pt x="4" y="404"/>
                </a:lnTo>
                <a:lnTo>
                  <a:pt x="12" y="434"/>
                </a:lnTo>
                <a:lnTo>
                  <a:pt x="12" y="434"/>
                </a:lnTo>
                <a:lnTo>
                  <a:pt x="56" y="432"/>
                </a:lnTo>
                <a:lnTo>
                  <a:pt x="100" y="432"/>
                </a:lnTo>
                <a:lnTo>
                  <a:pt x="192" y="434"/>
                </a:lnTo>
                <a:lnTo>
                  <a:pt x="192" y="4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4" name="Freeform 83"/>
          <p:cNvSpPr>
            <a:spLocks/>
          </p:cNvSpPr>
          <p:nvPr/>
        </p:nvSpPr>
        <p:spPr bwMode="auto">
          <a:xfrm>
            <a:off x="5903913" y="1901825"/>
            <a:ext cx="784225" cy="619125"/>
          </a:xfrm>
          <a:custGeom>
            <a:avLst/>
            <a:gdLst>
              <a:gd name="T0" fmla="*/ 200 w 494"/>
              <a:gd name="T1" fmla="*/ 382 h 390"/>
              <a:gd name="T2" fmla="*/ 182 w 494"/>
              <a:gd name="T3" fmla="*/ 344 h 390"/>
              <a:gd name="T4" fmla="*/ 188 w 494"/>
              <a:gd name="T5" fmla="*/ 324 h 390"/>
              <a:gd name="T6" fmla="*/ 212 w 494"/>
              <a:gd name="T7" fmla="*/ 304 h 390"/>
              <a:gd name="T8" fmla="*/ 246 w 494"/>
              <a:gd name="T9" fmla="*/ 294 h 390"/>
              <a:gd name="T10" fmla="*/ 284 w 494"/>
              <a:gd name="T11" fmla="*/ 298 h 390"/>
              <a:gd name="T12" fmla="*/ 300 w 494"/>
              <a:gd name="T13" fmla="*/ 306 h 390"/>
              <a:gd name="T14" fmla="*/ 306 w 494"/>
              <a:gd name="T15" fmla="*/ 338 h 390"/>
              <a:gd name="T16" fmla="*/ 300 w 494"/>
              <a:gd name="T17" fmla="*/ 374 h 390"/>
              <a:gd name="T18" fmla="*/ 418 w 494"/>
              <a:gd name="T19" fmla="*/ 374 h 390"/>
              <a:gd name="T20" fmla="*/ 404 w 494"/>
              <a:gd name="T21" fmla="*/ 248 h 390"/>
              <a:gd name="T22" fmla="*/ 430 w 494"/>
              <a:gd name="T23" fmla="*/ 254 h 390"/>
              <a:gd name="T24" fmla="*/ 458 w 494"/>
              <a:gd name="T25" fmla="*/ 250 h 390"/>
              <a:gd name="T26" fmla="*/ 488 w 494"/>
              <a:gd name="T27" fmla="*/ 224 h 390"/>
              <a:gd name="T28" fmla="*/ 494 w 494"/>
              <a:gd name="T29" fmla="*/ 196 h 390"/>
              <a:gd name="T30" fmla="*/ 476 w 494"/>
              <a:gd name="T31" fmla="*/ 162 h 390"/>
              <a:gd name="T32" fmla="*/ 448 w 494"/>
              <a:gd name="T33" fmla="*/ 132 h 390"/>
              <a:gd name="T34" fmla="*/ 422 w 494"/>
              <a:gd name="T35" fmla="*/ 120 h 390"/>
              <a:gd name="T36" fmla="*/ 400 w 494"/>
              <a:gd name="T37" fmla="*/ 126 h 390"/>
              <a:gd name="T38" fmla="*/ 394 w 494"/>
              <a:gd name="T39" fmla="*/ 104 h 390"/>
              <a:gd name="T40" fmla="*/ 404 w 494"/>
              <a:gd name="T41" fmla="*/ 30 h 390"/>
              <a:gd name="T42" fmla="*/ 314 w 494"/>
              <a:gd name="T43" fmla="*/ 28 h 390"/>
              <a:gd name="T44" fmla="*/ 314 w 494"/>
              <a:gd name="T45" fmla="*/ 40 h 390"/>
              <a:gd name="T46" fmla="*/ 328 w 494"/>
              <a:gd name="T47" fmla="*/ 84 h 390"/>
              <a:gd name="T48" fmla="*/ 324 w 494"/>
              <a:gd name="T49" fmla="*/ 90 h 390"/>
              <a:gd name="T50" fmla="*/ 288 w 494"/>
              <a:gd name="T51" fmla="*/ 100 h 390"/>
              <a:gd name="T52" fmla="*/ 232 w 494"/>
              <a:gd name="T53" fmla="*/ 96 h 390"/>
              <a:gd name="T54" fmla="*/ 218 w 494"/>
              <a:gd name="T55" fmla="*/ 90 h 390"/>
              <a:gd name="T56" fmla="*/ 218 w 494"/>
              <a:gd name="T57" fmla="*/ 78 h 390"/>
              <a:gd name="T58" fmla="*/ 232 w 494"/>
              <a:gd name="T59" fmla="*/ 58 h 390"/>
              <a:gd name="T60" fmla="*/ 262 w 494"/>
              <a:gd name="T61" fmla="*/ 2 h 390"/>
              <a:gd name="T62" fmla="*/ 246 w 494"/>
              <a:gd name="T63" fmla="*/ 2 h 390"/>
              <a:gd name="T64" fmla="*/ 66 w 494"/>
              <a:gd name="T65" fmla="*/ 2 h 390"/>
              <a:gd name="T66" fmla="*/ 66 w 494"/>
              <a:gd name="T67" fmla="*/ 6 h 390"/>
              <a:gd name="T68" fmla="*/ 88 w 494"/>
              <a:gd name="T69" fmla="*/ 126 h 390"/>
              <a:gd name="T70" fmla="*/ 62 w 494"/>
              <a:gd name="T71" fmla="*/ 170 h 390"/>
              <a:gd name="T72" fmla="*/ 26 w 494"/>
              <a:gd name="T73" fmla="*/ 172 h 390"/>
              <a:gd name="T74" fmla="*/ 12 w 494"/>
              <a:gd name="T75" fmla="*/ 186 h 390"/>
              <a:gd name="T76" fmla="*/ 0 w 494"/>
              <a:gd name="T77" fmla="*/ 236 h 390"/>
              <a:gd name="T78" fmla="*/ 6 w 494"/>
              <a:gd name="T79" fmla="*/ 262 h 390"/>
              <a:gd name="T80" fmla="*/ 14 w 494"/>
              <a:gd name="T81" fmla="*/ 266 h 390"/>
              <a:gd name="T82" fmla="*/ 28 w 494"/>
              <a:gd name="T83" fmla="*/ 262 h 390"/>
              <a:gd name="T84" fmla="*/ 32 w 494"/>
              <a:gd name="T85" fmla="*/ 250 h 390"/>
              <a:gd name="T86" fmla="*/ 50 w 494"/>
              <a:gd name="T87" fmla="*/ 240 h 390"/>
              <a:gd name="T88" fmla="*/ 76 w 494"/>
              <a:gd name="T89" fmla="*/ 294 h 390"/>
              <a:gd name="T90" fmla="*/ 60 w 494"/>
              <a:gd name="T91" fmla="*/ 386 h 390"/>
              <a:gd name="T92" fmla="*/ 160 w 494"/>
              <a:gd name="T93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4" h="390">
                <a:moveTo>
                  <a:pt x="206" y="388"/>
                </a:moveTo>
                <a:lnTo>
                  <a:pt x="206" y="388"/>
                </a:lnTo>
                <a:lnTo>
                  <a:pt x="200" y="382"/>
                </a:lnTo>
                <a:lnTo>
                  <a:pt x="190" y="364"/>
                </a:lnTo>
                <a:lnTo>
                  <a:pt x="184" y="354"/>
                </a:lnTo>
                <a:lnTo>
                  <a:pt x="182" y="344"/>
                </a:lnTo>
                <a:lnTo>
                  <a:pt x="184" y="332"/>
                </a:lnTo>
                <a:lnTo>
                  <a:pt x="186" y="328"/>
                </a:lnTo>
                <a:lnTo>
                  <a:pt x="188" y="324"/>
                </a:lnTo>
                <a:lnTo>
                  <a:pt x="188" y="324"/>
                </a:lnTo>
                <a:lnTo>
                  <a:pt x="200" y="312"/>
                </a:lnTo>
                <a:lnTo>
                  <a:pt x="212" y="304"/>
                </a:lnTo>
                <a:lnTo>
                  <a:pt x="222" y="298"/>
                </a:lnTo>
                <a:lnTo>
                  <a:pt x="234" y="294"/>
                </a:lnTo>
                <a:lnTo>
                  <a:pt x="246" y="294"/>
                </a:lnTo>
                <a:lnTo>
                  <a:pt x="258" y="294"/>
                </a:lnTo>
                <a:lnTo>
                  <a:pt x="284" y="298"/>
                </a:lnTo>
                <a:lnTo>
                  <a:pt x="284" y="298"/>
                </a:lnTo>
                <a:lnTo>
                  <a:pt x="290" y="298"/>
                </a:lnTo>
                <a:lnTo>
                  <a:pt x="296" y="302"/>
                </a:lnTo>
                <a:lnTo>
                  <a:pt x="300" y="306"/>
                </a:lnTo>
                <a:lnTo>
                  <a:pt x="302" y="312"/>
                </a:lnTo>
                <a:lnTo>
                  <a:pt x="306" y="324"/>
                </a:lnTo>
                <a:lnTo>
                  <a:pt x="306" y="338"/>
                </a:lnTo>
                <a:lnTo>
                  <a:pt x="306" y="352"/>
                </a:lnTo>
                <a:lnTo>
                  <a:pt x="302" y="364"/>
                </a:lnTo>
                <a:lnTo>
                  <a:pt x="300" y="374"/>
                </a:lnTo>
                <a:lnTo>
                  <a:pt x="298" y="380"/>
                </a:lnTo>
                <a:lnTo>
                  <a:pt x="298" y="380"/>
                </a:lnTo>
                <a:lnTo>
                  <a:pt x="418" y="374"/>
                </a:lnTo>
                <a:lnTo>
                  <a:pt x="418" y="374"/>
                </a:lnTo>
                <a:lnTo>
                  <a:pt x="410" y="310"/>
                </a:lnTo>
                <a:lnTo>
                  <a:pt x="404" y="248"/>
                </a:lnTo>
                <a:lnTo>
                  <a:pt x="404" y="248"/>
                </a:lnTo>
                <a:lnTo>
                  <a:pt x="416" y="252"/>
                </a:lnTo>
                <a:lnTo>
                  <a:pt x="430" y="254"/>
                </a:lnTo>
                <a:lnTo>
                  <a:pt x="444" y="254"/>
                </a:lnTo>
                <a:lnTo>
                  <a:pt x="458" y="250"/>
                </a:lnTo>
                <a:lnTo>
                  <a:pt x="458" y="250"/>
                </a:lnTo>
                <a:lnTo>
                  <a:pt x="470" y="242"/>
                </a:lnTo>
                <a:lnTo>
                  <a:pt x="480" y="234"/>
                </a:lnTo>
                <a:lnTo>
                  <a:pt x="488" y="224"/>
                </a:lnTo>
                <a:lnTo>
                  <a:pt x="494" y="210"/>
                </a:lnTo>
                <a:lnTo>
                  <a:pt x="494" y="204"/>
                </a:lnTo>
                <a:lnTo>
                  <a:pt x="494" y="196"/>
                </a:lnTo>
                <a:lnTo>
                  <a:pt x="492" y="188"/>
                </a:lnTo>
                <a:lnTo>
                  <a:pt x="488" y="180"/>
                </a:lnTo>
                <a:lnTo>
                  <a:pt x="476" y="162"/>
                </a:lnTo>
                <a:lnTo>
                  <a:pt x="458" y="140"/>
                </a:lnTo>
                <a:lnTo>
                  <a:pt x="458" y="140"/>
                </a:lnTo>
                <a:lnTo>
                  <a:pt x="448" y="132"/>
                </a:lnTo>
                <a:lnTo>
                  <a:pt x="438" y="126"/>
                </a:lnTo>
                <a:lnTo>
                  <a:pt x="430" y="122"/>
                </a:lnTo>
                <a:lnTo>
                  <a:pt x="422" y="120"/>
                </a:lnTo>
                <a:lnTo>
                  <a:pt x="414" y="122"/>
                </a:lnTo>
                <a:lnTo>
                  <a:pt x="406" y="124"/>
                </a:lnTo>
                <a:lnTo>
                  <a:pt x="400" y="126"/>
                </a:lnTo>
                <a:lnTo>
                  <a:pt x="394" y="130"/>
                </a:lnTo>
                <a:lnTo>
                  <a:pt x="394" y="130"/>
                </a:lnTo>
                <a:lnTo>
                  <a:pt x="394" y="104"/>
                </a:lnTo>
                <a:lnTo>
                  <a:pt x="396" y="80"/>
                </a:lnTo>
                <a:lnTo>
                  <a:pt x="404" y="30"/>
                </a:lnTo>
                <a:lnTo>
                  <a:pt x="404" y="30"/>
                </a:lnTo>
                <a:lnTo>
                  <a:pt x="316" y="10"/>
                </a:lnTo>
                <a:lnTo>
                  <a:pt x="316" y="10"/>
                </a:lnTo>
                <a:lnTo>
                  <a:pt x="314" y="28"/>
                </a:lnTo>
                <a:lnTo>
                  <a:pt x="314" y="34"/>
                </a:lnTo>
                <a:lnTo>
                  <a:pt x="314" y="40"/>
                </a:lnTo>
                <a:lnTo>
                  <a:pt x="314" y="40"/>
                </a:lnTo>
                <a:lnTo>
                  <a:pt x="324" y="60"/>
                </a:lnTo>
                <a:lnTo>
                  <a:pt x="328" y="72"/>
                </a:lnTo>
                <a:lnTo>
                  <a:pt x="328" y="84"/>
                </a:lnTo>
                <a:lnTo>
                  <a:pt x="328" y="84"/>
                </a:lnTo>
                <a:lnTo>
                  <a:pt x="326" y="86"/>
                </a:lnTo>
                <a:lnTo>
                  <a:pt x="324" y="90"/>
                </a:lnTo>
                <a:lnTo>
                  <a:pt x="316" y="94"/>
                </a:lnTo>
                <a:lnTo>
                  <a:pt x="304" y="98"/>
                </a:lnTo>
                <a:lnTo>
                  <a:pt x="288" y="100"/>
                </a:lnTo>
                <a:lnTo>
                  <a:pt x="258" y="100"/>
                </a:lnTo>
                <a:lnTo>
                  <a:pt x="244" y="98"/>
                </a:lnTo>
                <a:lnTo>
                  <a:pt x="232" y="96"/>
                </a:lnTo>
                <a:lnTo>
                  <a:pt x="232" y="96"/>
                </a:lnTo>
                <a:lnTo>
                  <a:pt x="224" y="94"/>
                </a:lnTo>
                <a:lnTo>
                  <a:pt x="218" y="90"/>
                </a:lnTo>
                <a:lnTo>
                  <a:pt x="216" y="86"/>
                </a:lnTo>
                <a:lnTo>
                  <a:pt x="216" y="82"/>
                </a:lnTo>
                <a:lnTo>
                  <a:pt x="218" y="78"/>
                </a:lnTo>
                <a:lnTo>
                  <a:pt x="222" y="72"/>
                </a:lnTo>
                <a:lnTo>
                  <a:pt x="232" y="58"/>
                </a:lnTo>
                <a:lnTo>
                  <a:pt x="232" y="58"/>
                </a:lnTo>
                <a:lnTo>
                  <a:pt x="240" y="46"/>
                </a:lnTo>
                <a:lnTo>
                  <a:pt x="248" y="32"/>
                </a:lnTo>
                <a:lnTo>
                  <a:pt x="262" y="2"/>
                </a:lnTo>
                <a:lnTo>
                  <a:pt x="262" y="2"/>
                </a:lnTo>
                <a:lnTo>
                  <a:pt x="246" y="2"/>
                </a:lnTo>
                <a:lnTo>
                  <a:pt x="246" y="2"/>
                </a:lnTo>
                <a:lnTo>
                  <a:pt x="154" y="0"/>
                </a:lnTo>
                <a:lnTo>
                  <a:pt x="110" y="0"/>
                </a:lnTo>
                <a:lnTo>
                  <a:pt x="66" y="2"/>
                </a:lnTo>
                <a:lnTo>
                  <a:pt x="66" y="2"/>
                </a:lnTo>
                <a:lnTo>
                  <a:pt x="66" y="6"/>
                </a:lnTo>
                <a:lnTo>
                  <a:pt x="66" y="6"/>
                </a:lnTo>
                <a:lnTo>
                  <a:pt x="78" y="44"/>
                </a:lnTo>
                <a:lnTo>
                  <a:pt x="84" y="84"/>
                </a:lnTo>
                <a:lnTo>
                  <a:pt x="88" y="126"/>
                </a:lnTo>
                <a:lnTo>
                  <a:pt x="88" y="168"/>
                </a:lnTo>
                <a:lnTo>
                  <a:pt x="88" y="168"/>
                </a:lnTo>
                <a:lnTo>
                  <a:pt x="62" y="170"/>
                </a:lnTo>
                <a:lnTo>
                  <a:pt x="32" y="170"/>
                </a:lnTo>
                <a:lnTo>
                  <a:pt x="32" y="170"/>
                </a:lnTo>
                <a:lnTo>
                  <a:pt x="26" y="172"/>
                </a:lnTo>
                <a:lnTo>
                  <a:pt x="20" y="174"/>
                </a:lnTo>
                <a:lnTo>
                  <a:pt x="16" y="180"/>
                </a:lnTo>
                <a:lnTo>
                  <a:pt x="12" y="186"/>
                </a:lnTo>
                <a:lnTo>
                  <a:pt x="6" y="202"/>
                </a:lnTo>
                <a:lnTo>
                  <a:pt x="2" y="218"/>
                </a:lnTo>
                <a:lnTo>
                  <a:pt x="0" y="236"/>
                </a:lnTo>
                <a:lnTo>
                  <a:pt x="2" y="252"/>
                </a:lnTo>
                <a:lnTo>
                  <a:pt x="4" y="258"/>
                </a:lnTo>
                <a:lnTo>
                  <a:pt x="6" y="262"/>
                </a:lnTo>
                <a:lnTo>
                  <a:pt x="10" y="266"/>
                </a:lnTo>
                <a:lnTo>
                  <a:pt x="14" y="266"/>
                </a:lnTo>
                <a:lnTo>
                  <a:pt x="14" y="266"/>
                </a:lnTo>
                <a:lnTo>
                  <a:pt x="22" y="266"/>
                </a:lnTo>
                <a:lnTo>
                  <a:pt x="26" y="264"/>
                </a:lnTo>
                <a:lnTo>
                  <a:pt x="28" y="262"/>
                </a:lnTo>
                <a:lnTo>
                  <a:pt x="28" y="258"/>
                </a:lnTo>
                <a:lnTo>
                  <a:pt x="30" y="254"/>
                </a:lnTo>
                <a:lnTo>
                  <a:pt x="32" y="250"/>
                </a:lnTo>
                <a:lnTo>
                  <a:pt x="38" y="244"/>
                </a:lnTo>
                <a:lnTo>
                  <a:pt x="50" y="240"/>
                </a:lnTo>
                <a:lnTo>
                  <a:pt x="50" y="240"/>
                </a:lnTo>
                <a:lnTo>
                  <a:pt x="84" y="230"/>
                </a:lnTo>
                <a:lnTo>
                  <a:pt x="84" y="230"/>
                </a:lnTo>
                <a:lnTo>
                  <a:pt x="76" y="294"/>
                </a:lnTo>
                <a:lnTo>
                  <a:pt x="66" y="350"/>
                </a:lnTo>
                <a:lnTo>
                  <a:pt x="66" y="350"/>
                </a:lnTo>
                <a:lnTo>
                  <a:pt x="60" y="386"/>
                </a:lnTo>
                <a:lnTo>
                  <a:pt x="60" y="386"/>
                </a:lnTo>
                <a:lnTo>
                  <a:pt x="120" y="390"/>
                </a:lnTo>
                <a:lnTo>
                  <a:pt x="160" y="390"/>
                </a:lnTo>
                <a:lnTo>
                  <a:pt x="206" y="388"/>
                </a:lnTo>
                <a:lnTo>
                  <a:pt x="206" y="3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5" name="Freeform 84"/>
          <p:cNvSpPr>
            <a:spLocks/>
          </p:cNvSpPr>
          <p:nvPr/>
        </p:nvSpPr>
        <p:spPr bwMode="auto">
          <a:xfrm>
            <a:off x="5948363" y="2368550"/>
            <a:ext cx="625475" cy="812800"/>
          </a:xfrm>
          <a:custGeom>
            <a:avLst/>
            <a:gdLst>
              <a:gd name="T0" fmla="*/ 208 w 394"/>
              <a:gd name="T1" fmla="*/ 502 h 512"/>
              <a:gd name="T2" fmla="*/ 238 w 394"/>
              <a:gd name="T3" fmla="*/ 512 h 512"/>
              <a:gd name="T4" fmla="*/ 256 w 394"/>
              <a:gd name="T5" fmla="*/ 486 h 512"/>
              <a:gd name="T6" fmla="*/ 276 w 394"/>
              <a:gd name="T7" fmla="*/ 424 h 512"/>
              <a:gd name="T8" fmla="*/ 346 w 394"/>
              <a:gd name="T9" fmla="*/ 434 h 512"/>
              <a:gd name="T10" fmla="*/ 382 w 394"/>
              <a:gd name="T11" fmla="*/ 276 h 512"/>
              <a:gd name="T12" fmla="*/ 356 w 394"/>
              <a:gd name="T13" fmla="*/ 298 h 512"/>
              <a:gd name="T14" fmla="*/ 322 w 394"/>
              <a:gd name="T15" fmla="*/ 312 h 512"/>
              <a:gd name="T16" fmla="*/ 302 w 394"/>
              <a:gd name="T17" fmla="*/ 310 h 512"/>
              <a:gd name="T18" fmla="*/ 290 w 394"/>
              <a:gd name="T19" fmla="*/ 292 h 512"/>
              <a:gd name="T20" fmla="*/ 290 w 394"/>
              <a:gd name="T21" fmla="*/ 256 h 512"/>
              <a:gd name="T22" fmla="*/ 312 w 394"/>
              <a:gd name="T23" fmla="*/ 216 h 512"/>
              <a:gd name="T24" fmla="*/ 330 w 394"/>
              <a:gd name="T25" fmla="*/ 208 h 512"/>
              <a:gd name="T26" fmla="*/ 368 w 394"/>
              <a:gd name="T27" fmla="*/ 204 h 512"/>
              <a:gd name="T28" fmla="*/ 394 w 394"/>
              <a:gd name="T29" fmla="*/ 196 h 512"/>
              <a:gd name="T30" fmla="*/ 390 w 394"/>
              <a:gd name="T31" fmla="*/ 80 h 512"/>
              <a:gd name="T32" fmla="*/ 272 w 394"/>
              <a:gd name="T33" fmla="*/ 80 h 512"/>
              <a:gd name="T34" fmla="*/ 278 w 394"/>
              <a:gd name="T35" fmla="*/ 44 h 512"/>
              <a:gd name="T36" fmla="*/ 272 w 394"/>
              <a:gd name="T37" fmla="*/ 12 h 512"/>
              <a:gd name="T38" fmla="*/ 256 w 394"/>
              <a:gd name="T39" fmla="*/ 4 h 512"/>
              <a:gd name="T40" fmla="*/ 218 w 394"/>
              <a:gd name="T41" fmla="*/ 0 h 512"/>
              <a:gd name="T42" fmla="*/ 184 w 394"/>
              <a:gd name="T43" fmla="*/ 10 h 512"/>
              <a:gd name="T44" fmla="*/ 160 w 394"/>
              <a:gd name="T45" fmla="*/ 30 h 512"/>
              <a:gd name="T46" fmla="*/ 154 w 394"/>
              <a:gd name="T47" fmla="*/ 50 h 512"/>
              <a:gd name="T48" fmla="*/ 172 w 394"/>
              <a:gd name="T49" fmla="*/ 88 h 512"/>
              <a:gd name="T50" fmla="*/ 132 w 394"/>
              <a:gd name="T51" fmla="*/ 96 h 512"/>
              <a:gd name="T52" fmla="*/ 32 w 394"/>
              <a:gd name="T53" fmla="*/ 92 h 512"/>
              <a:gd name="T54" fmla="*/ 30 w 394"/>
              <a:gd name="T55" fmla="*/ 206 h 512"/>
              <a:gd name="T56" fmla="*/ 68 w 394"/>
              <a:gd name="T57" fmla="*/ 220 h 512"/>
              <a:gd name="T58" fmla="*/ 80 w 394"/>
              <a:gd name="T59" fmla="*/ 234 h 512"/>
              <a:gd name="T60" fmla="*/ 88 w 394"/>
              <a:gd name="T61" fmla="*/ 278 h 512"/>
              <a:gd name="T62" fmla="*/ 72 w 394"/>
              <a:gd name="T63" fmla="*/ 318 h 512"/>
              <a:gd name="T64" fmla="*/ 60 w 394"/>
              <a:gd name="T65" fmla="*/ 324 h 512"/>
              <a:gd name="T66" fmla="*/ 38 w 394"/>
              <a:gd name="T67" fmla="*/ 328 h 512"/>
              <a:gd name="T68" fmla="*/ 30 w 394"/>
              <a:gd name="T69" fmla="*/ 308 h 512"/>
              <a:gd name="T70" fmla="*/ 14 w 394"/>
              <a:gd name="T71" fmla="*/ 296 h 512"/>
              <a:gd name="T72" fmla="*/ 2 w 394"/>
              <a:gd name="T73" fmla="*/ 326 h 512"/>
              <a:gd name="T74" fmla="*/ 4 w 394"/>
              <a:gd name="T75" fmla="*/ 398 h 512"/>
              <a:gd name="T76" fmla="*/ 16 w 394"/>
              <a:gd name="T77" fmla="*/ 432 h 512"/>
              <a:gd name="T78" fmla="*/ 202 w 394"/>
              <a:gd name="T79" fmla="*/ 422 h 512"/>
              <a:gd name="T80" fmla="*/ 176 w 394"/>
              <a:gd name="T81" fmla="*/ 446 h 512"/>
              <a:gd name="T82" fmla="*/ 166 w 394"/>
              <a:gd name="T83" fmla="*/ 472 h 512"/>
              <a:gd name="T84" fmla="*/ 178 w 394"/>
              <a:gd name="T85" fmla="*/ 48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4" h="512">
                <a:moveTo>
                  <a:pt x="178" y="486"/>
                </a:moveTo>
                <a:lnTo>
                  <a:pt x="178" y="486"/>
                </a:lnTo>
                <a:lnTo>
                  <a:pt x="208" y="502"/>
                </a:lnTo>
                <a:lnTo>
                  <a:pt x="220" y="508"/>
                </a:lnTo>
                <a:lnTo>
                  <a:pt x="230" y="512"/>
                </a:lnTo>
                <a:lnTo>
                  <a:pt x="238" y="512"/>
                </a:lnTo>
                <a:lnTo>
                  <a:pt x="246" y="508"/>
                </a:lnTo>
                <a:lnTo>
                  <a:pt x="252" y="500"/>
                </a:lnTo>
                <a:lnTo>
                  <a:pt x="256" y="486"/>
                </a:lnTo>
                <a:lnTo>
                  <a:pt x="256" y="486"/>
                </a:lnTo>
                <a:lnTo>
                  <a:pt x="266" y="446"/>
                </a:lnTo>
                <a:lnTo>
                  <a:pt x="276" y="424"/>
                </a:lnTo>
                <a:lnTo>
                  <a:pt x="276" y="424"/>
                </a:lnTo>
                <a:lnTo>
                  <a:pt x="346" y="434"/>
                </a:lnTo>
                <a:lnTo>
                  <a:pt x="346" y="434"/>
                </a:lnTo>
                <a:lnTo>
                  <a:pt x="358" y="376"/>
                </a:lnTo>
                <a:lnTo>
                  <a:pt x="370" y="326"/>
                </a:lnTo>
                <a:lnTo>
                  <a:pt x="382" y="276"/>
                </a:lnTo>
                <a:lnTo>
                  <a:pt x="382" y="276"/>
                </a:lnTo>
                <a:lnTo>
                  <a:pt x="372" y="284"/>
                </a:lnTo>
                <a:lnTo>
                  <a:pt x="356" y="298"/>
                </a:lnTo>
                <a:lnTo>
                  <a:pt x="346" y="306"/>
                </a:lnTo>
                <a:lnTo>
                  <a:pt x="336" y="310"/>
                </a:lnTo>
                <a:lnTo>
                  <a:pt x="322" y="312"/>
                </a:lnTo>
                <a:lnTo>
                  <a:pt x="308" y="312"/>
                </a:lnTo>
                <a:lnTo>
                  <a:pt x="308" y="312"/>
                </a:lnTo>
                <a:lnTo>
                  <a:pt x="302" y="310"/>
                </a:lnTo>
                <a:lnTo>
                  <a:pt x="296" y="304"/>
                </a:lnTo>
                <a:lnTo>
                  <a:pt x="292" y="298"/>
                </a:lnTo>
                <a:lnTo>
                  <a:pt x="290" y="292"/>
                </a:lnTo>
                <a:lnTo>
                  <a:pt x="288" y="284"/>
                </a:lnTo>
                <a:lnTo>
                  <a:pt x="288" y="274"/>
                </a:lnTo>
                <a:lnTo>
                  <a:pt x="290" y="256"/>
                </a:lnTo>
                <a:lnTo>
                  <a:pt x="296" y="238"/>
                </a:lnTo>
                <a:lnTo>
                  <a:pt x="306" y="222"/>
                </a:lnTo>
                <a:lnTo>
                  <a:pt x="312" y="216"/>
                </a:lnTo>
                <a:lnTo>
                  <a:pt x="318" y="210"/>
                </a:lnTo>
                <a:lnTo>
                  <a:pt x="324" y="208"/>
                </a:lnTo>
                <a:lnTo>
                  <a:pt x="330" y="208"/>
                </a:lnTo>
                <a:lnTo>
                  <a:pt x="330" y="208"/>
                </a:lnTo>
                <a:lnTo>
                  <a:pt x="352" y="208"/>
                </a:lnTo>
                <a:lnTo>
                  <a:pt x="368" y="204"/>
                </a:lnTo>
                <a:lnTo>
                  <a:pt x="384" y="200"/>
                </a:lnTo>
                <a:lnTo>
                  <a:pt x="394" y="196"/>
                </a:lnTo>
                <a:lnTo>
                  <a:pt x="394" y="196"/>
                </a:lnTo>
                <a:lnTo>
                  <a:pt x="394" y="140"/>
                </a:lnTo>
                <a:lnTo>
                  <a:pt x="390" y="80"/>
                </a:lnTo>
                <a:lnTo>
                  <a:pt x="390" y="80"/>
                </a:lnTo>
                <a:lnTo>
                  <a:pt x="270" y="86"/>
                </a:lnTo>
                <a:lnTo>
                  <a:pt x="270" y="86"/>
                </a:lnTo>
                <a:lnTo>
                  <a:pt x="272" y="80"/>
                </a:lnTo>
                <a:lnTo>
                  <a:pt x="274" y="70"/>
                </a:lnTo>
                <a:lnTo>
                  <a:pt x="278" y="58"/>
                </a:lnTo>
                <a:lnTo>
                  <a:pt x="278" y="44"/>
                </a:lnTo>
                <a:lnTo>
                  <a:pt x="278" y="30"/>
                </a:lnTo>
                <a:lnTo>
                  <a:pt x="274" y="18"/>
                </a:lnTo>
                <a:lnTo>
                  <a:pt x="272" y="12"/>
                </a:lnTo>
                <a:lnTo>
                  <a:pt x="268" y="8"/>
                </a:lnTo>
                <a:lnTo>
                  <a:pt x="262" y="4"/>
                </a:lnTo>
                <a:lnTo>
                  <a:pt x="256" y="4"/>
                </a:lnTo>
                <a:lnTo>
                  <a:pt x="256" y="4"/>
                </a:lnTo>
                <a:lnTo>
                  <a:pt x="230" y="0"/>
                </a:lnTo>
                <a:lnTo>
                  <a:pt x="218" y="0"/>
                </a:lnTo>
                <a:lnTo>
                  <a:pt x="206" y="0"/>
                </a:lnTo>
                <a:lnTo>
                  <a:pt x="194" y="4"/>
                </a:lnTo>
                <a:lnTo>
                  <a:pt x="184" y="10"/>
                </a:lnTo>
                <a:lnTo>
                  <a:pt x="172" y="18"/>
                </a:lnTo>
                <a:lnTo>
                  <a:pt x="160" y="30"/>
                </a:lnTo>
                <a:lnTo>
                  <a:pt x="160" y="30"/>
                </a:lnTo>
                <a:lnTo>
                  <a:pt x="158" y="34"/>
                </a:lnTo>
                <a:lnTo>
                  <a:pt x="156" y="38"/>
                </a:lnTo>
                <a:lnTo>
                  <a:pt x="154" y="50"/>
                </a:lnTo>
                <a:lnTo>
                  <a:pt x="156" y="60"/>
                </a:lnTo>
                <a:lnTo>
                  <a:pt x="162" y="70"/>
                </a:lnTo>
                <a:lnTo>
                  <a:pt x="172" y="88"/>
                </a:lnTo>
                <a:lnTo>
                  <a:pt x="178" y="94"/>
                </a:lnTo>
                <a:lnTo>
                  <a:pt x="178" y="94"/>
                </a:lnTo>
                <a:lnTo>
                  <a:pt x="132" y="96"/>
                </a:lnTo>
                <a:lnTo>
                  <a:pt x="92" y="96"/>
                </a:lnTo>
                <a:lnTo>
                  <a:pt x="32" y="92"/>
                </a:lnTo>
                <a:lnTo>
                  <a:pt x="32" y="92"/>
                </a:lnTo>
                <a:lnTo>
                  <a:pt x="14" y="204"/>
                </a:lnTo>
                <a:lnTo>
                  <a:pt x="14" y="204"/>
                </a:lnTo>
                <a:lnTo>
                  <a:pt x="30" y="206"/>
                </a:lnTo>
                <a:lnTo>
                  <a:pt x="46" y="210"/>
                </a:lnTo>
                <a:lnTo>
                  <a:pt x="62" y="216"/>
                </a:lnTo>
                <a:lnTo>
                  <a:pt x="68" y="220"/>
                </a:lnTo>
                <a:lnTo>
                  <a:pt x="74" y="224"/>
                </a:lnTo>
                <a:lnTo>
                  <a:pt x="74" y="224"/>
                </a:lnTo>
                <a:lnTo>
                  <a:pt x="80" y="234"/>
                </a:lnTo>
                <a:lnTo>
                  <a:pt x="84" y="248"/>
                </a:lnTo>
                <a:lnTo>
                  <a:pt x="88" y="262"/>
                </a:lnTo>
                <a:lnTo>
                  <a:pt x="88" y="278"/>
                </a:lnTo>
                <a:lnTo>
                  <a:pt x="86" y="292"/>
                </a:lnTo>
                <a:lnTo>
                  <a:pt x="80" y="306"/>
                </a:lnTo>
                <a:lnTo>
                  <a:pt x="72" y="318"/>
                </a:lnTo>
                <a:lnTo>
                  <a:pt x="66" y="322"/>
                </a:lnTo>
                <a:lnTo>
                  <a:pt x="60" y="324"/>
                </a:lnTo>
                <a:lnTo>
                  <a:pt x="60" y="324"/>
                </a:lnTo>
                <a:lnTo>
                  <a:pt x="50" y="328"/>
                </a:lnTo>
                <a:lnTo>
                  <a:pt x="42" y="330"/>
                </a:lnTo>
                <a:lnTo>
                  <a:pt x="38" y="328"/>
                </a:lnTo>
                <a:lnTo>
                  <a:pt x="36" y="324"/>
                </a:lnTo>
                <a:lnTo>
                  <a:pt x="32" y="314"/>
                </a:lnTo>
                <a:lnTo>
                  <a:pt x="30" y="308"/>
                </a:lnTo>
                <a:lnTo>
                  <a:pt x="26" y="304"/>
                </a:lnTo>
                <a:lnTo>
                  <a:pt x="26" y="304"/>
                </a:lnTo>
                <a:lnTo>
                  <a:pt x="14" y="296"/>
                </a:lnTo>
                <a:lnTo>
                  <a:pt x="4" y="294"/>
                </a:lnTo>
                <a:lnTo>
                  <a:pt x="4" y="294"/>
                </a:lnTo>
                <a:lnTo>
                  <a:pt x="2" y="326"/>
                </a:lnTo>
                <a:lnTo>
                  <a:pt x="0" y="356"/>
                </a:lnTo>
                <a:lnTo>
                  <a:pt x="2" y="380"/>
                </a:lnTo>
                <a:lnTo>
                  <a:pt x="4" y="398"/>
                </a:lnTo>
                <a:lnTo>
                  <a:pt x="4" y="398"/>
                </a:lnTo>
                <a:lnTo>
                  <a:pt x="8" y="414"/>
                </a:lnTo>
                <a:lnTo>
                  <a:pt x="16" y="432"/>
                </a:lnTo>
                <a:lnTo>
                  <a:pt x="16" y="432"/>
                </a:lnTo>
                <a:lnTo>
                  <a:pt x="116" y="426"/>
                </a:lnTo>
                <a:lnTo>
                  <a:pt x="202" y="422"/>
                </a:lnTo>
                <a:lnTo>
                  <a:pt x="202" y="422"/>
                </a:lnTo>
                <a:lnTo>
                  <a:pt x="184" y="436"/>
                </a:lnTo>
                <a:lnTo>
                  <a:pt x="176" y="446"/>
                </a:lnTo>
                <a:lnTo>
                  <a:pt x="170" y="454"/>
                </a:lnTo>
                <a:lnTo>
                  <a:pt x="166" y="462"/>
                </a:lnTo>
                <a:lnTo>
                  <a:pt x="166" y="472"/>
                </a:lnTo>
                <a:lnTo>
                  <a:pt x="170" y="478"/>
                </a:lnTo>
                <a:lnTo>
                  <a:pt x="178" y="486"/>
                </a:lnTo>
                <a:lnTo>
                  <a:pt x="178" y="4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6" name="Freeform 85"/>
          <p:cNvSpPr>
            <a:spLocks/>
          </p:cNvSpPr>
          <p:nvPr/>
        </p:nvSpPr>
        <p:spPr bwMode="auto">
          <a:xfrm>
            <a:off x="5932488" y="3038475"/>
            <a:ext cx="746125" cy="600075"/>
          </a:xfrm>
          <a:custGeom>
            <a:avLst/>
            <a:gdLst>
              <a:gd name="T0" fmla="*/ 188 w 470"/>
              <a:gd name="T1" fmla="*/ 314 h 378"/>
              <a:gd name="T2" fmla="*/ 182 w 470"/>
              <a:gd name="T3" fmla="*/ 284 h 378"/>
              <a:gd name="T4" fmla="*/ 192 w 470"/>
              <a:gd name="T5" fmla="*/ 238 h 378"/>
              <a:gd name="T6" fmla="*/ 206 w 470"/>
              <a:gd name="T7" fmla="*/ 226 h 378"/>
              <a:gd name="T8" fmla="*/ 230 w 470"/>
              <a:gd name="T9" fmla="*/ 228 h 378"/>
              <a:gd name="T10" fmla="*/ 248 w 470"/>
              <a:gd name="T11" fmla="*/ 242 h 378"/>
              <a:gd name="T12" fmla="*/ 276 w 470"/>
              <a:gd name="T13" fmla="*/ 284 h 378"/>
              <a:gd name="T14" fmla="*/ 278 w 470"/>
              <a:gd name="T15" fmla="*/ 324 h 378"/>
              <a:gd name="T16" fmla="*/ 330 w 470"/>
              <a:gd name="T17" fmla="*/ 364 h 378"/>
              <a:gd name="T18" fmla="*/ 366 w 470"/>
              <a:gd name="T19" fmla="*/ 296 h 378"/>
              <a:gd name="T20" fmla="*/ 346 w 470"/>
              <a:gd name="T21" fmla="*/ 210 h 378"/>
              <a:gd name="T22" fmla="*/ 366 w 470"/>
              <a:gd name="T23" fmla="*/ 188 h 378"/>
              <a:gd name="T24" fmla="*/ 388 w 470"/>
              <a:gd name="T25" fmla="*/ 186 h 378"/>
              <a:gd name="T26" fmla="*/ 406 w 470"/>
              <a:gd name="T27" fmla="*/ 200 h 378"/>
              <a:gd name="T28" fmla="*/ 426 w 470"/>
              <a:gd name="T29" fmla="*/ 208 h 378"/>
              <a:gd name="T30" fmla="*/ 448 w 470"/>
              <a:gd name="T31" fmla="*/ 206 h 378"/>
              <a:gd name="T32" fmla="*/ 466 w 470"/>
              <a:gd name="T33" fmla="*/ 192 h 378"/>
              <a:gd name="T34" fmla="*/ 470 w 470"/>
              <a:gd name="T35" fmla="*/ 162 h 378"/>
              <a:gd name="T36" fmla="*/ 452 w 470"/>
              <a:gd name="T37" fmla="*/ 112 h 378"/>
              <a:gd name="T38" fmla="*/ 436 w 470"/>
              <a:gd name="T39" fmla="*/ 96 h 378"/>
              <a:gd name="T40" fmla="*/ 408 w 470"/>
              <a:gd name="T41" fmla="*/ 96 h 378"/>
              <a:gd name="T42" fmla="*/ 368 w 470"/>
              <a:gd name="T43" fmla="*/ 116 h 378"/>
              <a:gd name="T44" fmla="*/ 342 w 470"/>
              <a:gd name="T45" fmla="*/ 110 h 378"/>
              <a:gd name="T46" fmla="*/ 356 w 470"/>
              <a:gd name="T47" fmla="*/ 12 h 378"/>
              <a:gd name="T48" fmla="*/ 276 w 470"/>
              <a:gd name="T49" fmla="*/ 24 h 378"/>
              <a:gd name="T50" fmla="*/ 262 w 470"/>
              <a:gd name="T51" fmla="*/ 78 h 378"/>
              <a:gd name="T52" fmla="*/ 240 w 470"/>
              <a:gd name="T53" fmla="*/ 90 h 378"/>
              <a:gd name="T54" fmla="*/ 188 w 470"/>
              <a:gd name="T55" fmla="*/ 64 h 378"/>
              <a:gd name="T56" fmla="*/ 176 w 470"/>
              <a:gd name="T57" fmla="*/ 50 h 378"/>
              <a:gd name="T58" fmla="*/ 186 w 470"/>
              <a:gd name="T59" fmla="*/ 24 h 378"/>
              <a:gd name="T60" fmla="*/ 212 w 470"/>
              <a:gd name="T61" fmla="*/ 0 h 378"/>
              <a:gd name="T62" fmla="*/ 26 w 470"/>
              <a:gd name="T63" fmla="*/ 10 h 378"/>
              <a:gd name="T64" fmla="*/ 56 w 470"/>
              <a:gd name="T65" fmla="*/ 92 h 378"/>
              <a:gd name="T66" fmla="*/ 54 w 470"/>
              <a:gd name="T67" fmla="*/ 110 h 378"/>
              <a:gd name="T68" fmla="*/ 42 w 470"/>
              <a:gd name="T69" fmla="*/ 116 h 378"/>
              <a:gd name="T70" fmla="*/ 6 w 470"/>
              <a:gd name="T71" fmla="*/ 120 h 378"/>
              <a:gd name="T72" fmla="*/ 0 w 470"/>
              <a:gd name="T73" fmla="*/ 134 h 378"/>
              <a:gd name="T74" fmla="*/ 4 w 470"/>
              <a:gd name="T75" fmla="*/ 190 h 378"/>
              <a:gd name="T76" fmla="*/ 14 w 470"/>
              <a:gd name="T77" fmla="*/ 216 h 378"/>
              <a:gd name="T78" fmla="*/ 32 w 470"/>
              <a:gd name="T79" fmla="*/ 212 h 378"/>
              <a:gd name="T80" fmla="*/ 48 w 470"/>
              <a:gd name="T81" fmla="*/ 200 h 378"/>
              <a:gd name="T82" fmla="*/ 56 w 470"/>
              <a:gd name="T83" fmla="*/ 178 h 378"/>
              <a:gd name="T84" fmla="*/ 70 w 470"/>
              <a:gd name="T85" fmla="*/ 174 h 378"/>
              <a:gd name="T86" fmla="*/ 82 w 470"/>
              <a:gd name="T87" fmla="*/ 184 h 378"/>
              <a:gd name="T88" fmla="*/ 78 w 470"/>
              <a:gd name="T89" fmla="*/ 222 h 378"/>
              <a:gd name="T90" fmla="*/ 58 w 470"/>
              <a:gd name="T91" fmla="*/ 338 h 378"/>
              <a:gd name="T92" fmla="*/ 124 w 470"/>
              <a:gd name="T93" fmla="*/ 328 h 378"/>
              <a:gd name="T94" fmla="*/ 192 w 470"/>
              <a:gd name="T95" fmla="*/ 328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70" h="378">
                <a:moveTo>
                  <a:pt x="192" y="328"/>
                </a:moveTo>
                <a:lnTo>
                  <a:pt x="192" y="328"/>
                </a:lnTo>
                <a:lnTo>
                  <a:pt x="188" y="314"/>
                </a:lnTo>
                <a:lnTo>
                  <a:pt x="184" y="298"/>
                </a:lnTo>
                <a:lnTo>
                  <a:pt x="184" y="298"/>
                </a:lnTo>
                <a:lnTo>
                  <a:pt x="182" y="284"/>
                </a:lnTo>
                <a:lnTo>
                  <a:pt x="184" y="268"/>
                </a:lnTo>
                <a:lnTo>
                  <a:pt x="186" y="252"/>
                </a:lnTo>
                <a:lnTo>
                  <a:pt x="192" y="238"/>
                </a:lnTo>
                <a:lnTo>
                  <a:pt x="196" y="234"/>
                </a:lnTo>
                <a:lnTo>
                  <a:pt x="202" y="228"/>
                </a:lnTo>
                <a:lnTo>
                  <a:pt x="206" y="226"/>
                </a:lnTo>
                <a:lnTo>
                  <a:pt x="214" y="224"/>
                </a:lnTo>
                <a:lnTo>
                  <a:pt x="220" y="226"/>
                </a:lnTo>
                <a:lnTo>
                  <a:pt x="230" y="228"/>
                </a:lnTo>
                <a:lnTo>
                  <a:pt x="238" y="234"/>
                </a:lnTo>
                <a:lnTo>
                  <a:pt x="248" y="242"/>
                </a:lnTo>
                <a:lnTo>
                  <a:pt x="248" y="242"/>
                </a:lnTo>
                <a:lnTo>
                  <a:pt x="262" y="256"/>
                </a:lnTo>
                <a:lnTo>
                  <a:pt x="270" y="270"/>
                </a:lnTo>
                <a:lnTo>
                  <a:pt x="276" y="284"/>
                </a:lnTo>
                <a:lnTo>
                  <a:pt x="278" y="298"/>
                </a:lnTo>
                <a:lnTo>
                  <a:pt x="278" y="312"/>
                </a:lnTo>
                <a:lnTo>
                  <a:pt x="278" y="324"/>
                </a:lnTo>
                <a:lnTo>
                  <a:pt x="272" y="346"/>
                </a:lnTo>
                <a:lnTo>
                  <a:pt x="272" y="346"/>
                </a:lnTo>
                <a:lnTo>
                  <a:pt x="330" y="364"/>
                </a:lnTo>
                <a:lnTo>
                  <a:pt x="384" y="378"/>
                </a:lnTo>
                <a:lnTo>
                  <a:pt x="384" y="378"/>
                </a:lnTo>
                <a:lnTo>
                  <a:pt x="366" y="296"/>
                </a:lnTo>
                <a:lnTo>
                  <a:pt x="350" y="224"/>
                </a:lnTo>
                <a:lnTo>
                  <a:pt x="350" y="224"/>
                </a:lnTo>
                <a:lnTo>
                  <a:pt x="346" y="210"/>
                </a:lnTo>
                <a:lnTo>
                  <a:pt x="344" y="194"/>
                </a:lnTo>
                <a:lnTo>
                  <a:pt x="344" y="194"/>
                </a:lnTo>
                <a:lnTo>
                  <a:pt x="366" y="188"/>
                </a:lnTo>
                <a:lnTo>
                  <a:pt x="378" y="186"/>
                </a:lnTo>
                <a:lnTo>
                  <a:pt x="388" y="186"/>
                </a:lnTo>
                <a:lnTo>
                  <a:pt x="388" y="186"/>
                </a:lnTo>
                <a:lnTo>
                  <a:pt x="396" y="188"/>
                </a:lnTo>
                <a:lnTo>
                  <a:pt x="400" y="190"/>
                </a:lnTo>
                <a:lnTo>
                  <a:pt x="406" y="200"/>
                </a:lnTo>
                <a:lnTo>
                  <a:pt x="410" y="204"/>
                </a:lnTo>
                <a:lnTo>
                  <a:pt x="416" y="206"/>
                </a:lnTo>
                <a:lnTo>
                  <a:pt x="426" y="208"/>
                </a:lnTo>
                <a:lnTo>
                  <a:pt x="440" y="208"/>
                </a:lnTo>
                <a:lnTo>
                  <a:pt x="440" y="208"/>
                </a:lnTo>
                <a:lnTo>
                  <a:pt x="448" y="206"/>
                </a:lnTo>
                <a:lnTo>
                  <a:pt x="456" y="202"/>
                </a:lnTo>
                <a:lnTo>
                  <a:pt x="460" y="198"/>
                </a:lnTo>
                <a:lnTo>
                  <a:pt x="466" y="192"/>
                </a:lnTo>
                <a:lnTo>
                  <a:pt x="468" y="186"/>
                </a:lnTo>
                <a:lnTo>
                  <a:pt x="470" y="178"/>
                </a:lnTo>
                <a:lnTo>
                  <a:pt x="470" y="162"/>
                </a:lnTo>
                <a:lnTo>
                  <a:pt x="468" y="144"/>
                </a:lnTo>
                <a:lnTo>
                  <a:pt x="462" y="128"/>
                </a:lnTo>
                <a:lnTo>
                  <a:pt x="452" y="112"/>
                </a:lnTo>
                <a:lnTo>
                  <a:pt x="440" y="98"/>
                </a:lnTo>
                <a:lnTo>
                  <a:pt x="440" y="98"/>
                </a:lnTo>
                <a:lnTo>
                  <a:pt x="436" y="96"/>
                </a:lnTo>
                <a:lnTo>
                  <a:pt x="432" y="94"/>
                </a:lnTo>
                <a:lnTo>
                  <a:pt x="420" y="94"/>
                </a:lnTo>
                <a:lnTo>
                  <a:pt x="408" y="96"/>
                </a:lnTo>
                <a:lnTo>
                  <a:pt x="396" y="100"/>
                </a:lnTo>
                <a:lnTo>
                  <a:pt x="382" y="108"/>
                </a:lnTo>
                <a:lnTo>
                  <a:pt x="368" y="116"/>
                </a:lnTo>
                <a:lnTo>
                  <a:pt x="342" y="136"/>
                </a:lnTo>
                <a:lnTo>
                  <a:pt x="342" y="136"/>
                </a:lnTo>
                <a:lnTo>
                  <a:pt x="342" y="110"/>
                </a:lnTo>
                <a:lnTo>
                  <a:pt x="346" y="78"/>
                </a:lnTo>
                <a:lnTo>
                  <a:pt x="356" y="12"/>
                </a:lnTo>
                <a:lnTo>
                  <a:pt x="356" y="12"/>
                </a:lnTo>
                <a:lnTo>
                  <a:pt x="286" y="2"/>
                </a:lnTo>
                <a:lnTo>
                  <a:pt x="286" y="2"/>
                </a:lnTo>
                <a:lnTo>
                  <a:pt x="276" y="24"/>
                </a:lnTo>
                <a:lnTo>
                  <a:pt x="266" y="64"/>
                </a:lnTo>
                <a:lnTo>
                  <a:pt x="266" y="64"/>
                </a:lnTo>
                <a:lnTo>
                  <a:pt x="262" y="78"/>
                </a:lnTo>
                <a:lnTo>
                  <a:pt x="256" y="86"/>
                </a:lnTo>
                <a:lnTo>
                  <a:pt x="248" y="90"/>
                </a:lnTo>
                <a:lnTo>
                  <a:pt x="240" y="90"/>
                </a:lnTo>
                <a:lnTo>
                  <a:pt x="230" y="86"/>
                </a:lnTo>
                <a:lnTo>
                  <a:pt x="218" y="80"/>
                </a:lnTo>
                <a:lnTo>
                  <a:pt x="188" y="64"/>
                </a:lnTo>
                <a:lnTo>
                  <a:pt x="188" y="64"/>
                </a:lnTo>
                <a:lnTo>
                  <a:pt x="180" y="56"/>
                </a:lnTo>
                <a:lnTo>
                  <a:pt x="176" y="50"/>
                </a:lnTo>
                <a:lnTo>
                  <a:pt x="176" y="40"/>
                </a:lnTo>
                <a:lnTo>
                  <a:pt x="180" y="32"/>
                </a:lnTo>
                <a:lnTo>
                  <a:pt x="186" y="24"/>
                </a:lnTo>
                <a:lnTo>
                  <a:pt x="194" y="14"/>
                </a:lnTo>
                <a:lnTo>
                  <a:pt x="212" y="0"/>
                </a:lnTo>
                <a:lnTo>
                  <a:pt x="212" y="0"/>
                </a:lnTo>
                <a:lnTo>
                  <a:pt x="126" y="4"/>
                </a:lnTo>
                <a:lnTo>
                  <a:pt x="26" y="10"/>
                </a:lnTo>
                <a:lnTo>
                  <a:pt x="26" y="10"/>
                </a:lnTo>
                <a:lnTo>
                  <a:pt x="38" y="40"/>
                </a:lnTo>
                <a:lnTo>
                  <a:pt x="48" y="68"/>
                </a:lnTo>
                <a:lnTo>
                  <a:pt x="56" y="92"/>
                </a:lnTo>
                <a:lnTo>
                  <a:pt x="56" y="102"/>
                </a:lnTo>
                <a:lnTo>
                  <a:pt x="54" y="110"/>
                </a:lnTo>
                <a:lnTo>
                  <a:pt x="54" y="110"/>
                </a:lnTo>
                <a:lnTo>
                  <a:pt x="52" y="112"/>
                </a:lnTo>
                <a:lnTo>
                  <a:pt x="50" y="114"/>
                </a:lnTo>
                <a:lnTo>
                  <a:pt x="42" y="116"/>
                </a:lnTo>
                <a:lnTo>
                  <a:pt x="22" y="116"/>
                </a:lnTo>
                <a:lnTo>
                  <a:pt x="14" y="116"/>
                </a:lnTo>
                <a:lnTo>
                  <a:pt x="6" y="120"/>
                </a:lnTo>
                <a:lnTo>
                  <a:pt x="4" y="124"/>
                </a:lnTo>
                <a:lnTo>
                  <a:pt x="2" y="128"/>
                </a:lnTo>
                <a:lnTo>
                  <a:pt x="0" y="134"/>
                </a:lnTo>
                <a:lnTo>
                  <a:pt x="2" y="142"/>
                </a:lnTo>
                <a:lnTo>
                  <a:pt x="2" y="142"/>
                </a:lnTo>
                <a:lnTo>
                  <a:pt x="4" y="190"/>
                </a:lnTo>
                <a:lnTo>
                  <a:pt x="8" y="204"/>
                </a:lnTo>
                <a:lnTo>
                  <a:pt x="10" y="214"/>
                </a:lnTo>
                <a:lnTo>
                  <a:pt x="14" y="216"/>
                </a:lnTo>
                <a:lnTo>
                  <a:pt x="16" y="218"/>
                </a:lnTo>
                <a:lnTo>
                  <a:pt x="22" y="218"/>
                </a:lnTo>
                <a:lnTo>
                  <a:pt x="32" y="212"/>
                </a:lnTo>
                <a:lnTo>
                  <a:pt x="44" y="204"/>
                </a:lnTo>
                <a:lnTo>
                  <a:pt x="44" y="204"/>
                </a:lnTo>
                <a:lnTo>
                  <a:pt x="48" y="200"/>
                </a:lnTo>
                <a:lnTo>
                  <a:pt x="50" y="194"/>
                </a:lnTo>
                <a:lnTo>
                  <a:pt x="54" y="184"/>
                </a:lnTo>
                <a:lnTo>
                  <a:pt x="56" y="178"/>
                </a:lnTo>
                <a:lnTo>
                  <a:pt x="58" y="176"/>
                </a:lnTo>
                <a:lnTo>
                  <a:pt x="64" y="174"/>
                </a:lnTo>
                <a:lnTo>
                  <a:pt x="70" y="174"/>
                </a:lnTo>
                <a:lnTo>
                  <a:pt x="70" y="174"/>
                </a:lnTo>
                <a:lnTo>
                  <a:pt x="78" y="178"/>
                </a:lnTo>
                <a:lnTo>
                  <a:pt x="82" y="184"/>
                </a:lnTo>
                <a:lnTo>
                  <a:pt x="82" y="194"/>
                </a:lnTo>
                <a:lnTo>
                  <a:pt x="82" y="202"/>
                </a:lnTo>
                <a:lnTo>
                  <a:pt x="78" y="222"/>
                </a:lnTo>
                <a:lnTo>
                  <a:pt x="74" y="238"/>
                </a:lnTo>
                <a:lnTo>
                  <a:pt x="74" y="238"/>
                </a:lnTo>
                <a:lnTo>
                  <a:pt x="58" y="338"/>
                </a:lnTo>
                <a:lnTo>
                  <a:pt x="58" y="338"/>
                </a:lnTo>
                <a:lnTo>
                  <a:pt x="90" y="332"/>
                </a:lnTo>
                <a:lnTo>
                  <a:pt x="124" y="328"/>
                </a:lnTo>
                <a:lnTo>
                  <a:pt x="158" y="326"/>
                </a:lnTo>
                <a:lnTo>
                  <a:pt x="192" y="328"/>
                </a:lnTo>
                <a:lnTo>
                  <a:pt x="192" y="3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7" name="Freeform 86"/>
          <p:cNvSpPr>
            <a:spLocks/>
          </p:cNvSpPr>
          <p:nvPr/>
        </p:nvSpPr>
        <p:spPr bwMode="auto">
          <a:xfrm>
            <a:off x="5834063" y="3394075"/>
            <a:ext cx="892175" cy="733425"/>
          </a:xfrm>
          <a:custGeom>
            <a:avLst/>
            <a:gdLst>
              <a:gd name="T0" fmla="*/ 218 w 562"/>
              <a:gd name="T1" fmla="*/ 424 h 462"/>
              <a:gd name="T2" fmla="*/ 198 w 562"/>
              <a:gd name="T3" fmla="*/ 390 h 462"/>
              <a:gd name="T4" fmla="*/ 202 w 562"/>
              <a:gd name="T5" fmla="*/ 380 h 462"/>
              <a:gd name="T6" fmla="*/ 248 w 562"/>
              <a:gd name="T7" fmla="*/ 360 h 462"/>
              <a:gd name="T8" fmla="*/ 306 w 562"/>
              <a:gd name="T9" fmla="*/ 356 h 462"/>
              <a:gd name="T10" fmla="*/ 326 w 562"/>
              <a:gd name="T11" fmla="*/ 364 h 462"/>
              <a:gd name="T12" fmla="*/ 330 w 562"/>
              <a:gd name="T13" fmla="*/ 382 h 462"/>
              <a:gd name="T14" fmla="*/ 328 w 562"/>
              <a:gd name="T15" fmla="*/ 418 h 462"/>
              <a:gd name="T16" fmla="*/ 314 w 562"/>
              <a:gd name="T17" fmla="*/ 458 h 462"/>
              <a:gd name="T18" fmla="*/ 432 w 562"/>
              <a:gd name="T19" fmla="*/ 460 h 462"/>
              <a:gd name="T20" fmla="*/ 466 w 562"/>
              <a:gd name="T21" fmla="*/ 398 h 462"/>
              <a:gd name="T22" fmla="*/ 474 w 562"/>
              <a:gd name="T23" fmla="*/ 344 h 462"/>
              <a:gd name="T24" fmla="*/ 512 w 562"/>
              <a:gd name="T25" fmla="*/ 362 h 462"/>
              <a:gd name="T26" fmla="*/ 528 w 562"/>
              <a:gd name="T27" fmla="*/ 360 h 462"/>
              <a:gd name="T28" fmla="*/ 546 w 562"/>
              <a:gd name="T29" fmla="*/ 350 h 462"/>
              <a:gd name="T30" fmla="*/ 562 w 562"/>
              <a:gd name="T31" fmla="*/ 304 h 462"/>
              <a:gd name="T32" fmla="*/ 554 w 562"/>
              <a:gd name="T33" fmla="*/ 258 h 462"/>
              <a:gd name="T34" fmla="*/ 548 w 562"/>
              <a:gd name="T35" fmla="*/ 250 h 462"/>
              <a:gd name="T36" fmla="*/ 512 w 562"/>
              <a:gd name="T37" fmla="*/ 252 h 462"/>
              <a:gd name="T38" fmla="*/ 462 w 562"/>
              <a:gd name="T39" fmla="*/ 276 h 462"/>
              <a:gd name="T40" fmla="*/ 446 w 562"/>
              <a:gd name="T41" fmla="*/ 154 h 462"/>
              <a:gd name="T42" fmla="*/ 334 w 562"/>
              <a:gd name="T43" fmla="*/ 122 h 462"/>
              <a:gd name="T44" fmla="*/ 340 w 562"/>
              <a:gd name="T45" fmla="*/ 88 h 462"/>
              <a:gd name="T46" fmla="*/ 332 w 562"/>
              <a:gd name="T47" fmla="*/ 46 h 462"/>
              <a:gd name="T48" fmla="*/ 310 w 562"/>
              <a:gd name="T49" fmla="*/ 18 h 462"/>
              <a:gd name="T50" fmla="*/ 282 w 562"/>
              <a:gd name="T51" fmla="*/ 2 h 462"/>
              <a:gd name="T52" fmla="*/ 264 w 562"/>
              <a:gd name="T53" fmla="*/ 4 h 462"/>
              <a:gd name="T54" fmla="*/ 248 w 562"/>
              <a:gd name="T55" fmla="*/ 28 h 462"/>
              <a:gd name="T56" fmla="*/ 246 w 562"/>
              <a:gd name="T57" fmla="*/ 74 h 462"/>
              <a:gd name="T58" fmla="*/ 254 w 562"/>
              <a:gd name="T59" fmla="*/ 104 h 462"/>
              <a:gd name="T60" fmla="*/ 186 w 562"/>
              <a:gd name="T61" fmla="*/ 104 h 462"/>
              <a:gd name="T62" fmla="*/ 120 w 562"/>
              <a:gd name="T63" fmla="*/ 114 h 462"/>
              <a:gd name="T64" fmla="*/ 104 w 562"/>
              <a:gd name="T65" fmla="*/ 212 h 462"/>
              <a:gd name="T66" fmla="*/ 98 w 562"/>
              <a:gd name="T67" fmla="*/ 234 h 462"/>
              <a:gd name="T68" fmla="*/ 84 w 562"/>
              <a:gd name="T69" fmla="*/ 230 h 462"/>
              <a:gd name="T70" fmla="*/ 50 w 562"/>
              <a:gd name="T71" fmla="*/ 216 h 462"/>
              <a:gd name="T72" fmla="*/ 36 w 562"/>
              <a:gd name="T73" fmla="*/ 216 h 462"/>
              <a:gd name="T74" fmla="*/ 18 w 562"/>
              <a:gd name="T75" fmla="*/ 230 h 462"/>
              <a:gd name="T76" fmla="*/ 0 w 562"/>
              <a:gd name="T77" fmla="*/ 278 h 462"/>
              <a:gd name="T78" fmla="*/ 2 w 562"/>
              <a:gd name="T79" fmla="*/ 306 h 462"/>
              <a:gd name="T80" fmla="*/ 16 w 562"/>
              <a:gd name="T81" fmla="*/ 324 h 462"/>
              <a:gd name="T82" fmla="*/ 32 w 562"/>
              <a:gd name="T83" fmla="*/ 328 h 462"/>
              <a:gd name="T84" fmla="*/ 90 w 562"/>
              <a:gd name="T85" fmla="*/ 308 h 462"/>
              <a:gd name="T86" fmla="*/ 106 w 562"/>
              <a:gd name="T87" fmla="*/ 318 h 462"/>
              <a:gd name="T88" fmla="*/ 120 w 562"/>
              <a:gd name="T89" fmla="*/ 436 h 462"/>
              <a:gd name="T90" fmla="*/ 206 w 562"/>
              <a:gd name="T91" fmla="*/ 436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2" h="462">
                <a:moveTo>
                  <a:pt x="234" y="440"/>
                </a:moveTo>
                <a:lnTo>
                  <a:pt x="234" y="440"/>
                </a:lnTo>
                <a:lnTo>
                  <a:pt x="218" y="424"/>
                </a:lnTo>
                <a:lnTo>
                  <a:pt x="206" y="406"/>
                </a:lnTo>
                <a:lnTo>
                  <a:pt x="200" y="398"/>
                </a:lnTo>
                <a:lnTo>
                  <a:pt x="198" y="390"/>
                </a:lnTo>
                <a:lnTo>
                  <a:pt x="198" y="384"/>
                </a:lnTo>
                <a:lnTo>
                  <a:pt x="202" y="380"/>
                </a:lnTo>
                <a:lnTo>
                  <a:pt x="202" y="380"/>
                </a:lnTo>
                <a:lnTo>
                  <a:pt x="214" y="372"/>
                </a:lnTo>
                <a:lnTo>
                  <a:pt x="230" y="366"/>
                </a:lnTo>
                <a:lnTo>
                  <a:pt x="248" y="360"/>
                </a:lnTo>
                <a:lnTo>
                  <a:pt x="270" y="356"/>
                </a:lnTo>
                <a:lnTo>
                  <a:pt x="288" y="354"/>
                </a:lnTo>
                <a:lnTo>
                  <a:pt x="306" y="356"/>
                </a:lnTo>
                <a:lnTo>
                  <a:pt x="314" y="358"/>
                </a:lnTo>
                <a:lnTo>
                  <a:pt x="320" y="360"/>
                </a:lnTo>
                <a:lnTo>
                  <a:pt x="326" y="364"/>
                </a:lnTo>
                <a:lnTo>
                  <a:pt x="328" y="370"/>
                </a:lnTo>
                <a:lnTo>
                  <a:pt x="328" y="370"/>
                </a:lnTo>
                <a:lnTo>
                  <a:pt x="330" y="382"/>
                </a:lnTo>
                <a:lnTo>
                  <a:pt x="332" y="392"/>
                </a:lnTo>
                <a:lnTo>
                  <a:pt x="330" y="406"/>
                </a:lnTo>
                <a:lnTo>
                  <a:pt x="328" y="418"/>
                </a:lnTo>
                <a:lnTo>
                  <a:pt x="322" y="440"/>
                </a:lnTo>
                <a:lnTo>
                  <a:pt x="314" y="458"/>
                </a:lnTo>
                <a:lnTo>
                  <a:pt x="314" y="458"/>
                </a:lnTo>
                <a:lnTo>
                  <a:pt x="354" y="462"/>
                </a:lnTo>
                <a:lnTo>
                  <a:pt x="392" y="462"/>
                </a:lnTo>
                <a:lnTo>
                  <a:pt x="432" y="460"/>
                </a:lnTo>
                <a:lnTo>
                  <a:pt x="470" y="456"/>
                </a:lnTo>
                <a:lnTo>
                  <a:pt x="470" y="456"/>
                </a:lnTo>
                <a:lnTo>
                  <a:pt x="466" y="398"/>
                </a:lnTo>
                <a:lnTo>
                  <a:pt x="464" y="334"/>
                </a:lnTo>
                <a:lnTo>
                  <a:pt x="464" y="334"/>
                </a:lnTo>
                <a:lnTo>
                  <a:pt x="474" y="344"/>
                </a:lnTo>
                <a:lnTo>
                  <a:pt x="488" y="354"/>
                </a:lnTo>
                <a:lnTo>
                  <a:pt x="504" y="360"/>
                </a:lnTo>
                <a:lnTo>
                  <a:pt x="512" y="362"/>
                </a:lnTo>
                <a:lnTo>
                  <a:pt x="520" y="362"/>
                </a:lnTo>
                <a:lnTo>
                  <a:pt x="520" y="362"/>
                </a:lnTo>
                <a:lnTo>
                  <a:pt x="528" y="360"/>
                </a:lnTo>
                <a:lnTo>
                  <a:pt x="534" y="358"/>
                </a:lnTo>
                <a:lnTo>
                  <a:pt x="540" y="354"/>
                </a:lnTo>
                <a:lnTo>
                  <a:pt x="546" y="350"/>
                </a:lnTo>
                <a:lnTo>
                  <a:pt x="554" y="336"/>
                </a:lnTo>
                <a:lnTo>
                  <a:pt x="558" y="322"/>
                </a:lnTo>
                <a:lnTo>
                  <a:pt x="562" y="304"/>
                </a:lnTo>
                <a:lnTo>
                  <a:pt x="562" y="288"/>
                </a:lnTo>
                <a:lnTo>
                  <a:pt x="560" y="272"/>
                </a:lnTo>
                <a:lnTo>
                  <a:pt x="554" y="258"/>
                </a:lnTo>
                <a:lnTo>
                  <a:pt x="554" y="258"/>
                </a:lnTo>
                <a:lnTo>
                  <a:pt x="552" y="254"/>
                </a:lnTo>
                <a:lnTo>
                  <a:pt x="548" y="250"/>
                </a:lnTo>
                <a:lnTo>
                  <a:pt x="538" y="248"/>
                </a:lnTo>
                <a:lnTo>
                  <a:pt x="526" y="248"/>
                </a:lnTo>
                <a:lnTo>
                  <a:pt x="512" y="252"/>
                </a:lnTo>
                <a:lnTo>
                  <a:pt x="498" y="258"/>
                </a:lnTo>
                <a:lnTo>
                  <a:pt x="484" y="264"/>
                </a:lnTo>
                <a:lnTo>
                  <a:pt x="462" y="276"/>
                </a:lnTo>
                <a:lnTo>
                  <a:pt x="462" y="276"/>
                </a:lnTo>
                <a:lnTo>
                  <a:pt x="456" y="216"/>
                </a:lnTo>
                <a:lnTo>
                  <a:pt x="446" y="154"/>
                </a:lnTo>
                <a:lnTo>
                  <a:pt x="446" y="154"/>
                </a:lnTo>
                <a:lnTo>
                  <a:pt x="392" y="140"/>
                </a:lnTo>
                <a:lnTo>
                  <a:pt x="334" y="122"/>
                </a:lnTo>
                <a:lnTo>
                  <a:pt x="334" y="122"/>
                </a:lnTo>
                <a:lnTo>
                  <a:pt x="340" y="100"/>
                </a:lnTo>
                <a:lnTo>
                  <a:pt x="340" y="88"/>
                </a:lnTo>
                <a:lnTo>
                  <a:pt x="340" y="74"/>
                </a:lnTo>
                <a:lnTo>
                  <a:pt x="338" y="60"/>
                </a:lnTo>
                <a:lnTo>
                  <a:pt x="332" y="46"/>
                </a:lnTo>
                <a:lnTo>
                  <a:pt x="324" y="32"/>
                </a:lnTo>
                <a:lnTo>
                  <a:pt x="310" y="18"/>
                </a:lnTo>
                <a:lnTo>
                  <a:pt x="310" y="18"/>
                </a:lnTo>
                <a:lnTo>
                  <a:pt x="300" y="10"/>
                </a:lnTo>
                <a:lnTo>
                  <a:pt x="292" y="4"/>
                </a:lnTo>
                <a:lnTo>
                  <a:pt x="282" y="2"/>
                </a:lnTo>
                <a:lnTo>
                  <a:pt x="276" y="0"/>
                </a:lnTo>
                <a:lnTo>
                  <a:pt x="268" y="2"/>
                </a:lnTo>
                <a:lnTo>
                  <a:pt x="264" y="4"/>
                </a:lnTo>
                <a:lnTo>
                  <a:pt x="258" y="10"/>
                </a:lnTo>
                <a:lnTo>
                  <a:pt x="254" y="14"/>
                </a:lnTo>
                <a:lnTo>
                  <a:pt x="248" y="28"/>
                </a:lnTo>
                <a:lnTo>
                  <a:pt x="246" y="44"/>
                </a:lnTo>
                <a:lnTo>
                  <a:pt x="244" y="60"/>
                </a:lnTo>
                <a:lnTo>
                  <a:pt x="246" y="74"/>
                </a:lnTo>
                <a:lnTo>
                  <a:pt x="246" y="74"/>
                </a:lnTo>
                <a:lnTo>
                  <a:pt x="250" y="90"/>
                </a:lnTo>
                <a:lnTo>
                  <a:pt x="254" y="104"/>
                </a:lnTo>
                <a:lnTo>
                  <a:pt x="254" y="104"/>
                </a:lnTo>
                <a:lnTo>
                  <a:pt x="220" y="102"/>
                </a:lnTo>
                <a:lnTo>
                  <a:pt x="186" y="104"/>
                </a:lnTo>
                <a:lnTo>
                  <a:pt x="152" y="108"/>
                </a:lnTo>
                <a:lnTo>
                  <a:pt x="120" y="114"/>
                </a:lnTo>
                <a:lnTo>
                  <a:pt x="120" y="114"/>
                </a:lnTo>
                <a:lnTo>
                  <a:pt x="110" y="174"/>
                </a:lnTo>
                <a:lnTo>
                  <a:pt x="104" y="212"/>
                </a:lnTo>
                <a:lnTo>
                  <a:pt x="104" y="212"/>
                </a:lnTo>
                <a:lnTo>
                  <a:pt x="102" y="228"/>
                </a:lnTo>
                <a:lnTo>
                  <a:pt x="100" y="232"/>
                </a:lnTo>
                <a:lnTo>
                  <a:pt x="98" y="234"/>
                </a:lnTo>
                <a:lnTo>
                  <a:pt x="96" y="234"/>
                </a:lnTo>
                <a:lnTo>
                  <a:pt x="92" y="234"/>
                </a:lnTo>
                <a:lnTo>
                  <a:pt x="84" y="230"/>
                </a:lnTo>
                <a:lnTo>
                  <a:pt x="74" y="224"/>
                </a:lnTo>
                <a:lnTo>
                  <a:pt x="62" y="220"/>
                </a:lnTo>
                <a:lnTo>
                  <a:pt x="50" y="216"/>
                </a:lnTo>
                <a:lnTo>
                  <a:pt x="44" y="216"/>
                </a:lnTo>
                <a:lnTo>
                  <a:pt x="36" y="216"/>
                </a:lnTo>
                <a:lnTo>
                  <a:pt x="36" y="216"/>
                </a:lnTo>
                <a:lnTo>
                  <a:pt x="30" y="218"/>
                </a:lnTo>
                <a:lnTo>
                  <a:pt x="24" y="224"/>
                </a:lnTo>
                <a:lnTo>
                  <a:pt x="18" y="230"/>
                </a:lnTo>
                <a:lnTo>
                  <a:pt x="14" y="238"/>
                </a:lnTo>
                <a:lnTo>
                  <a:pt x="4" y="256"/>
                </a:lnTo>
                <a:lnTo>
                  <a:pt x="0" y="278"/>
                </a:lnTo>
                <a:lnTo>
                  <a:pt x="0" y="288"/>
                </a:lnTo>
                <a:lnTo>
                  <a:pt x="0" y="298"/>
                </a:lnTo>
                <a:lnTo>
                  <a:pt x="2" y="306"/>
                </a:lnTo>
                <a:lnTo>
                  <a:pt x="4" y="314"/>
                </a:lnTo>
                <a:lnTo>
                  <a:pt x="8" y="320"/>
                </a:lnTo>
                <a:lnTo>
                  <a:pt x="16" y="324"/>
                </a:lnTo>
                <a:lnTo>
                  <a:pt x="22" y="328"/>
                </a:lnTo>
                <a:lnTo>
                  <a:pt x="32" y="328"/>
                </a:lnTo>
                <a:lnTo>
                  <a:pt x="32" y="328"/>
                </a:lnTo>
                <a:lnTo>
                  <a:pt x="54" y="322"/>
                </a:lnTo>
                <a:lnTo>
                  <a:pt x="74" y="316"/>
                </a:lnTo>
                <a:lnTo>
                  <a:pt x="90" y="308"/>
                </a:lnTo>
                <a:lnTo>
                  <a:pt x="104" y="300"/>
                </a:lnTo>
                <a:lnTo>
                  <a:pt x="104" y="300"/>
                </a:lnTo>
                <a:lnTo>
                  <a:pt x="106" y="318"/>
                </a:lnTo>
                <a:lnTo>
                  <a:pt x="106" y="318"/>
                </a:lnTo>
                <a:lnTo>
                  <a:pt x="120" y="436"/>
                </a:lnTo>
                <a:lnTo>
                  <a:pt x="120" y="436"/>
                </a:lnTo>
                <a:lnTo>
                  <a:pt x="150" y="434"/>
                </a:lnTo>
                <a:lnTo>
                  <a:pt x="178" y="434"/>
                </a:lnTo>
                <a:lnTo>
                  <a:pt x="206" y="436"/>
                </a:lnTo>
                <a:lnTo>
                  <a:pt x="234" y="440"/>
                </a:lnTo>
                <a:lnTo>
                  <a:pt x="234" y="4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8" name="Freeform 87"/>
          <p:cNvSpPr>
            <a:spLocks/>
          </p:cNvSpPr>
          <p:nvPr/>
        </p:nvSpPr>
        <p:spPr bwMode="auto">
          <a:xfrm>
            <a:off x="6021388" y="3956050"/>
            <a:ext cx="571500" cy="841375"/>
          </a:xfrm>
          <a:custGeom>
            <a:avLst/>
            <a:gdLst>
              <a:gd name="T0" fmla="*/ 154 w 360"/>
              <a:gd name="T1" fmla="*/ 452 h 530"/>
              <a:gd name="T2" fmla="*/ 142 w 360"/>
              <a:gd name="T3" fmla="*/ 494 h 530"/>
              <a:gd name="T4" fmla="*/ 146 w 360"/>
              <a:gd name="T5" fmla="*/ 510 h 530"/>
              <a:gd name="T6" fmla="*/ 180 w 360"/>
              <a:gd name="T7" fmla="*/ 528 h 530"/>
              <a:gd name="T8" fmla="*/ 224 w 360"/>
              <a:gd name="T9" fmla="*/ 524 h 530"/>
              <a:gd name="T10" fmla="*/ 246 w 360"/>
              <a:gd name="T11" fmla="*/ 504 h 530"/>
              <a:gd name="T12" fmla="*/ 248 w 360"/>
              <a:gd name="T13" fmla="*/ 472 h 530"/>
              <a:gd name="T14" fmla="*/ 286 w 360"/>
              <a:gd name="T15" fmla="*/ 440 h 530"/>
              <a:gd name="T16" fmla="*/ 350 w 360"/>
              <a:gd name="T17" fmla="*/ 304 h 530"/>
              <a:gd name="T18" fmla="*/ 332 w 360"/>
              <a:gd name="T19" fmla="*/ 304 h 530"/>
              <a:gd name="T20" fmla="*/ 308 w 360"/>
              <a:gd name="T21" fmla="*/ 314 h 530"/>
              <a:gd name="T22" fmla="*/ 300 w 360"/>
              <a:gd name="T23" fmla="*/ 322 h 530"/>
              <a:gd name="T24" fmla="*/ 280 w 360"/>
              <a:gd name="T25" fmla="*/ 308 h 530"/>
              <a:gd name="T26" fmla="*/ 264 w 360"/>
              <a:gd name="T27" fmla="*/ 286 h 530"/>
              <a:gd name="T28" fmla="*/ 260 w 360"/>
              <a:gd name="T29" fmla="*/ 242 h 530"/>
              <a:gd name="T30" fmla="*/ 278 w 360"/>
              <a:gd name="T31" fmla="*/ 210 h 530"/>
              <a:gd name="T32" fmla="*/ 298 w 360"/>
              <a:gd name="T33" fmla="*/ 204 h 530"/>
              <a:gd name="T34" fmla="*/ 330 w 360"/>
              <a:gd name="T35" fmla="*/ 212 h 530"/>
              <a:gd name="T36" fmla="*/ 360 w 360"/>
              <a:gd name="T37" fmla="*/ 232 h 530"/>
              <a:gd name="T38" fmla="*/ 352 w 360"/>
              <a:gd name="T39" fmla="*/ 102 h 530"/>
              <a:gd name="T40" fmla="*/ 274 w 360"/>
              <a:gd name="T41" fmla="*/ 108 h 530"/>
              <a:gd name="T42" fmla="*/ 196 w 360"/>
              <a:gd name="T43" fmla="*/ 104 h 530"/>
              <a:gd name="T44" fmla="*/ 212 w 360"/>
              <a:gd name="T45" fmla="*/ 52 h 530"/>
              <a:gd name="T46" fmla="*/ 210 w 360"/>
              <a:gd name="T47" fmla="*/ 16 h 530"/>
              <a:gd name="T48" fmla="*/ 202 w 360"/>
              <a:gd name="T49" fmla="*/ 6 h 530"/>
              <a:gd name="T50" fmla="*/ 170 w 360"/>
              <a:gd name="T51" fmla="*/ 0 h 530"/>
              <a:gd name="T52" fmla="*/ 112 w 360"/>
              <a:gd name="T53" fmla="*/ 12 h 530"/>
              <a:gd name="T54" fmla="*/ 84 w 360"/>
              <a:gd name="T55" fmla="*/ 26 h 530"/>
              <a:gd name="T56" fmla="*/ 82 w 360"/>
              <a:gd name="T57" fmla="*/ 44 h 530"/>
              <a:gd name="T58" fmla="*/ 116 w 360"/>
              <a:gd name="T59" fmla="*/ 86 h 530"/>
              <a:gd name="T60" fmla="*/ 60 w 360"/>
              <a:gd name="T61" fmla="*/ 80 h 530"/>
              <a:gd name="T62" fmla="*/ 2 w 360"/>
              <a:gd name="T63" fmla="*/ 82 h 530"/>
              <a:gd name="T64" fmla="*/ 22 w 360"/>
              <a:gd name="T65" fmla="*/ 220 h 530"/>
              <a:gd name="T66" fmla="*/ 30 w 360"/>
              <a:gd name="T67" fmla="*/ 236 h 530"/>
              <a:gd name="T68" fmla="*/ 52 w 360"/>
              <a:gd name="T69" fmla="*/ 222 h 530"/>
              <a:gd name="T70" fmla="*/ 74 w 360"/>
              <a:gd name="T71" fmla="*/ 210 h 530"/>
              <a:gd name="T72" fmla="*/ 96 w 360"/>
              <a:gd name="T73" fmla="*/ 214 h 530"/>
              <a:gd name="T74" fmla="*/ 118 w 360"/>
              <a:gd name="T75" fmla="*/ 230 h 530"/>
              <a:gd name="T76" fmla="*/ 124 w 360"/>
              <a:gd name="T77" fmla="*/ 254 h 530"/>
              <a:gd name="T78" fmla="*/ 114 w 360"/>
              <a:gd name="T79" fmla="*/ 294 h 530"/>
              <a:gd name="T80" fmla="*/ 88 w 360"/>
              <a:gd name="T81" fmla="*/ 322 h 530"/>
              <a:gd name="T82" fmla="*/ 66 w 360"/>
              <a:gd name="T83" fmla="*/ 326 h 530"/>
              <a:gd name="T84" fmla="*/ 38 w 360"/>
              <a:gd name="T85" fmla="*/ 322 h 530"/>
              <a:gd name="T86" fmla="*/ 24 w 360"/>
              <a:gd name="T87" fmla="*/ 332 h 530"/>
              <a:gd name="T88" fmla="*/ 10 w 360"/>
              <a:gd name="T89" fmla="*/ 382 h 530"/>
              <a:gd name="T90" fmla="*/ 0 w 360"/>
              <a:gd name="T91" fmla="*/ 486 h 530"/>
              <a:gd name="T92" fmla="*/ 64 w 360"/>
              <a:gd name="T93" fmla="*/ 476 h 530"/>
              <a:gd name="T94" fmla="*/ 124 w 360"/>
              <a:gd name="T95" fmla="*/ 452 h 530"/>
              <a:gd name="T96" fmla="*/ 164 w 360"/>
              <a:gd name="T97" fmla="*/ 436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0" h="530">
                <a:moveTo>
                  <a:pt x="164" y="436"/>
                </a:moveTo>
                <a:lnTo>
                  <a:pt x="164" y="436"/>
                </a:lnTo>
                <a:lnTo>
                  <a:pt x="154" y="452"/>
                </a:lnTo>
                <a:lnTo>
                  <a:pt x="146" y="472"/>
                </a:lnTo>
                <a:lnTo>
                  <a:pt x="142" y="484"/>
                </a:lnTo>
                <a:lnTo>
                  <a:pt x="142" y="494"/>
                </a:lnTo>
                <a:lnTo>
                  <a:pt x="142" y="504"/>
                </a:lnTo>
                <a:lnTo>
                  <a:pt x="146" y="510"/>
                </a:lnTo>
                <a:lnTo>
                  <a:pt x="146" y="510"/>
                </a:lnTo>
                <a:lnTo>
                  <a:pt x="154" y="518"/>
                </a:lnTo>
                <a:lnTo>
                  <a:pt x="166" y="526"/>
                </a:lnTo>
                <a:lnTo>
                  <a:pt x="180" y="528"/>
                </a:lnTo>
                <a:lnTo>
                  <a:pt x="196" y="530"/>
                </a:lnTo>
                <a:lnTo>
                  <a:pt x="210" y="528"/>
                </a:lnTo>
                <a:lnTo>
                  <a:pt x="224" y="524"/>
                </a:lnTo>
                <a:lnTo>
                  <a:pt x="236" y="516"/>
                </a:lnTo>
                <a:lnTo>
                  <a:pt x="246" y="504"/>
                </a:lnTo>
                <a:lnTo>
                  <a:pt x="246" y="504"/>
                </a:lnTo>
                <a:lnTo>
                  <a:pt x="248" y="498"/>
                </a:lnTo>
                <a:lnTo>
                  <a:pt x="248" y="490"/>
                </a:lnTo>
                <a:lnTo>
                  <a:pt x="248" y="472"/>
                </a:lnTo>
                <a:lnTo>
                  <a:pt x="246" y="434"/>
                </a:lnTo>
                <a:lnTo>
                  <a:pt x="246" y="434"/>
                </a:lnTo>
                <a:lnTo>
                  <a:pt x="286" y="440"/>
                </a:lnTo>
                <a:lnTo>
                  <a:pt x="330" y="446"/>
                </a:lnTo>
                <a:lnTo>
                  <a:pt x="330" y="446"/>
                </a:lnTo>
                <a:lnTo>
                  <a:pt x="350" y="304"/>
                </a:lnTo>
                <a:lnTo>
                  <a:pt x="350" y="304"/>
                </a:lnTo>
                <a:lnTo>
                  <a:pt x="332" y="304"/>
                </a:lnTo>
                <a:lnTo>
                  <a:pt x="332" y="304"/>
                </a:lnTo>
                <a:lnTo>
                  <a:pt x="320" y="306"/>
                </a:lnTo>
                <a:lnTo>
                  <a:pt x="314" y="310"/>
                </a:lnTo>
                <a:lnTo>
                  <a:pt x="308" y="314"/>
                </a:lnTo>
                <a:lnTo>
                  <a:pt x="306" y="320"/>
                </a:lnTo>
                <a:lnTo>
                  <a:pt x="304" y="322"/>
                </a:lnTo>
                <a:lnTo>
                  <a:pt x="300" y="322"/>
                </a:lnTo>
                <a:lnTo>
                  <a:pt x="292" y="318"/>
                </a:lnTo>
                <a:lnTo>
                  <a:pt x="280" y="308"/>
                </a:lnTo>
                <a:lnTo>
                  <a:pt x="280" y="308"/>
                </a:lnTo>
                <a:lnTo>
                  <a:pt x="274" y="302"/>
                </a:lnTo>
                <a:lnTo>
                  <a:pt x="268" y="294"/>
                </a:lnTo>
                <a:lnTo>
                  <a:pt x="264" y="286"/>
                </a:lnTo>
                <a:lnTo>
                  <a:pt x="262" y="278"/>
                </a:lnTo>
                <a:lnTo>
                  <a:pt x="258" y="260"/>
                </a:lnTo>
                <a:lnTo>
                  <a:pt x="260" y="242"/>
                </a:lnTo>
                <a:lnTo>
                  <a:pt x="266" y="228"/>
                </a:lnTo>
                <a:lnTo>
                  <a:pt x="274" y="216"/>
                </a:lnTo>
                <a:lnTo>
                  <a:pt x="278" y="210"/>
                </a:lnTo>
                <a:lnTo>
                  <a:pt x="284" y="206"/>
                </a:lnTo>
                <a:lnTo>
                  <a:pt x="290" y="204"/>
                </a:lnTo>
                <a:lnTo>
                  <a:pt x="298" y="204"/>
                </a:lnTo>
                <a:lnTo>
                  <a:pt x="298" y="204"/>
                </a:lnTo>
                <a:lnTo>
                  <a:pt x="314" y="206"/>
                </a:lnTo>
                <a:lnTo>
                  <a:pt x="330" y="212"/>
                </a:lnTo>
                <a:lnTo>
                  <a:pt x="346" y="222"/>
                </a:lnTo>
                <a:lnTo>
                  <a:pt x="360" y="232"/>
                </a:lnTo>
                <a:lnTo>
                  <a:pt x="360" y="232"/>
                </a:lnTo>
                <a:lnTo>
                  <a:pt x="360" y="202"/>
                </a:lnTo>
                <a:lnTo>
                  <a:pt x="360" y="170"/>
                </a:lnTo>
                <a:lnTo>
                  <a:pt x="352" y="102"/>
                </a:lnTo>
                <a:lnTo>
                  <a:pt x="352" y="102"/>
                </a:lnTo>
                <a:lnTo>
                  <a:pt x="314" y="106"/>
                </a:lnTo>
                <a:lnTo>
                  <a:pt x="274" y="108"/>
                </a:lnTo>
                <a:lnTo>
                  <a:pt x="236" y="108"/>
                </a:lnTo>
                <a:lnTo>
                  <a:pt x="196" y="104"/>
                </a:lnTo>
                <a:lnTo>
                  <a:pt x="196" y="104"/>
                </a:lnTo>
                <a:lnTo>
                  <a:pt x="204" y="86"/>
                </a:lnTo>
                <a:lnTo>
                  <a:pt x="210" y="64"/>
                </a:lnTo>
                <a:lnTo>
                  <a:pt x="212" y="52"/>
                </a:lnTo>
                <a:lnTo>
                  <a:pt x="214" y="38"/>
                </a:lnTo>
                <a:lnTo>
                  <a:pt x="212" y="28"/>
                </a:lnTo>
                <a:lnTo>
                  <a:pt x="210" y="16"/>
                </a:lnTo>
                <a:lnTo>
                  <a:pt x="210" y="16"/>
                </a:lnTo>
                <a:lnTo>
                  <a:pt x="208" y="10"/>
                </a:lnTo>
                <a:lnTo>
                  <a:pt x="202" y="6"/>
                </a:lnTo>
                <a:lnTo>
                  <a:pt x="196" y="4"/>
                </a:lnTo>
                <a:lnTo>
                  <a:pt x="188" y="2"/>
                </a:lnTo>
                <a:lnTo>
                  <a:pt x="170" y="0"/>
                </a:lnTo>
                <a:lnTo>
                  <a:pt x="152" y="2"/>
                </a:lnTo>
                <a:lnTo>
                  <a:pt x="130" y="6"/>
                </a:lnTo>
                <a:lnTo>
                  <a:pt x="112" y="12"/>
                </a:lnTo>
                <a:lnTo>
                  <a:pt x="96" y="18"/>
                </a:lnTo>
                <a:lnTo>
                  <a:pt x="84" y="26"/>
                </a:lnTo>
                <a:lnTo>
                  <a:pt x="84" y="26"/>
                </a:lnTo>
                <a:lnTo>
                  <a:pt x="80" y="30"/>
                </a:lnTo>
                <a:lnTo>
                  <a:pt x="80" y="36"/>
                </a:lnTo>
                <a:lnTo>
                  <a:pt x="82" y="44"/>
                </a:lnTo>
                <a:lnTo>
                  <a:pt x="88" y="52"/>
                </a:lnTo>
                <a:lnTo>
                  <a:pt x="100" y="70"/>
                </a:lnTo>
                <a:lnTo>
                  <a:pt x="116" y="86"/>
                </a:lnTo>
                <a:lnTo>
                  <a:pt x="116" y="86"/>
                </a:lnTo>
                <a:lnTo>
                  <a:pt x="88" y="82"/>
                </a:lnTo>
                <a:lnTo>
                  <a:pt x="60" y="80"/>
                </a:lnTo>
                <a:lnTo>
                  <a:pt x="32" y="80"/>
                </a:lnTo>
                <a:lnTo>
                  <a:pt x="2" y="82"/>
                </a:lnTo>
                <a:lnTo>
                  <a:pt x="2" y="82"/>
                </a:lnTo>
                <a:lnTo>
                  <a:pt x="10" y="138"/>
                </a:lnTo>
                <a:lnTo>
                  <a:pt x="16" y="186"/>
                </a:lnTo>
                <a:lnTo>
                  <a:pt x="22" y="220"/>
                </a:lnTo>
                <a:lnTo>
                  <a:pt x="26" y="230"/>
                </a:lnTo>
                <a:lnTo>
                  <a:pt x="30" y="236"/>
                </a:lnTo>
                <a:lnTo>
                  <a:pt x="30" y="236"/>
                </a:lnTo>
                <a:lnTo>
                  <a:pt x="34" y="236"/>
                </a:lnTo>
                <a:lnTo>
                  <a:pt x="40" y="232"/>
                </a:lnTo>
                <a:lnTo>
                  <a:pt x="52" y="222"/>
                </a:lnTo>
                <a:lnTo>
                  <a:pt x="58" y="216"/>
                </a:lnTo>
                <a:lnTo>
                  <a:pt x="66" y="212"/>
                </a:lnTo>
                <a:lnTo>
                  <a:pt x="74" y="210"/>
                </a:lnTo>
                <a:lnTo>
                  <a:pt x="84" y="210"/>
                </a:lnTo>
                <a:lnTo>
                  <a:pt x="84" y="210"/>
                </a:lnTo>
                <a:lnTo>
                  <a:pt x="96" y="214"/>
                </a:lnTo>
                <a:lnTo>
                  <a:pt x="104" y="218"/>
                </a:lnTo>
                <a:lnTo>
                  <a:pt x="112" y="224"/>
                </a:lnTo>
                <a:lnTo>
                  <a:pt x="118" y="230"/>
                </a:lnTo>
                <a:lnTo>
                  <a:pt x="122" y="238"/>
                </a:lnTo>
                <a:lnTo>
                  <a:pt x="124" y="246"/>
                </a:lnTo>
                <a:lnTo>
                  <a:pt x="124" y="254"/>
                </a:lnTo>
                <a:lnTo>
                  <a:pt x="124" y="262"/>
                </a:lnTo>
                <a:lnTo>
                  <a:pt x="122" y="278"/>
                </a:lnTo>
                <a:lnTo>
                  <a:pt x="114" y="294"/>
                </a:lnTo>
                <a:lnTo>
                  <a:pt x="102" y="310"/>
                </a:lnTo>
                <a:lnTo>
                  <a:pt x="88" y="322"/>
                </a:lnTo>
                <a:lnTo>
                  <a:pt x="88" y="322"/>
                </a:lnTo>
                <a:lnTo>
                  <a:pt x="80" y="326"/>
                </a:lnTo>
                <a:lnTo>
                  <a:pt x="74" y="326"/>
                </a:lnTo>
                <a:lnTo>
                  <a:pt x="66" y="326"/>
                </a:lnTo>
                <a:lnTo>
                  <a:pt x="60" y="324"/>
                </a:lnTo>
                <a:lnTo>
                  <a:pt x="46" y="322"/>
                </a:lnTo>
                <a:lnTo>
                  <a:pt x="38" y="322"/>
                </a:lnTo>
                <a:lnTo>
                  <a:pt x="30" y="326"/>
                </a:lnTo>
                <a:lnTo>
                  <a:pt x="30" y="326"/>
                </a:lnTo>
                <a:lnTo>
                  <a:pt x="24" y="332"/>
                </a:lnTo>
                <a:lnTo>
                  <a:pt x="18" y="344"/>
                </a:lnTo>
                <a:lnTo>
                  <a:pt x="14" y="362"/>
                </a:lnTo>
                <a:lnTo>
                  <a:pt x="10" y="382"/>
                </a:lnTo>
                <a:lnTo>
                  <a:pt x="2" y="432"/>
                </a:lnTo>
                <a:lnTo>
                  <a:pt x="0" y="460"/>
                </a:lnTo>
                <a:lnTo>
                  <a:pt x="0" y="486"/>
                </a:lnTo>
                <a:lnTo>
                  <a:pt x="0" y="486"/>
                </a:lnTo>
                <a:lnTo>
                  <a:pt x="32" y="482"/>
                </a:lnTo>
                <a:lnTo>
                  <a:pt x="64" y="476"/>
                </a:lnTo>
                <a:lnTo>
                  <a:pt x="94" y="466"/>
                </a:lnTo>
                <a:lnTo>
                  <a:pt x="124" y="452"/>
                </a:lnTo>
                <a:lnTo>
                  <a:pt x="124" y="452"/>
                </a:lnTo>
                <a:lnTo>
                  <a:pt x="144" y="442"/>
                </a:lnTo>
                <a:lnTo>
                  <a:pt x="164" y="436"/>
                </a:lnTo>
                <a:lnTo>
                  <a:pt x="164" y="4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9" name="Freeform 88"/>
          <p:cNvSpPr>
            <a:spLocks/>
          </p:cNvSpPr>
          <p:nvPr/>
        </p:nvSpPr>
        <p:spPr bwMode="auto">
          <a:xfrm>
            <a:off x="5843588" y="4645025"/>
            <a:ext cx="860425" cy="660400"/>
          </a:xfrm>
          <a:custGeom>
            <a:avLst/>
            <a:gdLst>
              <a:gd name="T0" fmla="*/ 212 w 542"/>
              <a:gd name="T1" fmla="*/ 328 h 416"/>
              <a:gd name="T2" fmla="*/ 256 w 542"/>
              <a:gd name="T3" fmla="*/ 312 h 416"/>
              <a:gd name="T4" fmla="*/ 294 w 542"/>
              <a:gd name="T5" fmla="*/ 314 h 416"/>
              <a:gd name="T6" fmla="*/ 302 w 542"/>
              <a:gd name="T7" fmla="*/ 320 h 416"/>
              <a:gd name="T8" fmla="*/ 304 w 542"/>
              <a:gd name="T9" fmla="*/ 350 h 416"/>
              <a:gd name="T10" fmla="*/ 294 w 542"/>
              <a:gd name="T11" fmla="*/ 410 h 416"/>
              <a:gd name="T12" fmla="*/ 324 w 542"/>
              <a:gd name="T13" fmla="*/ 412 h 416"/>
              <a:gd name="T14" fmla="*/ 426 w 542"/>
              <a:gd name="T15" fmla="*/ 386 h 416"/>
              <a:gd name="T16" fmla="*/ 422 w 542"/>
              <a:gd name="T17" fmla="*/ 242 h 416"/>
              <a:gd name="T18" fmla="*/ 448 w 542"/>
              <a:gd name="T19" fmla="*/ 240 h 416"/>
              <a:gd name="T20" fmla="*/ 476 w 542"/>
              <a:gd name="T21" fmla="*/ 258 h 416"/>
              <a:gd name="T22" fmla="*/ 508 w 542"/>
              <a:gd name="T23" fmla="*/ 266 h 416"/>
              <a:gd name="T24" fmla="*/ 530 w 542"/>
              <a:gd name="T25" fmla="*/ 256 h 416"/>
              <a:gd name="T26" fmla="*/ 540 w 542"/>
              <a:gd name="T27" fmla="*/ 238 h 416"/>
              <a:gd name="T28" fmla="*/ 538 w 542"/>
              <a:gd name="T29" fmla="*/ 204 h 416"/>
              <a:gd name="T30" fmla="*/ 504 w 542"/>
              <a:gd name="T31" fmla="*/ 152 h 416"/>
              <a:gd name="T32" fmla="*/ 478 w 542"/>
              <a:gd name="T33" fmla="*/ 134 h 416"/>
              <a:gd name="T34" fmla="*/ 454 w 542"/>
              <a:gd name="T35" fmla="*/ 130 h 416"/>
              <a:gd name="T36" fmla="*/ 428 w 542"/>
              <a:gd name="T37" fmla="*/ 140 h 416"/>
              <a:gd name="T38" fmla="*/ 442 w 542"/>
              <a:gd name="T39" fmla="*/ 12 h 416"/>
              <a:gd name="T40" fmla="*/ 358 w 542"/>
              <a:gd name="T41" fmla="*/ 0 h 416"/>
              <a:gd name="T42" fmla="*/ 360 w 542"/>
              <a:gd name="T43" fmla="*/ 64 h 416"/>
              <a:gd name="T44" fmla="*/ 348 w 542"/>
              <a:gd name="T45" fmla="*/ 82 h 416"/>
              <a:gd name="T46" fmla="*/ 308 w 542"/>
              <a:gd name="T47" fmla="*/ 96 h 416"/>
              <a:gd name="T48" fmla="*/ 266 w 542"/>
              <a:gd name="T49" fmla="*/ 84 h 416"/>
              <a:gd name="T50" fmla="*/ 254 w 542"/>
              <a:gd name="T51" fmla="*/ 70 h 416"/>
              <a:gd name="T52" fmla="*/ 258 w 542"/>
              <a:gd name="T53" fmla="*/ 38 h 416"/>
              <a:gd name="T54" fmla="*/ 276 w 542"/>
              <a:gd name="T55" fmla="*/ 2 h 416"/>
              <a:gd name="T56" fmla="*/ 236 w 542"/>
              <a:gd name="T57" fmla="*/ 18 h 416"/>
              <a:gd name="T58" fmla="*/ 144 w 542"/>
              <a:gd name="T59" fmla="*/ 48 h 416"/>
              <a:gd name="T60" fmla="*/ 114 w 542"/>
              <a:gd name="T61" fmla="*/ 86 h 416"/>
              <a:gd name="T62" fmla="*/ 122 w 542"/>
              <a:gd name="T63" fmla="*/ 144 h 416"/>
              <a:gd name="T64" fmla="*/ 118 w 542"/>
              <a:gd name="T65" fmla="*/ 170 h 416"/>
              <a:gd name="T66" fmla="*/ 84 w 542"/>
              <a:gd name="T67" fmla="*/ 164 h 416"/>
              <a:gd name="T68" fmla="*/ 66 w 542"/>
              <a:gd name="T69" fmla="*/ 166 h 416"/>
              <a:gd name="T70" fmla="*/ 24 w 542"/>
              <a:gd name="T71" fmla="*/ 180 h 416"/>
              <a:gd name="T72" fmla="*/ 4 w 542"/>
              <a:gd name="T73" fmla="*/ 208 h 416"/>
              <a:gd name="T74" fmla="*/ 0 w 542"/>
              <a:gd name="T75" fmla="*/ 236 h 416"/>
              <a:gd name="T76" fmla="*/ 12 w 542"/>
              <a:gd name="T77" fmla="*/ 272 h 416"/>
              <a:gd name="T78" fmla="*/ 38 w 542"/>
              <a:gd name="T79" fmla="*/ 286 h 416"/>
              <a:gd name="T80" fmla="*/ 58 w 542"/>
              <a:gd name="T81" fmla="*/ 278 h 416"/>
              <a:gd name="T82" fmla="*/ 98 w 542"/>
              <a:gd name="T83" fmla="*/ 250 h 416"/>
              <a:gd name="T84" fmla="*/ 120 w 542"/>
              <a:gd name="T85" fmla="*/ 246 h 416"/>
              <a:gd name="T86" fmla="*/ 124 w 542"/>
              <a:gd name="T87" fmla="*/ 252 h 416"/>
              <a:gd name="T88" fmla="*/ 122 w 542"/>
              <a:gd name="T89" fmla="*/ 296 h 416"/>
              <a:gd name="T90" fmla="*/ 114 w 542"/>
              <a:gd name="T91" fmla="*/ 382 h 416"/>
              <a:gd name="T92" fmla="*/ 222 w 542"/>
              <a:gd name="T93" fmla="*/ 404 h 416"/>
              <a:gd name="T94" fmla="*/ 202 w 542"/>
              <a:gd name="T95" fmla="*/ 384 h 416"/>
              <a:gd name="T96" fmla="*/ 194 w 542"/>
              <a:gd name="T97" fmla="*/ 358 h 416"/>
              <a:gd name="T98" fmla="*/ 200 w 542"/>
              <a:gd name="T99" fmla="*/ 34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42" h="416">
                <a:moveTo>
                  <a:pt x="200" y="340"/>
                </a:moveTo>
                <a:lnTo>
                  <a:pt x="200" y="340"/>
                </a:lnTo>
                <a:lnTo>
                  <a:pt x="212" y="328"/>
                </a:lnTo>
                <a:lnTo>
                  <a:pt x="226" y="320"/>
                </a:lnTo>
                <a:lnTo>
                  <a:pt x="240" y="314"/>
                </a:lnTo>
                <a:lnTo>
                  <a:pt x="256" y="312"/>
                </a:lnTo>
                <a:lnTo>
                  <a:pt x="270" y="310"/>
                </a:lnTo>
                <a:lnTo>
                  <a:pt x="282" y="312"/>
                </a:lnTo>
                <a:lnTo>
                  <a:pt x="294" y="314"/>
                </a:lnTo>
                <a:lnTo>
                  <a:pt x="300" y="318"/>
                </a:lnTo>
                <a:lnTo>
                  <a:pt x="300" y="318"/>
                </a:lnTo>
                <a:lnTo>
                  <a:pt x="302" y="320"/>
                </a:lnTo>
                <a:lnTo>
                  <a:pt x="304" y="324"/>
                </a:lnTo>
                <a:lnTo>
                  <a:pt x="306" y="336"/>
                </a:lnTo>
                <a:lnTo>
                  <a:pt x="304" y="350"/>
                </a:lnTo>
                <a:lnTo>
                  <a:pt x="302" y="368"/>
                </a:lnTo>
                <a:lnTo>
                  <a:pt x="296" y="398"/>
                </a:lnTo>
                <a:lnTo>
                  <a:pt x="294" y="410"/>
                </a:lnTo>
                <a:lnTo>
                  <a:pt x="294" y="416"/>
                </a:lnTo>
                <a:lnTo>
                  <a:pt x="294" y="416"/>
                </a:lnTo>
                <a:lnTo>
                  <a:pt x="324" y="412"/>
                </a:lnTo>
                <a:lnTo>
                  <a:pt x="356" y="406"/>
                </a:lnTo>
                <a:lnTo>
                  <a:pt x="426" y="386"/>
                </a:lnTo>
                <a:lnTo>
                  <a:pt x="426" y="386"/>
                </a:lnTo>
                <a:lnTo>
                  <a:pt x="422" y="262"/>
                </a:lnTo>
                <a:lnTo>
                  <a:pt x="422" y="262"/>
                </a:lnTo>
                <a:lnTo>
                  <a:pt x="422" y="242"/>
                </a:lnTo>
                <a:lnTo>
                  <a:pt x="422" y="242"/>
                </a:lnTo>
                <a:lnTo>
                  <a:pt x="448" y="240"/>
                </a:lnTo>
                <a:lnTo>
                  <a:pt x="448" y="240"/>
                </a:lnTo>
                <a:lnTo>
                  <a:pt x="454" y="242"/>
                </a:lnTo>
                <a:lnTo>
                  <a:pt x="460" y="246"/>
                </a:lnTo>
                <a:lnTo>
                  <a:pt x="476" y="258"/>
                </a:lnTo>
                <a:lnTo>
                  <a:pt x="486" y="264"/>
                </a:lnTo>
                <a:lnTo>
                  <a:pt x="496" y="266"/>
                </a:lnTo>
                <a:lnTo>
                  <a:pt x="508" y="266"/>
                </a:lnTo>
                <a:lnTo>
                  <a:pt x="522" y="262"/>
                </a:lnTo>
                <a:lnTo>
                  <a:pt x="522" y="262"/>
                </a:lnTo>
                <a:lnTo>
                  <a:pt x="530" y="256"/>
                </a:lnTo>
                <a:lnTo>
                  <a:pt x="534" y="250"/>
                </a:lnTo>
                <a:lnTo>
                  <a:pt x="538" y="244"/>
                </a:lnTo>
                <a:lnTo>
                  <a:pt x="540" y="238"/>
                </a:lnTo>
                <a:lnTo>
                  <a:pt x="542" y="230"/>
                </a:lnTo>
                <a:lnTo>
                  <a:pt x="542" y="222"/>
                </a:lnTo>
                <a:lnTo>
                  <a:pt x="538" y="204"/>
                </a:lnTo>
                <a:lnTo>
                  <a:pt x="530" y="186"/>
                </a:lnTo>
                <a:lnTo>
                  <a:pt x="518" y="168"/>
                </a:lnTo>
                <a:lnTo>
                  <a:pt x="504" y="152"/>
                </a:lnTo>
                <a:lnTo>
                  <a:pt x="488" y="140"/>
                </a:lnTo>
                <a:lnTo>
                  <a:pt x="488" y="140"/>
                </a:lnTo>
                <a:lnTo>
                  <a:pt x="478" y="134"/>
                </a:lnTo>
                <a:lnTo>
                  <a:pt x="470" y="132"/>
                </a:lnTo>
                <a:lnTo>
                  <a:pt x="462" y="130"/>
                </a:lnTo>
                <a:lnTo>
                  <a:pt x="454" y="130"/>
                </a:lnTo>
                <a:lnTo>
                  <a:pt x="440" y="134"/>
                </a:lnTo>
                <a:lnTo>
                  <a:pt x="428" y="140"/>
                </a:lnTo>
                <a:lnTo>
                  <a:pt x="428" y="140"/>
                </a:lnTo>
                <a:lnTo>
                  <a:pt x="434" y="78"/>
                </a:lnTo>
                <a:lnTo>
                  <a:pt x="442" y="12"/>
                </a:lnTo>
                <a:lnTo>
                  <a:pt x="442" y="12"/>
                </a:lnTo>
                <a:lnTo>
                  <a:pt x="398" y="6"/>
                </a:lnTo>
                <a:lnTo>
                  <a:pt x="358" y="0"/>
                </a:lnTo>
                <a:lnTo>
                  <a:pt x="358" y="0"/>
                </a:lnTo>
                <a:lnTo>
                  <a:pt x="360" y="38"/>
                </a:lnTo>
                <a:lnTo>
                  <a:pt x="360" y="56"/>
                </a:lnTo>
                <a:lnTo>
                  <a:pt x="360" y="64"/>
                </a:lnTo>
                <a:lnTo>
                  <a:pt x="358" y="70"/>
                </a:lnTo>
                <a:lnTo>
                  <a:pt x="358" y="70"/>
                </a:lnTo>
                <a:lnTo>
                  <a:pt x="348" y="82"/>
                </a:lnTo>
                <a:lnTo>
                  <a:pt x="336" y="90"/>
                </a:lnTo>
                <a:lnTo>
                  <a:pt x="322" y="94"/>
                </a:lnTo>
                <a:lnTo>
                  <a:pt x="308" y="96"/>
                </a:lnTo>
                <a:lnTo>
                  <a:pt x="292" y="94"/>
                </a:lnTo>
                <a:lnTo>
                  <a:pt x="278" y="92"/>
                </a:lnTo>
                <a:lnTo>
                  <a:pt x="266" y="84"/>
                </a:lnTo>
                <a:lnTo>
                  <a:pt x="258" y="76"/>
                </a:lnTo>
                <a:lnTo>
                  <a:pt x="258" y="76"/>
                </a:lnTo>
                <a:lnTo>
                  <a:pt x="254" y="70"/>
                </a:lnTo>
                <a:lnTo>
                  <a:pt x="254" y="60"/>
                </a:lnTo>
                <a:lnTo>
                  <a:pt x="254" y="50"/>
                </a:lnTo>
                <a:lnTo>
                  <a:pt x="258" y="38"/>
                </a:lnTo>
                <a:lnTo>
                  <a:pt x="266" y="18"/>
                </a:lnTo>
                <a:lnTo>
                  <a:pt x="276" y="2"/>
                </a:lnTo>
                <a:lnTo>
                  <a:pt x="276" y="2"/>
                </a:lnTo>
                <a:lnTo>
                  <a:pt x="256" y="8"/>
                </a:lnTo>
                <a:lnTo>
                  <a:pt x="236" y="18"/>
                </a:lnTo>
                <a:lnTo>
                  <a:pt x="236" y="18"/>
                </a:lnTo>
                <a:lnTo>
                  <a:pt x="206" y="32"/>
                </a:lnTo>
                <a:lnTo>
                  <a:pt x="176" y="42"/>
                </a:lnTo>
                <a:lnTo>
                  <a:pt x="144" y="48"/>
                </a:lnTo>
                <a:lnTo>
                  <a:pt x="112" y="52"/>
                </a:lnTo>
                <a:lnTo>
                  <a:pt x="112" y="52"/>
                </a:lnTo>
                <a:lnTo>
                  <a:pt x="114" y="86"/>
                </a:lnTo>
                <a:lnTo>
                  <a:pt x="118" y="118"/>
                </a:lnTo>
                <a:lnTo>
                  <a:pt x="118" y="118"/>
                </a:lnTo>
                <a:lnTo>
                  <a:pt x="122" y="144"/>
                </a:lnTo>
                <a:lnTo>
                  <a:pt x="124" y="168"/>
                </a:lnTo>
                <a:lnTo>
                  <a:pt x="124" y="168"/>
                </a:lnTo>
                <a:lnTo>
                  <a:pt x="118" y="170"/>
                </a:lnTo>
                <a:lnTo>
                  <a:pt x="112" y="170"/>
                </a:lnTo>
                <a:lnTo>
                  <a:pt x="100" y="168"/>
                </a:lnTo>
                <a:lnTo>
                  <a:pt x="84" y="164"/>
                </a:lnTo>
                <a:lnTo>
                  <a:pt x="76" y="164"/>
                </a:lnTo>
                <a:lnTo>
                  <a:pt x="66" y="166"/>
                </a:lnTo>
                <a:lnTo>
                  <a:pt x="66" y="166"/>
                </a:lnTo>
                <a:lnTo>
                  <a:pt x="50" y="170"/>
                </a:lnTo>
                <a:lnTo>
                  <a:pt x="36" y="174"/>
                </a:lnTo>
                <a:lnTo>
                  <a:pt x="24" y="180"/>
                </a:lnTo>
                <a:lnTo>
                  <a:pt x="16" y="188"/>
                </a:lnTo>
                <a:lnTo>
                  <a:pt x="8" y="198"/>
                </a:lnTo>
                <a:lnTo>
                  <a:pt x="4" y="208"/>
                </a:lnTo>
                <a:lnTo>
                  <a:pt x="2" y="222"/>
                </a:lnTo>
                <a:lnTo>
                  <a:pt x="0" y="236"/>
                </a:lnTo>
                <a:lnTo>
                  <a:pt x="0" y="236"/>
                </a:lnTo>
                <a:lnTo>
                  <a:pt x="2" y="250"/>
                </a:lnTo>
                <a:lnTo>
                  <a:pt x="6" y="262"/>
                </a:lnTo>
                <a:lnTo>
                  <a:pt x="12" y="272"/>
                </a:lnTo>
                <a:lnTo>
                  <a:pt x="20" y="280"/>
                </a:lnTo>
                <a:lnTo>
                  <a:pt x="28" y="284"/>
                </a:lnTo>
                <a:lnTo>
                  <a:pt x="38" y="286"/>
                </a:lnTo>
                <a:lnTo>
                  <a:pt x="48" y="284"/>
                </a:lnTo>
                <a:lnTo>
                  <a:pt x="58" y="278"/>
                </a:lnTo>
                <a:lnTo>
                  <a:pt x="58" y="278"/>
                </a:lnTo>
                <a:lnTo>
                  <a:pt x="72" y="266"/>
                </a:lnTo>
                <a:lnTo>
                  <a:pt x="90" y="254"/>
                </a:lnTo>
                <a:lnTo>
                  <a:pt x="98" y="250"/>
                </a:lnTo>
                <a:lnTo>
                  <a:pt x="108" y="246"/>
                </a:lnTo>
                <a:lnTo>
                  <a:pt x="114" y="246"/>
                </a:lnTo>
                <a:lnTo>
                  <a:pt x="120" y="246"/>
                </a:lnTo>
                <a:lnTo>
                  <a:pt x="120" y="246"/>
                </a:lnTo>
                <a:lnTo>
                  <a:pt x="122" y="248"/>
                </a:lnTo>
                <a:lnTo>
                  <a:pt x="124" y="252"/>
                </a:lnTo>
                <a:lnTo>
                  <a:pt x="126" y="264"/>
                </a:lnTo>
                <a:lnTo>
                  <a:pt x="124" y="278"/>
                </a:lnTo>
                <a:lnTo>
                  <a:pt x="122" y="296"/>
                </a:lnTo>
                <a:lnTo>
                  <a:pt x="116" y="340"/>
                </a:lnTo>
                <a:lnTo>
                  <a:pt x="114" y="360"/>
                </a:lnTo>
                <a:lnTo>
                  <a:pt x="114" y="382"/>
                </a:lnTo>
                <a:lnTo>
                  <a:pt x="114" y="382"/>
                </a:lnTo>
                <a:lnTo>
                  <a:pt x="170" y="394"/>
                </a:lnTo>
                <a:lnTo>
                  <a:pt x="222" y="404"/>
                </a:lnTo>
                <a:lnTo>
                  <a:pt x="222" y="404"/>
                </a:lnTo>
                <a:lnTo>
                  <a:pt x="210" y="392"/>
                </a:lnTo>
                <a:lnTo>
                  <a:pt x="202" y="384"/>
                </a:lnTo>
                <a:lnTo>
                  <a:pt x="198" y="376"/>
                </a:lnTo>
                <a:lnTo>
                  <a:pt x="194" y="366"/>
                </a:lnTo>
                <a:lnTo>
                  <a:pt x="194" y="358"/>
                </a:lnTo>
                <a:lnTo>
                  <a:pt x="196" y="348"/>
                </a:lnTo>
                <a:lnTo>
                  <a:pt x="200" y="340"/>
                </a:lnTo>
                <a:lnTo>
                  <a:pt x="200" y="3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0" name="Freeform 89"/>
          <p:cNvSpPr>
            <a:spLocks/>
          </p:cNvSpPr>
          <p:nvPr/>
        </p:nvSpPr>
        <p:spPr bwMode="auto">
          <a:xfrm>
            <a:off x="5995988" y="5137150"/>
            <a:ext cx="539750" cy="819150"/>
          </a:xfrm>
          <a:custGeom>
            <a:avLst/>
            <a:gdLst>
              <a:gd name="T0" fmla="*/ 178 w 340"/>
              <a:gd name="T1" fmla="*/ 420 h 516"/>
              <a:gd name="T2" fmla="*/ 168 w 340"/>
              <a:gd name="T3" fmla="*/ 440 h 516"/>
              <a:gd name="T4" fmla="*/ 142 w 340"/>
              <a:gd name="T5" fmla="*/ 466 h 516"/>
              <a:gd name="T6" fmla="*/ 136 w 340"/>
              <a:gd name="T7" fmla="*/ 486 h 516"/>
              <a:gd name="T8" fmla="*/ 140 w 340"/>
              <a:gd name="T9" fmla="*/ 500 h 516"/>
              <a:gd name="T10" fmla="*/ 166 w 340"/>
              <a:gd name="T11" fmla="*/ 514 h 516"/>
              <a:gd name="T12" fmla="*/ 214 w 340"/>
              <a:gd name="T13" fmla="*/ 510 h 516"/>
              <a:gd name="T14" fmla="*/ 230 w 340"/>
              <a:gd name="T15" fmla="*/ 494 h 516"/>
              <a:gd name="T16" fmla="*/ 232 w 340"/>
              <a:gd name="T17" fmla="*/ 478 h 516"/>
              <a:gd name="T18" fmla="*/ 230 w 340"/>
              <a:gd name="T19" fmla="*/ 442 h 516"/>
              <a:gd name="T20" fmla="*/ 236 w 340"/>
              <a:gd name="T21" fmla="*/ 438 h 516"/>
              <a:gd name="T22" fmla="*/ 320 w 340"/>
              <a:gd name="T23" fmla="*/ 458 h 516"/>
              <a:gd name="T24" fmla="*/ 334 w 340"/>
              <a:gd name="T25" fmla="*/ 372 h 516"/>
              <a:gd name="T26" fmla="*/ 338 w 340"/>
              <a:gd name="T27" fmla="*/ 228 h 516"/>
              <a:gd name="T28" fmla="*/ 318 w 340"/>
              <a:gd name="T29" fmla="*/ 234 h 516"/>
              <a:gd name="T30" fmla="*/ 284 w 340"/>
              <a:gd name="T31" fmla="*/ 262 h 516"/>
              <a:gd name="T32" fmla="*/ 262 w 340"/>
              <a:gd name="T33" fmla="*/ 268 h 516"/>
              <a:gd name="T34" fmla="*/ 244 w 340"/>
              <a:gd name="T35" fmla="*/ 260 h 516"/>
              <a:gd name="T36" fmla="*/ 234 w 340"/>
              <a:gd name="T37" fmla="*/ 236 h 516"/>
              <a:gd name="T38" fmla="*/ 236 w 340"/>
              <a:gd name="T39" fmla="*/ 196 h 516"/>
              <a:gd name="T40" fmla="*/ 250 w 340"/>
              <a:gd name="T41" fmla="*/ 170 h 516"/>
              <a:gd name="T42" fmla="*/ 276 w 340"/>
              <a:gd name="T43" fmla="*/ 158 h 516"/>
              <a:gd name="T44" fmla="*/ 306 w 340"/>
              <a:gd name="T45" fmla="*/ 158 h 516"/>
              <a:gd name="T46" fmla="*/ 330 w 340"/>
              <a:gd name="T47" fmla="*/ 76 h 516"/>
              <a:gd name="T48" fmla="*/ 228 w 340"/>
              <a:gd name="T49" fmla="*/ 102 h 516"/>
              <a:gd name="T50" fmla="*/ 198 w 340"/>
              <a:gd name="T51" fmla="*/ 100 h 516"/>
              <a:gd name="T52" fmla="*/ 208 w 340"/>
              <a:gd name="T53" fmla="*/ 40 h 516"/>
              <a:gd name="T54" fmla="*/ 206 w 340"/>
              <a:gd name="T55" fmla="*/ 10 h 516"/>
              <a:gd name="T56" fmla="*/ 198 w 340"/>
              <a:gd name="T57" fmla="*/ 4 h 516"/>
              <a:gd name="T58" fmla="*/ 160 w 340"/>
              <a:gd name="T59" fmla="*/ 2 h 516"/>
              <a:gd name="T60" fmla="*/ 116 w 340"/>
              <a:gd name="T61" fmla="*/ 18 h 516"/>
              <a:gd name="T62" fmla="*/ 100 w 340"/>
              <a:gd name="T63" fmla="*/ 38 h 516"/>
              <a:gd name="T64" fmla="*/ 102 w 340"/>
              <a:gd name="T65" fmla="*/ 66 h 516"/>
              <a:gd name="T66" fmla="*/ 126 w 340"/>
              <a:gd name="T67" fmla="*/ 94 h 516"/>
              <a:gd name="T68" fmla="*/ 18 w 340"/>
              <a:gd name="T69" fmla="*/ 72 h 516"/>
              <a:gd name="T70" fmla="*/ 18 w 340"/>
              <a:gd name="T71" fmla="*/ 78 h 516"/>
              <a:gd name="T72" fmla="*/ 10 w 340"/>
              <a:gd name="T73" fmla="*/ 218 h 516"/>
              <a:gd name="T74" fmla="*/ 52 w 340"/>
              <a:gd name="T75" fmla="*/ 214 h 516"/>
              <a:gd name="T76" fmla="*/ 84 w 340"/>
              <a:gd name="T77" fmla="*/ 222 h 516"/>
              <a:gd name="T78" fmla="*/ 96 w 340"/>
              <a:gd name="T79" fmla="*/ 242 h 516"/>
              <a:gd name="T80" fmla="*/ 102 w 340"/>
              <a:gd name="T81" fmla="*/ 286 h 516"/>
              <a:gd name="T82" fmla="*/ 84 w 340"/>
              <a:gd name="T83" fmla="*/ 314 h 516"/>
              <a:gd name="T84" fmla="*/ 64 w 340"/>
              <a:gd name="T85" fmla="*/ 316 h 516"/>
              <a:gd name="T86" fmla="*/ 42 w 340"/>
              <a:gd name="T87" fmla="*/ 298 h 516"/>
              <a:gd name="T88" fmla="*/ 16 w 340"/>
              <a:gd name="T89" fmla="*/ 282 h 516"/>
              <a:gd name="T90" fmla="*/ 0 w 340"/>
              <a:gd name="T91" fmla="*/ 346 h 516"/>
              <a:gd name="T92" fmla="*/ 0 w 340"/>
              <a:gd name="T93" fmla="*/ 422 h 516"/>
              <a:gd name="T94" fmla="*/ 126 w 340"/>
              <a:gd name="T95" fmla="*/ 400 h 516"/>
              <a:gd name="T96" fmla="*/ 156 w 340"/>
              <a:gd name="T97" fmla="*/ 398 h 516"/>
              <a:gd name="T98" fmla="*/ 172 w 340"/>
              <a:gd name="T99" fmla="*/ 408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40" h="516">
                <a:moveTo>
                  <a:pt x="178" y="416"/>
                </a:moveTo>
                <a:lnTo>
                  <a:pt x="178" y="416"/>
                </a:lnTo>
                <a:lnTo>
                  <a:pt x="178" y="420"/>
                </a:lnTo>
                <a:lnTo>
                  <a:pt x="178" y="424"/>
                </a:lnTo>
                <a:lnTo>
                  <a:pt x="174" y="432"/>
                </a:lnTo>
                <a:lnTo>
                  <a:pt x="168" y="440"/>
                </a:lnTo>
                <a:lnTo>
                  <a:pt x="158" y="448"/>
                </a:lnTo>
                <a:lnTo>
                  <a:pt x="150" y="458"/>
                </a:lnTo>
                <a:lnTo>
                  <a:pt x="142" y="466"/>
                </a:lnTo>
                <a:lnTo>
                  <a:pt x="136" y="476"/>
                </a:lnTo>
                <a:lnTo>
                  <a:pt x="134" y="482"/>
                </a:lnTo>
                <a:lnTo>
                  <a:pt x="136" y="486"/>
                </a:lnTo>
                <a:lnTo>
                  <a:pt x="136" y="486"/>
                </a:lnTo>
                <a:lnTo>
                  <a:pt x="138" y="494"/>
                </a:lnTo>
                <a:lnTo>
                  <a:pt x="140" y="500"/>
                </a:lnTo>
                <a:lnTo>
                  <a:pt x="146" y="506"/>
                </a:lnTo>
                <a:lnTo>
                  <a:pt x="152" y="510"/>
                </a:lnTo>
                <a:lnTo>
                  <a:pt x="166" y="514"/>
                </a:lnTo>
                <a:lnTo>
                  <a:pt x="182" y="516"/>
                </a:lnTo>
                <a:lnTo>
                  <a:pt x="200" y="514"/>
                </a:lnTo>
                <a:lnTo>
                  <a:pt x="214" y="510"/>
                </a:lnTo>
                <a:lnTo>
                  <a:pt x="224" y="504"/>
                </a:lnTo>
                <a:lnTo>
                  <a:pt x="228" y="500"/>
                </a:lnTo>
                <a:lnTo>
                  <a:pt x="230" y="494"/>
                </a:lnTo>
                <a:lnTo>
                  <a:pt x="230" y="494"/>
                </a:lnTo>
                <a:lnTo>
                  <a:pt x="232" y="486"/>
                </a:lnTo>
                <a:lnTo>
                  <a:pt x="232" y="478"/>
                </a:lnTo>
                <a:lnTo>
                  <a:pt x="230" y="460"/>
                </a:lnTo>
                <a:lnTo>
                  <a:pt x="228" y="446"/>
                </a:lnTo>
                <a:lnTo>
                  <a:pt x="230" y="442"/>
                </a:lnTo>
                <a:lnTo>
                  <a:pt x="232" y="438"/>
                </a:lnTo>
                <a:lnTo>
                  <a:pt x="232" y="438"/>
                </a:lnTo>
                <a:lnTo>
                  <a:pt x="236" y="438"/>
                </a:lnTo>
                <a:lnTo>
                  <a:pt x="242" y="438"/>
                </a:lnTo>
                <a:lnTo>
                  <a:pt x="260" y="442"/>
                </a:lnTo>
                <a:lnTo>
                  <a:pt x="320" y="458"/>
                </a:lnTo>
                <a:lnTo>
                  <a:pt x="320" y="458"/>
                </a:lnTo>
                <a:lnTo>
                  <a:pt x="328" y="416"/>
                </a:lnTo>
                <a:lnTo>
                  <a:pt x="334" y="372"/>
                </a:lnTo>
                <a:lnTo>
                  <a:pt x="338" y="330"/>
                </a:lnTo>
                <a:lnTo>
                  <a:pt x="340" y="290"/>
                </a:lnTo>
                <a:lnTo>
                  <a:pt x="338" y="228"/>
                </a:lnTo>
                <a:lnTo>
                  <a:pt x="338" y="228"/>
                </a:lnTo>
                <a:lnTo>
                  <a:pt x="328" y="230"/>
                </a:lnTo>
                <a:lnTo>
                  <a:pt x="318" y="234"/>
                </a:lnTo>
                <a:lnTo>
                  <a:pt x="302" y="248"/>
                </a:lnTo>
                <a:lnTo>
                  <a:pt x="292" y="256"/>
                </a:lnTo>
                <a:lnTo>
                  <a:pt x="284" y="262"/>
                </a:lnTo>
                <a:lnTo>
                  <a:pt x="272" y="266"/>
                </a:lnTo>
                <a:lnTo>
                  <a:pt x="262" y="268"/>
                </a:lnTo>
                <a:lnTo>
                  <a:pt x="262" y="268"/>
                </a:lnTo>
                <a:lnTo>
                  <a:pt x="254" y="268"/>
                </a:lnTo>
                <a:lnTo>
                  <a:pt x="248" y="264"/>
                </a:lnTo>
                <a:lnTo>
                  <a:pt x="244" y="260"/>
                </a:lnTo>
                <a:lnTo>
                  <a:pt x="240" y="252"/>
                </a:lnTo>
                <a:lnTo>
                  <a:pt x="236" y="244"/>
                </a:lnTo>
                <a:lnTo>
                  <a:pt x="234" y="236"/>
                </a:lnTo>
                <a:lnTo>
                  <a:pt x="232" y="216"/>
                </a:lnTo>
                <a:lnTo>
                  <a:pt x="234" y="206"/>
                </a:lnTo>
                <a:lnTo>
                  <a:pt x="236" y="196"/>
                </a:lnTo>
                <a:lnTo>
                  <a:pt x="240" y="186"/>
                </a:lnTo>
                <a:lnTo>
                  <a:pt x="244" y="178"/>
                </a:lnTo>
                <a:lnTo>
                  <a:pt x="250" y="170"/>
                </a:lnTo>
                <a:lnTo>
                  <a:pt x="258" y="164"/>
                </a:lnTo>
                <a:lnTo>
                  <a:pt x="266" y="160"/>
                </a:lnTo>
                <a:lnTo>
                  <a:pt x="276" y="158"/>
                </a:lnTo>
                <a:lnTo>
                  <a:pt x="276" y="158"/>
                </a:lnTo>
                <a:lnTo>
                  <a:pt x="290" y="158"/>
                </a:lnTo>
                <a:lnTo>
                  <a:pt x="306" y="158"/>
                </a:lnTo>
                <a:lnTo>
                  <a:pt x="332" y="160"/>
                </a:lnTo>
                <a:lnTo>
                  <a:pt x="332" y="160"/>
                </a:lnTo>
                <a:lnTo>
                  <a:pt x="330" y="76"/>
                </a:lnTo>
                <a:lnTo>
                  <a:pt x="330" y="76"/>
                </a:lnTo>
                <a:lnTo>
                  <a:pt x="260" y="96"/>
                </a:lnTo>
                <a:lnTo>
                  <a:pt x="228" y="102"/>
                </a:lnTo>
                <a:lnTo>
                  <a:pt x="198" y="106"/>
                </a:lnTo>
                <a:lnTo>
                  <a:pt x="198" y="106"/>
                </a:lnTo>
                <a:lnTo>
                  <a:pt x="198" y="100"/>
                </a:lnTo>
                <a:lnTo>
                  <a:pt x="200" y="88"/>
                </a:lnTo>
                <a:lnTo>
                  <a:pt x="206" y="58"/>
                </a:lnTo>
                <a:lnTo>
                  <a:pt x="208" y="40"/>
                </a:lnTo>
                <a:lnTo>
                  <a:pt x="210" y="26"/>
                </a:lnTo>
                <a:lnTo>
                  <a:pt x="208" y="14"/>
                </a:lnTo>
                <a:lnTo>
                  <a:pt x="206" y="10"/>
                </a:lnTo>
                <a:lnTo>
                  <a:pt x="204" y="8"/>
                </a:lnTo>
                <a:lnTo>
                  <a:pt x="204" y="8"/>
                </a:lnTo>
                <a:lnTo>
                  <a:pt x="198" y="4"/>
                </a:lnTo>
                <a:lnTo>
                  <a:pt x="186" y="2"/>
                </a:lnTo>
                <a:lnTo>
                  <a:pt x="174" y="0"/>
                </a:lnTo>
                <a:lnTo>
                  <a:pt x="160" y="2"/>
                </a:lnTo>
                <a:lnTo>
                  <a:pt x="144" y="4"/>
                </a:lnTo>
                <a:lnTo>
                  <a:pt x="130" y="10"/>
                </a:lnTo>
                <a:lnTo>
                  <a:pt x="116" y="18"/>
                </a:lnTo>
                <a:lnTo>
                  <a:pt x="104" y="30"/>
                </a:lnTo>
                <a:lnTo>
                  <a:pt x="104" y="30"/>
                </a:lnTo>
                <a:lnTo>
                  <a:pt x="100" y="38"/>
                </a:lnTo>
                <a:lnTo>
                  <a:pt x="98" y="48"/>
                </a:lnTo>
                <a:lnTo>
                  <a:pt x="98" y="56"/>
                </a:lnTo>
                <a:lnTo>
                  <a:pt x="102" y="66"/>
                </a:lnTo>
                <a:lnTo>
                  <a:pt x="106" y="74"/>
                </a:lnTo>
                <a:lnTo>
                  <a:pt x="114" y="82"/>
                </a:lnTo>
                <a:lnTo>
                  <a:pt x="126" y="94"/>
                </a:lnTo>
                <a:lnTo>
                  <a:pt x="126" y="94"/>
                </a:lnTo>
                <a:lnTo>
                  <a:pt x="74" y="84"/>
                </a:lnTo>
                <a:lnTo>
                  <a:pt x="18" y="72"/>
                </a:lnTo>
                <a:lnTo>
                  <a:pt x="18" y="72"/>
                </a:lnTo>
                <a:lnTo>
                  <a:pt x="18" y="78"/>
                </a:lnTo>
                <a:lnTo>
                  <a:pt x="18" y="78"/>
                </a:lnTo>
                <a:lnTo>
                  <a:pt x="18" y="114"/>
                </a:lnTo>
                <a:lnTo>
                  <a:pt x="16" y="150"/>
                </a:lnTo>
                <a:lnTo>
                  <a:pt x="10" y="218"/>
                </a:lnTo>
                <a:lnTo>
                  <a:pt x="10" y="218"/>
                </a:lnTo>
                <a:lnTo>
                  <a:pt x="30" y="216"/>
                </a:lnTo>
                <a:lnTo>
                  <a:pt x="52" y="214"/>
                </a:lnTo>
                <a:lnTo>
                  <a:pt x="64" y="214"/>
                </a:lnTo>
                <a:lnTo>
                  <a:pt x="74" y="216"/>
                </a:lnTo>
                <a:lnTo>
                  <a:pt x="84" y="222"/>
                </a:lnTo>
                <a:lnTo>
                  <a:pt x="90" y="228"/>
                </a:lnTo>
                <a:lnTo>
                  <a:pt x="90" y="228"/>
                </a:lnTo>
                <a:lnTo>
                  <a:pt x="96" y="242"/>
                </a:lnTo>
                <a:lnTo>
                  <a:pt x="100" y="258"/>
                </a:lnTo>
                <a:lnTo>
                  <a:pt x="102" y="272"/>
                </a:lnTo>
                <a:lnTo>
                  <a:pt x="102" y="286"/>
                </a:lnTo>
                <a:lnTo>
                  <a:pt x="98" y="298"/>
                </a:lnTo>
                <a:lnTo>
                  <a:pt x="92" y="308"/>
                </a:lnTo>
                <a:lnTo>
                  <a:pt x="84" y="314"/>
                </a:lnTo>
                <a:lnTo>
                  <a:pt x="74" y="316"/>
                </a:lnTo>
                <a:lnTo>
                  <a:pt x="74" y="316"/>
                </a:lnTo>
                <a:lnTo>
                  <a:pt x="64" y="316"/>
                </a:lnTo>
                <a:lnTo>
                  <a:pt x="56" y="312"/>
                </a:lnTo>
                <a:lnTo>
                  <a:pt x="48" y="306"/>
                </a:lnTo>
                <a:lnTo>
                  <a:pt x="42" y="298"/>
                </a:lnTo>
                <a:lnTo>
                  <a:pt x="34" y="292"/>
                </a:lnTo>
                <a:lnTo>
                  <a:pt x="26" y="286"/>
                </a:lnTo>
                <a:lnTo>
                  <a:pt x="16" y="282"/>
                </a:lnTo>
                <a:lnTo>
                  <a:pt x="4" y="282"/>
                </a:lnTo>
                <a:lnTo>
                  <a:pt x="4" y="282"/>
                </a:lnTo>
                <a:lnTo>
                  <a:pt x="0" y="346"/>
                </a:lnTo>
                <a:lnTo>
                  <a:pt x="0" y="420"/>
                </a:lnTo>
                <a:lnTo>
                  <a:pt x="0" y="422"/>
                </a:lnTo>
                <a:lnTo>
                  <a:pt x="0" y="422"/>
                </a:lnTo>
                <a:lnTo>
                  <a:pt x="68" y="408"/>
                </a:lnTo>
                <a:lnTo>
                  <a:pt x="100" y="402"/>
                </a:lnTo>
                <a:lnTo>
                  <a:pt x="126" y="400"/>
                </a:lnTo>
                <a:lnTo>
                  <a:pt x="126" y="400"/>
                </a:lnTo>
                <a:lnTo>
                  <a:pt x="142" y="398"/>
                </a:lnTo>
                <a:lnTo>
                  <a:pt x="156" y="398"/>
                </a:lnTo>
                <a:lnTo>
                  <a:pt x="162" y="400"/>
                </a:lnTo>
                <a:lnTo>
                  <a:pt x="168" y="402"/>
                </a:lnTo>
                <a:lnTo>
                  <a:pt x="172" y="408"/>
                </a:lnTo>
                <a:lnTo>
                  <a:pt x="178" y="416"/>
                </a:lnTo>
                <a:lnTo>
                  <a:pt x="178" y="4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1" name="Freeform 90"/>
          <p:cNvSpPr>
            <a:spLocks/>
          </p:cNvSpPr>
          <p:nvPr/>
        </p:nvSpPr>
        <p:spPr bwMode="auto">
          <a:xfrm>
            <a:off x="5846763" y="5768975"/>
            <a:ext cx="796925" cy="609600"/>
          </a:xfrm>
          <a:custGeom>
            <a:avLst/>
            <a:gdLst>
              <a:gd name="T0" fmla="*/ 486 w 502"/>
              <a:gd name="T1" fmla="*/ 292 h 384"/>
              <a:gd name="T2" fmla="*/ 496 w 502"/>
              <a:gd name="T3" fmla="*/ 284 h 384"/>
              <a:gd name="T4" fmla="*/ 502 w 502"/>
              <a:gd name="T5" fmla="*/ 272 h 384"/>
              <a:gd name="T6" fmla="*/ 498 w 502"/>
              <a:gd name="T7" fmla="*/ 244 h 384"/>
              <a:gd name="T8" fmla="*/ 482 w 502"/>
              <a:gd name="T9" fmla="*/ 214 h 384"/>
              <a:gd name="T10" fmla="*/ 450 w 502"/>
              <a:gd name="T11" fmla="*/ 188 h 384"/>
              <a:gd name="T12" fmla="*/ 434 w 502"/>
              <a:gd name="T13" fmla="*/ 180 h 384"/>
              <a:gd name="T14" fmla="*/ 406 w 502"/>
              <a:gd name="T15" fmla="*/ 178 h 384"/>
              <a:gd name="T16" fmla="*/ 394 w 502"/>
              <a:gd name="T17" fmla="*/ 180 h 384"/>
              <a:gd name="T18" fmla="*/ 402 w 502"/>
              <a:gd name="T19" fmla="*/ 122 h 384"/>
              <a:gd name="T20" fmla="*/ 414 w 502"/>
              <a:gd name="T21" fmla="*/ 60 h 384"/>
              <a:gd name="T22" fmla="*/ 336 w 502"/>
              <a:gd name="T23" fmla="*/ 40 h 384"/>
              <a:gd name="T24" fmla="*/ 326 w 502"/>
              <a:gd name="T25" fmla="*/ 40 h 384"/>
              <a:gd name="T26" fmla="*/ 324 w 502"/>
              <a:gd name="T27" fmla="*/ 44 h 384"/>
              <a:gd name="T28" fmla="*/ 324 w 502"/>
              <a:gd name="T29" fmla="*/ 62 h 384"/>
              <a:gd name="T30" fmla="*/ 326 w 502"/>
              <a:gd name="T31" fmla="*/ 88 h 384"/>
              <a:gd name="T32" fmla="*/ 324 w 502"/>
              <a:gd name="T33" fmla="*/ 96 h 384"/>
              <a:gd name="T34" fmla="*/ 318 w 502"/>
              <a:gd name="T35" fmla="*/ 106 h 384"/>
              <a:gd name="T36" fmla="*/ 294 w 502"/>
              <a:gd name="T37" fmla="*/ 116 h 384"/>
              <a:gd name="T38" fmla="*/ 260 w 502"/>
              <a:gd name="T39" fmla="*/ 116 h 384"/>
              <a:gd name="T40" fmla="*/ 240 w 502"/>
              <a:gd name="T41" fmla="*/ 108 h 384"/>
              <a:gd name="T42" fmla="*/ 232 w 502"/>
              <a:gd name="T43" fmla="*/ 96 h 384"/>
              <a:gd name="T44" fmla="*/ 230 w 502"/>
              <a:gd name="T45" fmla="*/ 88 h 384"/>
              <a:gd name="T46" fmla="*/ 230 w 502"/>
              <a:gd name="T47" fmla="*/ 78 h 384"/>
              <a:gd name="T48" fmla="*/ 244 w 502"/>
              <a:gd name="T49" fmla="*/ 60 h 384"/>
              <a:gd name="T50" fmla="*/ 262 w 502"/>
              <a:gd name="T51" fmla="*/ 42 h 384"/>
              <a:gd name="T52" fmla="*/ 272 w 502"/>
              <a:gd name="T53" fmla="*/ 26 h 384"/>
              <a:gd name="T54" fmla="*/ 272 w 502"/>
              <a:gd name="T55" fmla="*/ 18 h 384"/>
              <a:gd name="T56" fmla="*/ 266 w 502"/>
              <a:gd name="T57" fmla="*/ 10 h 384"/>
              <a:gd name="T58" fmla="*/ 256 w 502"/>
              <a:gd name="T59" fmla="*/ 2 h 384"/>
              <a:gd name="T60" fmla="*/ 236 w 502"/>
              <a:gd name="T61" fmla="*/ 0 h 384"/>
              <a:gd name="T62" fmla="*/ 220 w 502"/>
              <a:gd name="T63" fmla="*/ 2 h 384"/>
              <a:gd name="T64" fmla="*/ 162 w 502"/>
              <a:gd name="T65" fmla="*/ 10 h 384"/>
              <a:gd name="T66" fmla="*/ 94 w 502"/>
              <a:gd name="T67" fmla="*/ 24 h 384"/>
              <a:gd name="T68" fmla="*/ 94 w 502"/>
              <a:gd name="T69" fmla="*/ 192 h 384"/>
              <a:gd name="T70" fmla="*/ 94 w 502"/>
              <a:gd name="T71" fmla="*/ 198 h 384"/>
              <a:gd name="T72" fmla="*/ 74 w 502"/>
              <a:gd name="T73" fmla="*/ 190 h 384"/>
              <a:gd name="T74" fmla="*/ 50 w 502"/>
              <a:gd name="T75" fmla="*/ 196 h 384"/>
              <a:gd name="T76" fmla="*/ 44 w 502"/>
              <a:gd name="T77" fmla="*/ 202 h 384"/>
              <a:gd name="T78" fmla="*/ 24 w 502"/>
              <a:gd name="T79" fmla="*/ 228 h 384"/>
              <a:gd name="T80" fmla="*/ 4 w 502"/>
              <a:gd name="T81" fmla="*/ 268 h 384"/>
              <a:gd name="T82" fmla="*/ 0 w 502"/>
              <a:gd name="T83" fmla="*/ 296 h 384"/>
              <a:gd name="T84" fmla="*/ 4 w 502"/>
              <a:gd name="T85" fmla="*/ 308 h 384"/>
              <a:gd name="T86" fmla="*/ 16 w 502"/>
              <a:gd name="T87" fmla="*/ 312 h 384"/>
              <a:gd name="T88" fmla="*/ 24 w 502"/>
              <a:gd name="T89" fmla="*/ 310 h 384"/>
              <a:gd name="T90" fmla="*/ 64 w 502"/>
              <a:gd name="T91" fmla="*/ 302 h 384"/>
              <a:gd name="T92" fmla="*/ 98 w 502"/>
              <a:gd name="T93" fmla="*/ 302 h 384"/>
              <a:gd name="T94" fmla="*/ 418 w 502"/>
              <a:gd name="T95" fmla="*/ 384 h 384"/>
              <a:gd name="T96" fmla="*/ 400 w 502"/>
              <a:gd name="T97" fmla="*/ 276 h 384"/>
              <a:gd name="T98" fmla="*/ 420 w 502"/>
              <a:gd name="T99" fmla="*/ 286 h 384"/>
              <a:gd name="T100" fmla="*/ 456 w 502"/>
              <a:gd name="T101" fmla="*/ 298 h 384"/>
              <a:gd name="T102" fmla="*/ 476 w 502"/>
              <a:gd name="T103" fmla="*/ 296 h 384"/>
              <a:gd name="T104" fmla="*/ 486 w 502"/>
              <a:gd name="T105" fmla="*/ 292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02" h="384">
                <a:moveTo>
                  <a:pt x="486" y="292"/>
                </a:moveTo>
                <a:lnTo>
                  <a:pt x="486" y="292"/>
                </a:lnTo>
                <a:lnTo>
                  <a:pt x="492" y="288"/>
                </a:lnTo>
                <a:lnTo>
                  <a:pt x="496" y="284"/>
                </a:lnTo>
                <a:lnTo>
                  <a:pt x="498" y="278"/>
                </a:lnTo>
                <a:lnTo>
                  <a:pt x="502" y="272"/>
                </a:lnTo>
                <a:lnTo>
                  <a:pt x="502" y="258"/>
                </a:lnTo>
                <a:lnTo>
                  <a:pt x="498" y="244"/>
                </a:lnTo>
                <a:lnTo>
                  <a:pt x="492" y="228"/>
                </a:lnTo>
                <a:lnTo>
                  <a:pt x="482" y="214"/>
                </a:lnTo>
                <a:lnTo>
                  <a:pt x="468" y="200"/>
                </a:lnTo>
                <a:lnTo>
                  <a:pt x="450" y="188"/>
                </a:lnTo>
                <a:lnTo>
                  <a:pt x="450" y="188"/>
                </a:lnTo>
                <a:lnTo>
                  <a:pt x="434" y="180"/>
                </a:lnTo>
                <a:lnTo>
                  <a:pt x="420" y="176"/>
                </a:lnTo>
                <a:lnTo>
                  <a:pt x="406" y="178"/>
                </a:lnTo>
                <a:lnTo>
                  <a:pt x="394" y="180"/>
                </a:lnTo>
                <a:lnTo>
                  <a:pt x="394" y="180"/>
                </a:lnTo>
                <a:lnTo>
                  <a:pt x="398" y="152"/>
                </a:lnTo>
                <a:lnTo>
                  <a:pt x="402" y="122"/>
                </a:lnTo>
                <a:lnTo>
                  <a:pt x="414" y="60"/>
                </a:lnTo>
                <a:lnTo>
                  <a:pt x="414" y="60"/>
                </a:lnTo>
                <a:lnTo>
                  <a:pt x="354" y="44"/>
                </a:lnTo>
                <a:lnTo>
                  <a:pt x="336" y="40"/>
                </a:lnTo>
                <a:lnTo>
                  <a:pt x="330" y="40"/>
                </a:lnTo>
                <a:lnTo>
                  <a:pt x="326" y="40"/>
                </a:lnTo>
                <a:lnTo>
                  <a:pt x="326" y="40"/>
                </a:lnTo>
                <a:lnTo>
                  <a:pt x="324" y="44"/>
                </a:lnTo>
                <a:lnTo>
                  <a:pt x="322" y="48"/>
                </a:lnTo>
                <a:lnTo>
                  <a:pt x="324" y="62"/>
                </a:lnTo>
                <a:lnTo>
                  <a:pt x="326" y="80"/>
                </a:lnTo>
                <a:lnTo>
                  <a:pt x="326" y="88"/>
                </a:lnTo>
                <a:lnTo>
                  <a:pt x="324" y="96"/>
                </a:lnTo>
                <a:lnTo>
                  <a:pt x="324" y="96"/>
                </a:lnTo>
                <a:lnTo>
                  <a:pt x="322" y="102"/>
                </a:lnTo>
                <a:lnTo>
                  <a:pt x="318" y="106"/>
                </a:lnTo>
                <a:lnTo>
                  <a:pt x="308" y="112"/>
                </a:lnTo>
                <a:lnTo>
                  <a:pt x="294" y="116"/>
                </a:lnTo>
                <a:lnTo>
                  <a:pt x="276" y="118"/>
                </a:lnTo>
                <a:lnTo>
                  <a:pt x="260" y="116"/>
                </a:lnTo>
                <a:lnTo>
                  <a:pt x="246" y="112"/>
                </a:lnTo>
                <a:lnTo>
                  <a:pt x="240" y="108"/>
                </a:lnTo>
                <a:lnTo>
                  <a:pt x="234" y="102"/>
                </a:lnTo>
                <a:lnTo>
                  <a:pt x="232" y="96"/>
                </a:lnTo>
                <a:lnTo>
                  <a:pt x="230" y="88"/>
                </a:lnTo>
                <a:lnTo>
                  <a:pt x="230" y="88"/>
                </a:lnTo>
                <a:lnTo>
                  <a:pt x="228" y="84"/>
                </a:lnTo>
                <a:lnTo>
                  <a:pt x="230" y="78"/>
                </a:lnTo>
                <a:lnTo>
                  <a:pt x="236" y="68"/>
                </a:lnTo>
                <a:lnTo>
                  <a:pt x="244" y="60"/>
                </a:lnTo>
                <a:lnTo>
                  <a:pt x="252" y="50"/>
                </a:lnTo>
                <a:lnTo>
                  <a:pt x="262" y="42"/>
                </a:lnTo>
                <a:lnTo>
                  <a:pt x="268" y="34"/>
                </a:lnTo>
                <a:lnTo>
                  <a:pt x="272" y="26"/>
                </a:lnTo>
                <a:lnTo>
                  <a:pt x="272" y="22"/>
                </a:lnTo>
                <a:lnTo>
                  <a:pt x="272" y="18"/>
                </a:lnTo>
                <a:lnTo>
                  <a:pt x="272" y="18"/>
                </a:lnTo>
                <a:lnTo>
                  <a:pt x="266" y="10"/>
                </a:lnTo>
                <a:lnTo>
                  <a:pt x="262" y="4"/>
                </a:lnTo>
                <a:lnTo>
                  <a:pt x="256" y="2"/>
                </a:lnTo>
                <a:lnTo>
                  <a:pt x="250" y="0"/>
                </a:lnTo>
                <a:lnTo>
                  <a:pt x="236" y="0"/>
                </a:lnTo>
                <a:lnTo>
                  <a:pt x="220" y="2"/>
                </a:lnTo>
                <a:lnTo>
                  <a:pt x="220" y="2"/>
                </a:lnTo>
                <a:lnTo>
                  <a:pt x="194" y="4"/>
                </a:lnTo>
                <a:lnTo>
                  <a:pt x="162" y="10"/>
                </a:lnTo>
                <a:lnTo>
                  <a:pt x="94" y="24"/>
                </a:lnTo>
                <a:lnTo>
                  <a:pt x="94" y="24"/>
                </a:lnTo>
                <a:lnTo>
                  <a:pt x="96" y="136"/>
                </a:lnTo>
                <a:lnTo>
                  <a:pt x="94" y="192"/>
                </a:lnTo>
                <a:lnTo>
                  <a:pt x="94" y="198"/>
                </a:lnTo>
                <a:lnTo>
                  <a:pt x="94" y="198"/>
                </a:lnTo>
                <a:lnTo>
                  <a:pt x="84" y="192"/>
                </a:lnTo>
                <a:lnTo>
                  <a:pt x="74" y="190"/>
                </a:lnTo>
                <a:lnTo>
                  <a:pt x="62" y="192"/>
                </a:lnTo>
                <a:lnTo>
                  <a:pt x="50" y="196"/>
                </a:lnTo>
                <a:lnTo>
                  <a:pt x="50" y="196"/>
                </a:lnTo>
                <a:lnTo>
                  <a:pt x="44" y="202"/>
                </a:lnTo>
                <a:lnTo>
                  <a:pt x="38" y="210"/>
                </a:lnTo>
                <a:lnTo>
                  <a:pt x="24" y="228"/>
                </a:lnTo>
                <a:lnTo>
                  <a:pt x="14" y="248"/>
                </a:lnTo>
                <a:lnTo>
                  <a:pt x="4" y="268"/>
                </a:lnTo>
                <a:lnTo>
                  <a:pt x="0" y="288"/>
                </a:lnTo>
                <a:lnTo>
                  <a:pt x="0" y="296"/>
                </a:lnTo>
                <a:lnTo>
                  <a:pt x="2" y="302"/>
                </a:lnTo>
                <a:lnTo>
                  <a:pt x="4" y="308"/>
                </a:lnTo>
                <a:lnTo>
                  <a:pt x="10" y="310"/>
                </a:lnTo>
                <a:lnTo>
                  <a:pt x="16" y="312"/>
                </a:lnTo>
                <a:lnTo>
                  <a:pt x="24" y="310"/>
                </a:lnTo>
                <a:lnTo>
                  <a:pt x="24" y="310"/>
                </a:lnTo>
                <a:lnTo>
                  <a:pt x="44" y="306"/>
                </a:lnTo>
                <a:lnTo>
                  <a:pt x="64" y="302"/>
                </a:lnTo>
                <a:lnTo>
                  <a:pt x="98" y="302"/>
                </a:lnTo>
                <a:lnTo>
                  <a:pt x="98" y="302"/>
                </a:lnTo>
                <a:lnTo>
                  <a:pt x="106" y="384"/>
                </a:lnTo>
                <a:lnTo>
                  <a:pt x="418" y="384"/>
                </a:lnTo>
                <a:lnTo>
                  <a:pt x="418" y="384"/>
                </a:lnTo>
                <a:lnTo>
                  <a:pt x="400" y="276"/>
                </a:lnTo>
                <a:lnTo>
                  <a:pt x="400" y="276"/>
                </a:lnTo>
                <a:lnTo>
                  <a:pt x="420" y="286"/>
                </a:lnTo>
                <a:lnTo>
                  <a:pt x="444" y="294"/>
                </a:lnTo>
                <a:lnTo>
                  <a:pt x="456" y="298"/>
                </a:lnTo>
                <a:lnTo>
                  <a:pt x="466" y="298"/>
                </a:lnTo>
                <a:lnTo>
                  <a:pt x="476" y="296"/>
                </a:lnTo>
                <a:lnTo>
                  <a:pt x="486" y="292"/>
                </a:lnTo>
                <a:lnTo>
                  <a:pt x="486" y="2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2" name="Freeform 91"/>
          <p:cNvSpPr>
            <a:spLocks/>
          </p:cNvSpPr>
          <p:nvPr/>
        </p:nvSpPr>
        <p:spPr bwMode="auto">
          <a:xfrm>
            <a:off x="6583363" y="854075"/>
            <a:ext cx="587375" cy="663575"/>
          </a:xfrm>
          <a:custGeom>
            <a:avLst/>
            <a:gdLst>
              <a:gd name="T0" fmla="*/ 116 w 370"/>
              <a:gd name="T1" fmla="*/ 316 h 418"/>
              <a:gd name="T2" fmla="*/ 104 w 370"/>
              <a:gd name="T3" fmla="*/ 338 h 418"/>
              <a:gd name="T4" fmla="*/ 88 w 370"/>
              <a:gd name="T5" fmla="*/ 372 h 418"/>
              <a:gd name="T6" fmla="*/ 88 w 370"/>
              <a:gd name="T7" fmla="*/ 392 h 418"/>
              <a:gd name="T8" fmla="*/ 92 w 370"/>
              <a:gd name="T9" fmla="*/ 400 h 418"/>
              <a:gd name="T10" fmla="*/ 108 w 370"/>
              <a:gd name="T11" fmla="*/ 414 h 418"/>
              <a:gd name="T12" fmla="*/ 128 w 370"/>
              <a:gd name="T13" fmla="*/ 418 h 418"/>
              <a:gd name="T14" fmla="*/ 148 w 370"/>
              <a:gd name="T15" fmla="*/ 412 h 418"/>
              <a:gd name="T16" fmla="*/ 166 w 370"/>
              <a:gd name="T17" fmla="*/ 396 h 418"/>
              <a:gd name="T18" fmla="*/ 170 w 370"/>
              <a:gd name="T19" fmla="*/ 386 h 418"/>
              <a:gd name="T20" fmla="*/ 174 w 370"/>
              <a:gd name="T21" fmla="*/ 370 h 418"/>
              <a:gd name="T22" fmla="*/ 168 w 370"/>
              <a:gd name="T23" fmla="*/ 354 h 418"/>
              <a:gd name="T24" fmla="*/ 166 w 370"/>
              <a:gd name="T25" fmla="*/ 344 h 418"/>
              <a:gd name="T26" fmla="*/ 168 w 370"/>
              <a:gd name="T27" fmla="*/ 336 h 418"/>
              <a:gd name="T28" fmla="*/ 174 w 370"/>
              <a:gd name="T29" fmla="*/ 328 h 418"/>
              <a:gd name="T30" fmla="*/ 306 w 370"/>
              <a:gd name="T31" fmla="*/ 350 h 418"/>
              <a:gd name="T32" fmla="*/ 346 w 370"/>
              <a:gd name="T33" fmla="*/ 354 h 418"/>
              <a:gd name="T34" fmla="*/ 366 w 370"/>
              <a:gd name="T35" fmla="*/ 212 h 418"/>
              <a:gd name="T36" fmla="*/ 330 w 370"/>
              <a:gd name="T37" fmla="*/ 220 h 418"/>
              <a:gd name="T38" fmla="*/ 286 w 370"/>
              <a:gd name="T39" fmla="*/ 226 h 418"/>
              <a:gd name="T40" fmla="*/ 278 w 370"/>
              <a:gd name="T41" fmla="*/ 226 h 418"/>
              <a:gd name="T42" fmla="*/ 266 w 370"/>
              <a:gd name="T43" fmla="*/ 218 h 418"/>
              <a:gd name="T44" fmla="*/ 260 w 370"/>
              <a:gd name="T45" fmla="*/ 204 h 418"/>
              <a:gd name="T46" fmla="*/ 262 w 370"/>
              <a:gd name="T47" fmla="*/ 176 h 418"/>
              <a:gd name="T48" fmla="*/ 272 w 370"/>
              <a:gd name="T49" fmla="*/ 148 h 418"/>
              <a:gd name="T50" fmla="*/ 284 w 370"/>
              <a:gd name="T51" fmla="*/ 134 h 418"/>
              <a:gd name="T52" fmla="*/ 300 w 370"/>
              <a:gd name="T53" fmla="*/ 124 h 418"/>
              <a:gd name="T54" fmla="*/ 308 w 370"/>
              <a:gd name="T55" fmla="*/ 122 h 418"/>
              <a:gd name="T56" fmla="*/ 328 w 370"/>
              <a:gd name="T57" fmla="*/ 122 h 418"/>
              <a:gd name="T58" fmla="*/ 358 w 370"/>
              <a:gd name="T59" fmla="*/ 134 h 418"/>
              <a:gd name="T60" fmla="*/ 370 w 370"/>
              <a:gd name="T61" fmla="*/ 144 h 418"/>
              <a:gd name="T62" fmla="*/ 370 w 370"/>
              <a:gd name="T63" fmla="*/ 130 h 418"/>
              <a:gd name="T64" fmla="*/ 354 w 370"/>
              <a:gd name="T65" fmla="*/ 0 h 418"/>
              <a:gd name="T66" fmla="*/ 26 w 370"/>
              <a:gd name="T67" fmla="*/ 0 h 418"/>
              <a:gd name="T68" fmla="*/ 8 w 370"/>
              <a:gd name="T69" fmla="*/ 104 h 418"/>
              <a:gd name="T70" fmla="*/ 20 w 370"/>
              <a:gd name="T71" fmla="*/ 94 h 418"/>
              <a:gd name="T72" fmla="*/ 34 w 370"/>
              <a:gd name="T73" fmla="*/ 86 h 418"/>
              <a:gd name="T74" fmla="*/ 48 w 370"/>
              <a:gd name="T75" fmla="*/ 88 h 418"/>
              <a:gd name="T76" fmla="*/ 60 w 370"/>
              <a:gd name="T77" fmla="*/ 100 h 418"/>
              <a:gd name="T78" fmla="*/ 72 w 370"/>
              <a:gd name="T79" fmla="*/ 118 h 418"/>
              <a:gd name="T80" fmla="*/ 84 w 370"/>
              <a:gd name="T81" fmla="*/ 158 h 418"/>
              <a:gd name="T82" fmla="*/ 84 w 370"/>
              <a:gd name="T83" fmla="*/ 194 h 418"/>
              <a:gd name="T84" fmla="*/ 76 w 370"/>
              <a:gd name="T85" fmla="*/ 212 h 418"/>
              <a:gd name="T86" fmla="*/ 66 w 370"/>
              <a:gd name="T87" fmla="*/ 220 h 418"/>
              <a:gd name="T88" fmla="*/ 60 w 370"/>
              <a:gd name="T89" fmla="*/ 222 h 418"/>
              <a:gd name="T90" fmla="*/ 26 w 370"/>
              <a:gd name="T91" fmla="*/ 220 h 418"/>
              <a:gd name="T92" fmla="*/ 0 w 370"/>
              <a:gd name="T93" fmla="*/ 210 h 418"/>
              <a:gd name="T94" fmla="*/ 0 w 370"/>
              <a:gd name="T95" fmla="*/ 234 h 418"/>
              <a:gd name="T96" fmla="*/ 10 w 370"/>
              <a:gd name="T97" fmla="*/ 308 h 418"/>
              <a:gd name="T98" fmla="*/ 28 w 370"/>
              <a:gd name="T99" fmla="*/ 306 h 418"/>
              <a:gd name="T100" fmla="*/ 74 w 370"/>
              <a:gd name="T101" fmla="*/ 310 h 418"/>
              <a:gd name="T102" fmla="*/ 100 w 370"/>
              <a:gd name="T103" fmla="*/ 314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70" h="418">
                <a:moveTo>
                  <a:pt x="100" y="314"/>
                </a:moveTo>
                <a:lnTo>
                  <a:pt x="116" y="316"/>
                </a:lnTo>
                <a:lnTo>
                  <a:pt x="116" y="316"/>
                </a:lnTo>
                <a:lnTo>
                  <a:pt x="104" y="338"/>
                </a:lnTo>
                <a:lnTo>
                  <a:pt x="92" y="360"/>
                </a:lnTo>
                <a:lnTo>
                  <a:pt x="88" y="372"/>
                </a:lnTo>
                <a:lnTo>
                  <a:pt x="86" y="382"/>
                </a:lnTo>
                <a:lnTo>
                  <a:pt x="88" y="392"/>
                </a:lnTo>
                <a:lnTo>
                  <a:pt x="92" y="400"/>
                </a:lnTo>
                <a:lnTo>
                  <a:pt x="92" y="400"/>
                </a:lnTo>
                <a:lnTo>
                  <a:pt x="100" y="408"/>
                </a:lnTo>
                <a:lnTo>
                  <a:pt x="108" y="414"/>
                </a:lnTo>
                <a:lnTo>
                  <a:pt x="118" y="418"/>
                </a:lnTo>
                <a:lnTo>
                  <a:pt x="128" y="418"/>
                </a:lnTo>
                <a:lnTo>
                  <a:pt x="138" y="416"/>
                </a:lnTo>
                <a:lnTo>
                  <a:pt x="148" y="412"/>
                </a:lnTo>
                <a:lnTo>
                  <a:pt x="158" y="406"/>
                </a:lnTo>
                <a:lnTo>
                  <a:pt x="166" y="396"/>
                </a:lnTo>
                <a:lnTo>
                  <a:pt x="166" y="396"/>
                </a:lnTo>
                <a:lnTo>
                  <a:pt x="170" y="386"/>
                </a:lnTo>
                <a:lnTo>
                  <a:pt x="174" y="378"/>
                </a:lnTo>
                <a:lnTo>
                  <a:pt x="174" y="370"/>
                </a:lnTo>
                <a:lnTo>
                  <a:pt x="172" y="364"/>
                </a:lnTo>
                <a:lnTo>
                  <a:pt x="168" y="354"/>
                </a:lnTo>
                <a:lnTo>
                  <a:pt x="166" y="348"/>
                </a:lnTo>
                <a:lnTo>
                  <a:pt x="166" y="344"/>
                </a:lnTo>
                <a:lnTo>
                  <a:pt x="166" y="344"/>
                </a:lnTo>
                <a:lnTo>
                  <a:pt x="168" y="336"/>
                </a:lnTo>
                <a:lnTo>
                  <a:pt x="174" y="328"/>
                </a:lnTo>
                <a:lnTo>
                  <a:pt x="174" y="328"/>
                </a:lnTo>
                <a:lnTo>
                  <a:pt x="264" y="344"/>
                </a:lnTo>
                <a:lnTo>
                  <a:pt x="306" y="350"/>
                </a:lnTo>
                <a:lnTo>
                  <a:pt x="346" y="354"/>
                </a:lnTo>
                <a:lnTo>
                  <a:pt x="346" y="354"/>
                </a:lnTo>
                <a:lnTo>
                  <a:pt x="356" y="282"/>
                </a:lnTo>
                <a:lnTo>
                  <a:pt x="366" y="212"/>
                </a:lnTo>
                <a:lnTo>
                  <a:pt x="366" y="212"/>
                </a:lnTo>
                <a:lnTo>
                  <a:pt x="330" y="220"/>
                </a:lnTo>
                <a:lnTo>
                  <a:pt x="310" y="224"/>
                </a:lnTo>
                <a:lnTo>
                  <a:pt x="286" y="226"/>
                </a:lnTo>
                <a:lnTo>
                  <a:pt x="286" y="226"/>
                </a:lnTo>
                <a:lnTo>
                  <a:pt x="278" y="226"/>
                </a:lnTo>
                <a:lnTo>
                  <a:pt x="272" y="222"/>
                </a:lnTo>
                <a:lnTo>
                  <a:pt x="266" y="218"/>
                </a:lnTo>
                <a:lnTo>
                  <a:pt x="262" y="212"/>
                </a:lnTo>
                <a:lnTo>
                  <a:pt x="260" y="204"/>
                </a:lnTo>
                <a:lnTo>
                  <a:pt x="260" y="196"/>
                </a:lnTo>
                <a:lnTo>
                  <a:pt x="262" y="176"/>
                </a:lnTo>
                <a:lnTo>
                  <a:pt x="268" y="158"/>
                </a:lnTo>
                <a:lnTo>
                  <a:pt x="272" y="148"/>
                </a:lnTo>
                <a:lnTo>
                  <a:pt x="278" y="140"/>
                </a:lnTo>
                <a:lnTo>
                  <a:pt x="284" y="134"/>
                </a:lnTo>
                <a:lnTo>
                  <a:pt x="292" y="128"/>
                </a:lnTo>
                <a:lnTo>
                  <a:pt x="300" y="124"/>
                </a:lnTo>
                <a:lnTo>
                  <a:pt x="308" y="122"/>
                </a:lnTo>
                <a:lnTo>
                  <a:pt x="308" y="122"/>
                </a:lnTo>
                <a:lnTo>
                  <a:pt x="318" y="122"/>
                </a:lnTo>
                <a:lnTo>
                  <a:pt x="328" y="122"/>
                </a:lnTo>
                <a:lnTo>
                  <a:pt x="344" y="128"/>
                </a:lnTo>
                <a:lnTo>
                  <a:pt x="358" y="134"/>
                </a:lnTo>
                <a:lnTo>
                  <a:pt x="370" y="144"/>
                </a:lnTo>
                <a:lnTo>
                  <a:pt x="370" y="144"/>
                </a:lnTo>
                <a:lnTo>
                  <a:pt x="370" y="130"/>
                </a:lnTo>
                <a:lnTo>
                  <a:pt x="370" y="130"/>
                </a:lnTo>
                <a:lnTo>
                  <a:pt x="362" y="60"/>
                </a:lnTo>
                <a:lnTo>
                  <a:pt x="354" y="0"/>
                </a:lnTo>
                <a:lnTo>
                  <a:pt x="26" y="0"/>
                </a:lnTo>
                <a:lnTo>
                  <a:pt x="26" y="0"/>
                </a:lnTo>
                <a:lnTo>
                  <a:pt x="18" y="46"/>
                </a:lnTo>
                <a:lnTo>
                  <a:pt x="8" y="104"/>
                </a:lnTo>
                <a:lnTo>
                  <a:pt x="8" y="104"/>
                </a:lnTo>
                <a:lnTo>
                  <a:pt x="20" y="94"/>
                </a:lnTo>
                <a:lnTo>
                  <a:pt x="26" y="90"/>
                </a:lnTo>
                <a:lnTo>
                  <a:pt x="34" y="86"/>
                </a:lnTo>
                <a:lnTo>
                  <a:pt x="40" y="86"/>
                </a:lnTo>
                <a:lnTo>
                  <a:pt x="48" y="88"/>
                </a:lnTo>
                <a:lnTo>
                  <a:pt x="54" y="92"/>
                </a:lnTo>
                <a:lnTo>
                  <a:pt x="60" y="100"/>
                </a:lnTo>
                <a:lnTo>
                  <a:pt x="60" y="100"/>
                </a:lnTo>
                <a:lnTo>
                  <a:pt x="72" y="118"/>
                </a:lnTo>
                <a:lnTo>
                  <a:pt x="80" y="138"/>
                </a:lnTo>
                <a:lnTo>
                  <a:pt x="84" y="158"/>
                </a:lnTo>
                <a:lnTo>
                  <a:pt x="86" y="176"/>
                </a:lnTo>
                <a:lnTo>
                  <a:pt x="84" y="194"/>
                </a:lnTo>
                <a:lnTo>
                  <a:pt x="80" y="208"/>
                </a:lnTo>
                <a:lnTo>
                  <a:pt x="76" y="212"/>
                </a:lnTo>
                <a:lnTo>
                  <a:pt x="72" y="218"/>
                </a:lnTo>
                <a:lnTo>
                  <a:pt x="66" y="220"/>
                </a:lnTo>
                <a:lnTo>
                  <a:pt x="60" y="222"/>
                </a:lnTo>
                <a:lnTo>
                  <a:pt x="60" y="222"/>
                </a:lnTo>
                <a:lnTo>
                  <a:pt x="44" y="222"/>
                </a:lnTo>
                <a:lnTo>
                  <a:pt x="26" y="220"/>
                </a:lnTo>
                <a:lnTo>
                  <a:pt x="12" y="216"/>
                </a:lnTo>
                <a:lnTo>
                  <a:pt x="0" y="210"/>
                </a:lnTo>
                <a:lnTo>
                  <a:pt x="0" y="210"/>
                </a:lnTo>
                <a:lnTo>
                  <a:pt x="0" y="234"/>
                </a:lnTo>
                <a:lnTo>
                  <a:pt x="2" y="258"/>
                </a:lnTo>
                <a:lnTo>
                  <a:pt x="10" y="308"/>
                </a:lnTo>
                <a:lnTo>
                  <a:pt x="10" y="308"/>
                </a:lnTo>
                <a:lnTo>
                  <a:pt x="28" y="306"/>
                </a:lnTo>
                <a:lnTo>
                  <a:pt x="50" y="308"/>
                </a:lnTo>
                <a:lnTo>
                  <a:pt x="74" y="310"/>
                </a:lnTo>
                <a:lnTo>
                  <a:pt x="100" y="314"/>
                </a:lnTo>
                <a:lnTo>
                  <a:pt x="100" y="31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3" name="Freeform 92"/>
          <p:cNvSpPr>
            <a:spLocks/>
          </p:cNvSpPr>
          <p:nvPr/>
        </p:nvSpPr>
        <p:spPr bwMode="auto">
          <a:xfrm>
            <a:off x="6996113" y="854075"/>
            <a:ext cx="733425" cy="565150"/>
          </a:xfrm>
          <a:custGeom>
            <a:avLst/>
            <a:gdLst>
              <a:gd name="T0" fmla="*/ 94 w 462"/>
              <a:gd name="T1" fmla="*/ 0 h 356"/>
              <a:gd name="T2" fmla="*/ 110 w 462"/>
              <a:gd name="T3" fmla="*/ 130 h 356"/>
              <a:gd name="T4" fmla="*/ 110 w 462"/>
              <a:gd name="T5" fmla="*/ 144 h 356"/>
              <a:gd name="T6" fmla="*/ 98 w 462"/>
              <a:gd name="T7" fmla="*/ 134 h 356"/>
              <a:gd name="T8" fmla="*/ 68 w 462"/>
              <a:gd name="T9" fmla="*/ 122 h 356"/>
              <a:gd name="T10" fmla="*/ 48 w 462"/>
              <a:gd name="T11" fmla="*/ 122 h 356"/>
              <a:gd name="T12" fmla="*/ 40 w 462"/>
              <a:gd name="T13" fmla="*/ 124 h 356"/>
              <a:gd name="T14" fmla="*/ 24 w 462"/>
              <a:gd name="T15" fmla="*/ 134 h 356"/>
              <a:gd name="T16" fmla="*/ 12 w 462"/>
              <a:gd name="T17" fmla="*/ 148 h 356"/>
              <a:gd name="T18" fmla="*/ 2 w 462"/>
              <a:gd name="T19" fmla="*/ 176 h 356"/>
              <a:gd name="T20" fmla="*/ 0 w 462"/>
              <a:gd name="T21" fmla="*/ 204 h 356"/>
              <a:gd name="T22" fmla="*/ 6 w 462"/>
              <a:gd name="T23" fmla="*/ 218 h 356"/>
              <a:gd name="T24" fmla="*/ 18 w 462"/>
              <a:gd name="T25" fmla="*/ 226 h 356"/>
              <a:gd name="T26" fmla="*/ 26 w 462"/>
              <a:gd name="T27" fmla="*/ 226 h 356"/>
              <a:gd name="T28" fmla="*/ 70 w 462"/>
              <a:gd name="T29" fmla="*/ 220 h 356"/>
              <a:gd name="T30" fmla="*/ 106 w 462"/>
              <a:gd name="T31" fmla="*/ 212 h 356"/>
              <a:gd name="T32" fmla="*/ 86 w 462"/>
              <a:gd name="T33" fmla="*/ 354 h 356"/>
              <a:gd name="T34" fmla="*/ 114 w 462"/>
              <a:gd name="T35" fmla="*/ 356 h 356"/>
              <a:gd name="T36" fmla="*/ 168 w 462"/>
              <a:gd name="T37" fmla="*/ 352 h 356"/>
              <a:gd name="T38" fmla="*/ 192 w 462"/>
              <a:gd name="T39" fmla="*/ 348 h 356"/>
              <a:gd name="T40" fmla="*/ 230 w 462"/>
              <a:gd name="T41" fmla="*/ 340 h 356"/>
              <a:gd name="T42" fmla="*/ 218 w 462"/>
              <a:gd name="T43" fmla="*/ 304 h 356"/>
              <a:gd name="T44" fmla="*/ 218 w 462"/>
              <a:gd name="T45" fmla="*/ 286 h 356"/>
              <a:gd name="T46" fmla="*/ 228 w 462"/>
              <a:gd name="T47" fmla="*/ 270 h 356"/>
              <a:gd name="T48" fmla="*/ 246 w 462"/>
              <a:gd name="T49" fmla="*/ 252 h 356"/>
              <a:gd name="T50" fmla="*/ 266 w 462"/>
              <a:gd name="T51" fmla="*/ 242 h 356"/>
              <a:gd name="T52" fmla="*/ 288 w 462"/>
              <a:gd name="T53" fmla="*/ 240 h 356"/>
              <a:gd name="T54" fmla="*/ 314 w 462"/>
              <a:gd name="T55" fmla="*/ 252 h 356"/>
              <a:gd name="T56" fmla="*/ 322 w 462"/>
              <a:gd name="T57" fmla="*/ 258 h 356"/>
              <a:gd name="T58" fmla="*/ 326 w 462"/>
              <a:gd name="T59" fmla="*/ 278 h 356"/>
              <a:gd name="T60" fmla="*/ 320 w 462"/>
              <a:gd name="T61" fmla="*/ 300 h 356"/>
              <a:gd name="T62" fmla="*/ 300 w 462"/>
              <a:gd name="T63" fmla="*/ 334 h 356"/>
              <a:gd name="T64" fmla="*/ 388 w 462"/>
              <a:gd name="T65" fmla="*/ 330 h 356"/>
              <a:gd name="T66" fmla="*/ 462 w 462"/>
              <a:gd name="T67" fmla="*/ 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62" h="356">
                <a:moveTo>
                  <a:pt x="94" y="0"/>
                </a:moveTo>
                <a:lnTo>
                  <a:pt x="94" y="0"/>
                </a:lnTo>
                <a:lnTo>
                  <a:pt x="102" y="60"/>
                </a:lnTo>
                <a:lnTo>
                  <a:pt x="110" y="130"/>
                </a:lnTo>
                <a:lnTo>
                  <a:pt x="110" y="130"/>
                </a:lnTo>
                <a:lnTo>
                  <a:pt x="110" y="144"/>
                </a:lnTo>
                <a:lnTo>
                  <a:pt x="110" y="144"/>
                </a:lnTo>
                <a:lnTo>
                  <a:pt x="98" y="134"/>
                </a:lnTo>
                <a:lnTo>
                  <a:pt x="84" y="128"/>
                </a:lnTo>
                <a:lnTo>
                  <a:pt x="68" y="122"/>
                </a:lnTo>
                <a:lnTo>
                  <a:pt x="58" y="122"/>
                </a:lnTo>
                <a:lnTo>
                  <a:pt x="48" y="122"/>
                </a:lnTo>
                <a:lnTo>
                  <a:pt x="48" y="122"/>
                </a:lnTo>
                <a:lnTo>
                  <a:pt x="40" y="124"/>
                </a:lnTo>
                <a:lnTo>
                  <a:pt x="32" y="128"/>
                </a:lnTo>
                <a:lnTo>
                  <a:pt x="24" y="134"/>
                </a:lnTo>
                <a:lnTo>
                  <a:pt x="18" y="140"/>
                </a:lnTo>
                <a:lnTo>
                  <a:pt x="12" y="148"/>
                </a:lnTo>
                <a:lnTo>
                  <a:pt x="8" y="158"/>
                </a:lnTo>
                <a:lnTo>
                  <a:pt x="2" y="176"/>
                </a:lnTo>
                <a:lnTo>
                  <a:pt x="0" y="196"/>
                </a:lnTo>
                <a:lnTo>
                  <a:pt x="0" y="204"/>
                </a:lnTo>
                <a:lnTo>
                  <a:pt x="2" y="212"/>
                </a:lnTo>
                <a:lnTo>
                  <a:pt x="6" y="218"/>
                </a:lnTo>
                <a:lnTo>
                  <a:pt x="12" y="222"/>
                </a:lnTo>
                <a:lnTo>
                  <a:pt x="18" y="226"/>
                </a:lnTo>
                <a:lnTo>
                  <a:pt x="26" y="226"/>
                </a:lnTo>
                <a:lnTo>
                  <a:pt x="26" y="226"/>
                </a:lnTo>
                <a:lnTo>
                  <a:pt x="50" y="224"/>
                </a:lnTo>
                <a:lnTo>
                  <a:pt x="70" y="220"/>
                </a:lnTo>
                <a:lnTo>
                  <a:pt x="106" y="212"/>
                </a:lnTo>
                <a:lnTo>
                  <a:pt x="106" y="212"/>
                </a:lnTo>
                <a:lnTo>
                  <a:pt x="96" y="282"/>
                </a:lnTo>
                <a:lnTo>
                  <a:pt x="86" y="354"/>
                </a:lnTo>
                <a:lnTo>
                  <a:pt x="86" y="354"/>
                </a:lnTo>
                <a:lnTo>
                  <a:pt x="114" y="356"/>
                </a:lnTo>
                <a:lnTo>
                  <a:pt x="142" y="356"/>
                </a:lnTo>
                <a:lnTo>
                  <a:pt x="168" y="352"/>
                </a:lnTo>
                <a:lnTo>
                  <a:pt x="192" y="348"/>
                </a:lnTo>
                <a:lnTo>
                  <a:pt x="192" y="348"/>
                </a:lnTo>
                <a:lnTo>
                  <a:pt x="230" y="340"/>
                </a:lnTo>
                <a:lnTo>
                  <a:pt x="230" y="340"/>
                </a:lnTo>
                <a:lnTo>
                  <a:pt x="222" y="324"/>
                </a:lnTo>
                <a:lnTo>
                  <a:pt x="218" y="304"/>
                </a:lnTo>
                <a:lnTo>
                  <a:pt x="218" y="294"/>
                </a:lnTo>
                <a:lnTo>
                  <a:pt x="218" y="286"/>
                </a:lnTo>
                <a:lnTo>
                  <a:pt x="222" y="278"/>
                </a:lnTo>
                <a:lnTo>
                  <a:pt x="228" y="270"/>
                </a:lnTo>
                <a:lnTo>
                  <a:pt x="228" y="270"/>
                </a:lnTo>
                <a:lnTo>
                  <a:pt x="246" y="252"/>
                </a:lnTo>
                <a:lnTo>
                  <a:pt x="256" y="246"/>
                </a:lnTo>
                <a:lnTo>
                  <a:pt x="266" y="242"/>
                </a:lnTo>
                <a:lnTo>
                  <a:pt x="276" y="240"/>
                </a:lnTo>
                <a:lnTo>
                  <a:pt x="288" y="240"/>
                </a:lnTo>
                <a:lnTo>
                  <a:pt x="300" y="246"/>
                </a:lnTo>
                <a:lnTo>
                  <a:pt x="314" y="252"/>
                </a:lnTo>
                <a:lnTo>
                  <a:pt x="314" y="252"/>
                </a:lnTo>
                <a:lnTo>
                  <a:pt x="322" y="258"/>
                </a:lnTo>
                <a:lnTo>
                  <a:pt x="326" y="268"/>
                </a:lnTo>
                <a:lnTo>
                  <a:pt x="326" y="278"/>
                </a:lnTo>
                <a:lnTo>
                  <a:pt x="324" y="288"/>
                </a:lnTo>
                <a:lnTo>
                  <a:pt x="320" y="300"/>
                </a:lnTo>
                <a:lnTo>
                  <a:pt x="314" y="312"/>
                </a:lnTo>
                <a:lnTo>
                  <a:pt x="300" y="334"/>
                </a:lnTo>
                <a:lnTo>
                  <a:pt x="300" y="334"/>
                </a:lnTo>
                <a:lnTo>
                  <a:pt x="388" y="330"/>
                </a:lnTo>
                <a:lnTo>
                  <a:pt x="462" y="330"/>
                </a:lnTo>
                <a:lnTo>
                  <a:pt x="462" y="0"/>
                </a:lnTo>
                <a:lnTo>
                  <a:pt x="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4" name="Freeform 93"/>
          <p:cNvSpPr>
            <a:spLocks/>
          </p:cNvSpPr>
          <p:nvPr/>
        </p:nvSpPr>
        <p:spPr bwMode="auto">
          <a:xfrm>
            <a:off x="6465888" y="1339850"/>
            <a:ext cx="803275" cy="654050"/>
          </a:xfrm>
          <a:custGeom>
            <a:avLst/>
            <a:gdLst>
              <a:gd name="T0" fmla="*/ 262 w 506"/>
              <a:gd name="T1" fmla="*/ 380 h 412"/>
              <a:gd name="T2" fmla="*/ 248 w 506"/>
              <a:gd name="T3" fmla="*/ 342 h 412"/>
              <a:gd name="T4" fmla="*/ 250 w 506"/>
              <a:gd name="T5" fmla="*/ 312 h 412"/>
              <a:gd name="T6" fmla="*/ 278 w 506"/>
              <a:gd name="T7" fmla="*/ 296 h 412"/>
              <a:gd name="T8" fmla="*/ 304 w 506"/>
              <a:gd name="T9" fmla="*/ 294 h 412"/>
              <a:gd name="T10" fmla="*/ 332 w 506"/>
              <a:gd name="T11" fmla="*/ 302 h 412"/>
              <a:gd name="T12" fmla="*/ 338 w 506"/>
              <a:gd name="T13" fmla="*/ 318 h 412"/>
              <a:gd name="T14" fmla="*/ 334 w 506"/>
              <a:gd name="T15" fmla="*/ 340 h 412"/>
              <a:gd name="T16" fmla="*/ 348 w 506"/>
              <a:gd name="T17" fmla="*/ 394 h 412"/>
              <a:gd name="T18" fmla="*/ 430 w 506"/>
              <a:gd name="T19" fmla="*/ 378 h 412"/>
              <a:gd name="T20" fmla="*/ 436 w 506"/>
              <a:gd name="T21" fmla="*/ 252 h 412"/>
              <a:gd name="T22" fmla="*/ 462 w 506"/>
              <a:gd name="T23" fmla="*/ 252 h 412"/>
              <a:gd name="T24" fmla="*/ 472 w 506"/>
              <a:gd name="T25" fmla="*/ 244 h 412"/>
              <a:gd name="T26" fmla="*/ 496 w 506"/>
              <a:gd name="T27" fmla="*/ 202 h 412"/>
              <a:gd name="T28" fmla="*/ 504 w 506"/>
              <a:gd name="T29" fmla="*/ 148 h 412"/>
              <a:gd name="T30" fmla="*/ 500 w 506"/>
              <a:gd name="T31" fmla="*/ 134 h 412"/>
              <a:gd name="T32" fmla="*/ 488 w 506"/>
              <a:gd name="T33" fmla="*/ 124 h 412"/>
              <a:gd name="T34" fmla="*/ 458 w 506"/>
              <a:gd name="T35" fmla="*/ 140 h 412"/>
              <a:gd name="T36" fmla="*/ 416 w 506"/>
              <a:gd name="T37" fmla="*/ 188 h 412"/>
              <a:gd name="T38" fmla="*/ 414 w 506"/>
              <a:gd name="T39" fmla="*/ 168 h 412"/>
              <a:gd name="T40" fmla="*/ 414 w 506"/>
              <a:gd name="T41" fmla="*/ 84 h 412"/>
              <a:gd name="T42" fmla="*/ 380 w 506"/>
              <a:gd name="T43" fmla="*/ 44 h 412"/>
              <a:gd name="T44" fmla="*/ 248 w 506"/>
              <a:gd name="T45" fmla="*/ 22 h 412"/>
              <a:gd name="T46" fmla="*/ 240 w 506"/>
              <a:gd name="T47" fmla="*/ 38 h 412"/>
              <a:gd name="T48" fmla="*/ 246 w 506"/>
              <a:gd name="T49" fmla="*/ 58 h 412"/>
              <a:gd name="T50" fmla="*/ 244 w 506"/>
              <a:gd name="T51" fmla="*/ 80 h 412"/>
              <a:gd name="T52" fmla="*/ 232 w 506"/>
              <a:gd name="T53" fmla="*/ 100 h 412"/>
              <a:gd name="T54" fmla="*/ 202 w 506"/>
              <a:gd name="T55" fmla="*/ 112 h 412"/>
              <a:gd name="T56" fmla="*/ 174 w 506"/>
              <a:gd name="T57" fmla="*/ 102 h 412"/>
              <a:gd name="T58" fmla="*/ 162 w 506"/>
              <a:gd name="T59" fmla="*/ 86 h 412"/>
              <a:gd name="T60" fmla="*/ 166 w 506"/>
              <a:gd name="T61" fmla="*/ 54 h 412"/>
              <a:gd name="T62" fmla="*/ 174 w 506"/>
              <a:gd name="T63" fmla="*/ 8 h 412"/>
              <a:gd name="T64" fmla="*/ 124 w 506"/>
              <a:gd name="T65" fmla="*/ 2 h 412"/>
              <a:gd name="T66" fmla="*/ 84 w 506"/>
              <a:gd name="T67" fmla="*/ 2 h 412"/>
              <a:gd name="T68" fmla="*/ 100 w 506"/>
              <a:gd name="T69" fmla="*/ 126 h 412"/>
              <a:gd name="T70" fmla="*/ 100 w 506"/>
              <a:gd name="T71" fmla="*/ 166 h 412"/>
              <a:gd name="T72" fmla="*/ 40 w 506"/>
              <a:gd name="T73" fmla="*/ 138 h 412"/>
              <a:gd name="T74" fmla="*/ 26 w 506"/>
              <a:gd name="T75" fmla="*/ 138 h 412"/>
              <a:gd name="T76" fmla="*/ 8 w 506"/>
              <a:gd name="T77" fmla="*/ 162 h 412"/>
              <a:gd name="T78" fmla="*/ 0 w 506"/>
              <a:gd name="T79" fmla="*/ 216 h 412"/>
              <a:gd name="T80" fmla="*/ 8 w 506"/>
              <a:gd name="T81" fmla="*/ 236 h 412"/>
              <a:gd name="T82" fmla="*/ 22 w 506"/>
              <a:gd name="T83" fmla="*/ 240 h 412"/>
              <a:gd name="T84" fmla="*/ 38 w 506"/>
              <a:gd name="T85" fmla="*/ 228 h 412"/>
              <a:gd name="T86" fmla="*/ 56 w 506"/>
              <a:gd name="T87" fmla="*/ 216 h 412"/>
              <a:gd name="T88" fmla="*/ 70 w 506"/>
              <a:gd name="T89" fmla="*/ 224 h 412"/>
              <a:gd name="T90" fmla="*/ 66 w 506"/>
              <a:gd name="T91" fmla="*/ 312 h 412"/>
              <a:gd name="T92" fmla="*/ 50 w 506"/>
              <a:gd name="T93" fmla="*/ 384 h 412"/>
              <a:gd name="T94" fmla="*/ 194 w 506"/>
              <a:gd name="T95" fmla="*/ 410 h 412"/>
              <a:gd name="T96" fmla="*/ 270 w 506"/>
              <a:gd name="T97" fmla="*/ 410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06" h="412">
                <a:moveTo>
                  <a:pt x="270" y="410"/>
                </a:moveTo>
                <a:lnTo>
                  <a:pt x="270" y="410"/>
                </a:lnTo>
                <a:lnTo>
                  <a:pt x="262" y="380"/>
                </a:lnTo>
                <a:lnTo>
                  <a:pt x="256" y="360"/>
                </a:lnTo>
                <a:lnTo>
                  <a:pt x="248" y="342"/>
                </a:lnTo>
                <a:lnTo>
                  <a:pt x="248" y="342"/>
                </a:lnTo>
                <a:lnTo>
                  <a:pt x="244" y="332"/>
                </a:lnTo>
                <a:lnTo>
                  <a:pt x="246" y="322"/>
                </a:lnTo>
                <a:lnTo>
                  <a:pt x="250" y="312"/>
                </a:lnTo>
                <a:lnTo>
                  <a:pt x="258" y="306"/>
                </a:lnTo>
                <a:lnTo>
                  <a:pt x="268" y="300"/>
                </a:lnTo>
                <a:lnTo>
                  <a:pt x="278" y="296"/>
                </a:lnTo>
                <a:lnTo>
                  <a:pt x="292" y="294"/>
                </a:lnTo>
                <a:lnTo>
                  <a:pt x="304" y="294"/>
                </a:lnTo>
                <a:lnTo>
                  <a:pt x="304" y="294"/>
                </a:lnTo>
                <a:lnTo>
                  <a:pt x="316" y="296"/>
                </a:lnTo>
                <a:lnTo>
                  <a:pt x="324" y="298"/>
                </a:lnTo>
                <a:lnTo>
                  <a:pt x="332" y="302"/>
                </a:lnTo>
                <a:lnTo>
                  <a:pt x="336" y="306"/>
                </a:lnTo>
                <a:lnTo>
                  <a:pt x="338" y="312"/>
                </a:lnTo>
                <a:lnTo>
                  <a:pt x="338" y="318"/>
                </a:lnTo>
                <a:lnTo>
                  <a:pt x="334" y="334"/>
                </a:lnTo>
                <a:lnTo>
                  <a:pt x="334" y="334"/>
                </a:lnTo>
                <a:lnTo>
                  <a:pt x="334" y="340"/>
                </a:lnTo>
                <a:lnTo>
                  <a:pt x="334" y="346"/>
                </a:lnTo>
                <a:lnTo>
                  <a:pt x="338" y="362"/>
                </a:lnTo>
                <a:lnTo>
                  <a:pt x="348" y="394"/>
                </a:lnTo>
                <a:lnTo>
                  <a:pt x="348" y="394"/>
                </a:lnTo>
                <a:lnTo>
                  <a:pt x="430" y="378"/>
                </a:lnTo>
                <a:lnTo>
                  <a:pt x="430" y="378"/>
                </a:lnTo>
                <a:lnTo>
                  <a:pt x="422" y="246"/>
                </a:lnTo>
                <a:lnTo>
                  <a:pt x="422" y="246"/>
                </a:lnTo>
                <a:lnTo>
                  <a:pt x="436" y="252"/>
                </a:lnTo>
                <a:lnTo>
                  <a:pt x="448" y="254"/>
                </a:lnTo>
                <a:lnTo>
                  <a:pt x="458" y="254"/>
                </a:lnTo>
                <a:lnTo>
                  <a:pt x="462" y="252"/>
                </a:lnTo>
                <a:lnTo>
                  <a:pt x="466" y="250"/>
                </a:lnTo>
                <a:lnTo>
                  <a:pt x="466" y="250"/>
                </a:lnTo>
                <a:lnTo>
                  <a:pt x="472" y="244"/>
                </a:lnTo>
                <a:lnTo>
                  <a:pt x="480" y="232"/>
                </a:lnTo>
                <a:lnTo>
                  <a:pt x="488" y="218"/>
                </a:lnTo>
                <a:lnTo>
                  <a:pt x="496" y="202"/>
                </a:lnTo>
                <a:lnTo>
                  <a:pt x="502" y="184"/>
                </a:lnTo>
                <a:lnTo>
                  <a:pt x="506" y="166"/>
                </a:lnTo>
                <a:lnTo>
                  <a:pt x="504" y="148"/>
                </a:lnTo>
                <a:lnTo>
                  <a:pt x="504" y="140"/>
                </a:lnTo>
                <a:lnTo>
                  <a:pt x="500" y="134"/>
                </a:lnTo>
                <a:lnTo>
                  <a:pt x="500" y="134"/>
                </a:lnTo>
                <a:lnTo>
                  <a:pt x="496" y="128"/>
                </a:lnTo>
                <a:lnTo>
                  <a:pt x="492" y="126"/>
                </a:lnTo>
                <a:lnTo>
                  <a:pt x="488" y="124"/>
                </a:lnTo>
                <a:lnTo>
                  <a:pt x="482" y="126"/>
                </a:lnTo>
                <a:lnTo>
                  <a:pt x="470" y="130"/>
                </a:lnTo>
                <a:lnTo>
                  <a:pt x="458" y="140"/>
                </a:lnTo>
                <a:lnTo>
                  <a:pt x="444" y="152"/>
                </a:lnTo>
                <a:lnTo>
                  <a:pt x="432" y="166"/>
                </a:lnTo>
                <a:lnTo>
                  <a:pt x="416" y="188"/>
                </a:lnTo>
                <a:lnTo>
                  <a:pt x="416" y="188"/>
                </a:lnTo>
                <a:lnTo>
                  <a:pt x="414" y="168"/>
                </a:lnTo>
                <a:lnTo>
                  <a:pt x="414" y="168"/>
                </a:lnTo>
                <a:lnTo>
                  <a:pt x="410" y="144"/>
                </a:lnTo>
                <a:lnTo>
                  <a:pt x="412" y="116"/>
                </a:lnTo>
                <a:lnTo>
                  <a:pt x="414" y="84"/>
                </a:lnTo>
                <a:lnTo>
                  <a:pt x="420" y="48"/>
                </a:lnTo>
                <a:lnTo>
                  <a:pt x="420" y="48"/>
                </a:lnTo>
                <a:lnTo>
                  <a:pt x="380" y="44"/>
                </a:lnTo>
                <a:lnTo>
                  <a:pt x="338" y="38"/>
                </a:lnTo>
                <a:lnTo>
                  <a:pt x="248" y="22"/>
                </a:lnTo>
                <a:lnTo>
                  <a:pt x="248" y="22"/>
                </a:lnTo>
                <a:lnTo>
                  <a:pt x="242" y="30"/>
                </a:lnTo>
                <a:lnTo>
                  <a:pt x="240" y="38"/>
                </a:lnTo>
                <a:lnTo>
                  <a:pt x="240" y="38"/>
                </a:lnTo>
                <a:lnTo>
                  <a:pt x="240" y="42"/>
                </a:lnTo>
                <a:lnTo>
                  <a:pt x="242" y="48"/>
                </a:lnTo>
                <a:lnTo>
                  <a:pt x="246" y="58"/>
                </a:lnTo>
                <a:lnTo>
                  <a:pt x="248" y="64"/>
                </a:lnTo>
                <a:lnTo>
                  <a:pt x="248" y="72"/>
                </a:lnTo>
                <a:lnTo>
                  <a:pt x="244" y="80"/>
                </a:lnTo>
                <a:lnTo>
                  <a:pt x="240" y="90"/>
                </a:lnTo>
                <a:lnTo>
                  <a:pt x="240" y="90"/>
                </a:lnTo>
                <a:lnTo>
                  <a:pt x="232" y="100"/>
                </a:lnTo>
                <a:lnTo>
                  <a:pt x="222" y="106"/>
                </a:lnTo>
                <a:lnTo>
                  <a:pt x="212" y="110"/>
                </a:lnTo>
                <a:lnTo>
                  <a:pt x="202" y="112"/>
                </a:lnTo>
                <a:lnTo>
                  <a:pt x="192" y="112"/>
                </a:lnTo>
                <a:lnTo>
                  <a:pt x="182" y="108"/>
                </a:lnTo>
                <a:lnTo>
                  <a:pt x="174" y="102"/>
                </a:lnTo>
                <a:lnTo>
                  <a:pt x="166" y="94"/>
                </a:lnTo>
                <a:lnTo>
                  <a:pt x="166" y="94"/>
                </a:lnTo>
                <a:lnTo>
                  <a:pt x="162" y="86"/>
                </a:lnTo>
                <a:lnTo>
                  <a:pt x="160" y="76"/>
                </a:lnTo>
                <a:lnTo>
                  <a:pt x="162" y="66"/>
                </a:lnTo>
                <a:lnTo>
                  <a:pt x="166" y="54"/>
                </a:lnTo>
                <a:lnTo>
                  <a:pt x="178" y="32"/>
                </a:lnTo>
                <a:lnTo>
                  <a:pt x="190" y="10"/>
                </a:lnTo>
                <a:lnTo>
                  <a:pt x="174" y="8"/>
                </a:lnTo>
                <a:lnTo>
                  <a:pt x="174" y="8"/>
                </a:lnTo>
                <a:lnTo>
                  <a:pt x="148" y="4"/>
                </a:lnTo>
                <a:lnTo>
                  <a:pt x="124" y="2"/>
                </a:lnTo>
                <a:lnTo>
                  <a:pt x="102" y="0"/>
                </a:lnTo>
                <a:lnTo>
                  <a:pt x="84" y="2"/>
                </a:lnTo>
                <a:lnTo>
                  <a:pt x="84" y="2"/>
                </a:lnTo>
                <a:lnTo>
                  <a:pt x="90" y="42"/>
                </a:lnTo>
                <a:lnTo>
                  <a:pt x="96" y="84"/>
                </a:lnTo>
                <a:lnTo>
                  <a:pt x="100" y="126"/>
                </a:lnTo>
                <a:lnTo>
                  <a:pt x="100" y="146"/>
                </a:lnTo>
                <a:lnTo>
                  <a:pt x="100" y="166"/>
                </a:lnTo>
                <a:lnTo>
                  <a:pt x="100" y="166"/>
                </a:lnTo>
                <a:lnTo>
                  <a:pt x="74" y="152"/>
                </a:lnTo>
                <a:lnTo>
                  <a:pt x="58" y="146"/>
                </a:lnTo>
                <a:lnTo>
                  <a:pt x="40" y="138"/>
                </a:lnTo>
                <a:lnTo>
                  <a:pt x="40" y="138"/>
                </a:lnTo>
                <a:lnTo>
                  <a:pt x="32" y="136"/>
                </a:lnTo>
                <a:lnTo>
                  <a:pt x="26" y="138"/>
                </a:lnTo>
                <a:lnTo>
                  <a:pt x="20" y="142"/>
                </a:lnTo>
                <a:lnTo>
                  <a:pt x="16" y="146"/>
                </a:lnTo>
                <a:lnTo>
                  <a:pt x="8" y="162"/>
                </a:lnTo>
                <a:lnTo>
                  <a:pt x="2" y="180"/>
                </a:lnTo>
                <a:lnTo>
                  <a:pt x="0" y="198"/>
                </a:lnTo>
                <a:lnTo>
                  <a:pt x="0" y="216"/>
                </a:lnTo>
                <a:lnTo>
                  <a:pt x="2" y="224"/>
                </a:lnTo>
                <a:lnTo>
                  <a:pt x="6" y="230"/>
                </a:lnTo>
                <a:lnTo>
                  <a:pt x="8" y="236"/>
                </a:lnTo>
                <a:lnTo>
                  <a:pt x="14" y="238"/>
                </a:lnTo>
                <a:lnTo>
                  <a:pt x="14" y="238"/>
                </a:lnTo>
                <a:lnTo>
                  <a:pt x="22" y="240"/>
                </a:lnTo>
                <a:lnTo>
                  <a:pt x="28" y="238"/>
                </a:lnTo>
                <a:lnTo>
                  <a:pt x="34" y="234"/>
                </a:lnTo>
                <a:lnTo>
                  <a:pt x="38" y="228"/>
                </a:lnTo>
                <a:lnTo>
                  <a:pt x="46" y="218"/>
                </a:lnTo>
                <a:lnTo>
                  <a:pt x="50" y="216"/>
                </a:lnTo>
                <a:lnTo>
                  <a:pt x="56" y="216"/>
                </a:lnTo>
                <a:lnTo>
                  <a:pt x="56" y="216"/>
                </a:lnTo>
                <a:lnTo>
                  <a:pt x="64" y="220"/>
                </a:lnTo>
                <a:lnTo>
                  <a:pt x="70" y="224"/>
                </a:lnTo>
                <a:lnTo>
                  <a:pt x="86" y="240"/>
                </a:lnTo>
                <a:lnTo>
                  <a:pt x="86" y="240"/>
                </a:lnTo>
                <a:lnTo>
                  <a:pt x="66" y="312"/>
                </a:lnTo>
                <a:lnTo>
                  <a:pt x="58" y="348"/>
                </a:lnTo>
                <a:lnTo>
                  <a:pt x="50" y="384"/>
                </a:lnTo>
                <a:lnTo>
                  <a:pt x="50" y="384"/>
                </a:lnTo>
                <a:lnTo>
                  <a:pt x="108" y="396"/>
                </a:lnTo>
                <a:lnTo>
                  <a:pt x="166" y="408"/>
                </a:lnTo>
                <a:lnTo>
                  <a:pt x="194" y="410"/>
                </a:lnTo>
                <a:lnTo>
                  <a:pt x="220" y="412"/>
                </a:lnTo>
                <a:lnTo>
                  <a:pt x="246" y="412"/>
                </a:lnTo>
                <a:lnTo>
                  <a:pt x="270" y="410"/>
                </a:lnTo>
                <a:lnTo>
                  <a:pt x="270" y="4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5" name="Freeform 94"/>
          <p:cNvSpPr>
            <a:spLocks/>
          </p:cNvSpPr>
          <p:nvPr/>
        </p:nvSpPr>
        <p:spPr bwMode="auto">
          <a:xfrm>
            <a:off x="7116763" y="1235075"/>
            <a:ext cx="612775" cy="806450"/>
          </a:xfrm>
          <a:custGeom>
            <a:avLst/>
            <a:gdLst>
              <a:gd name="T0" fmla="*/ 224 w 386"/>
              <a:gd name="T1" fmla="*/ 94 h 508"/>
              <a:gd name="T2" fmla="*/ 244 w 386"/>
              <a:gd name="T3" fmla="*/ 60 h 508"/>
              <a:gd name="T4" fmla="*/ 250 w 386"/>
              <a:gd name="T5" fmla="*/ 38 h 508"/>
              <a:gd name="T6" fmla="*/ 246 w 386"/>
              <a:gd name="T7" fmla="*/ 18 h 508"/>
              <a:gd name="T8" fmla="*/ 238 w 386"/>
              <a:gd name="T9" fmla="*/ 12 h 508"/>
              <a:gd name="T10" fmla="*/ 212 w 386"/>
              <a:gd name="T11" fmla="*/ 0 h 508"/>
              <a:gd name="T12" fmla="*/ 190 w 386"/>
              <a:gd name="T13" fmla="*/ 2 h 508"/>
              <a:gd name="T14" fmla="*/ 170 w 386"/>
              <a:gd name="T15" fmla="*/ 12 h 508"/>
              <a:gd name="T16" fmla="*/ 152 w 386"/>
              <a:gd name="T17" fmla="*/ 30 h 508"/>
              <a:gd name="T18" fmla="*/ 142 w 386"/>
              <a:gd name="T19" fmla="*/ 46 h 508"/>
              <a:gd name="T20" fmla="*/ 142 w 386"/>
              <a:gd name="T21" fmla="*/ 64 h 508"/>
              <a:gd name="T22" fmla="*/ 154 w 386"/>
              <a:gd name="T23" fmla="*/ 100 h 508"/>
              <a:gd name="T24" fmla="*/ 116 w 386"/>
              <a:gd name="T25" fmla="*/ 108 h 508"/>
              <a:gd name="T26" fmla="*/ 92 w 386"/>
              <a:gd name="T27" fmla="*/ 112 h 508"/>
              <a:gd name="T28" fmla="*/ 38 w 386"/>
              <a:gd name="T29" fmla="*/ 116 h 508"/>
              <a:gd name="T30" fmla="*/ 10 w 386"/>
              <a:gd name="T31" fmla="*/ 114 h 508"/>
              <a:gd name="T32" fmla="*/ 2 w 386"/>
              <a:gd name="T33" fmla="*/ 182 h 508"/>
              <a:gd name="T34" fmla="*/ 4 w 386"/>
              <a:gd name="T35" fmla="*/ 234 h 508"/>
              <a:gd name="T36" fmla="*/ 6 w 386"/>
              <a:gd name="T37" fmla="*/ 254 h 508"/>
              <a:gd name="T38" fmla="*/ 22 w 386"/>
              <a:gd name="T39" fmla="*/ 232 h 508"/>
              <a:gd name="T40" fmla="*/ 48 w 386"/>
              <a:gd name="T41" fmla="*/ 206 h 508"/>
              <a:gd name="T42" fmla="*/ 72 w 386"/>
              <a:gd name="T43" fmla="*/ 192 h 508"/>
              <a:gd name="T44" fmla="*/ 82 w 386"/>
              <a:gd name="T45" fmla="*/ 192 h 508"/>
              <a:gd name="T46" fmla="*/ 90 w 386"/>
              <a:gd name="T47" fmla="*/ 200 h 508"/>
              <a:gd name="T48" fmla="*/ 94 w 386"/>
              <a:gd name="T49" fmla="*/ 206 h 508"/>
              <a:gd name="T50" fmla="*/ 96 w 386"/>
              <a:gd name="T51" fmla="*/ 232 h 508"/>
              <a:gd name="T52" fmla="*/ 86 w 386"/>
              <a:gd name="T53" fmla="*/ 268 h 508"/>
              <a:gd name="T54" fmla="*/ 70 w 386"/>
              <a:gd name="T55" fmla="*/ 298 h 508"/>
              <a:gd name="T56" fmla="*/ 56 w 386"/>
              <a:gd name="T57" fmla="*/ 316 h 508"/>
              <a:gd name="T58" fmla="*/ 52 w 386"/>
              <a:gd name="T59" fmla="*/ 318 h 508"/>
              <a:gd name="T60" fmla="*/ 38 w 386"/>
              <a:gd name="T61" fmla="*/ 320 h 508"/>
              <a:gd name="T62" fmla="*/ 12 w 386"/>
              <a:gd name="T63" fmla="*/ 312 h 508"/>
              <a:gd name="T64" fmla="*/ 20 w 386"/>
              <a:gd name="T65" fmla="*/ 444 h 508"/>
              <a:gd name="T66" fmla="*/ 90 w 386"/>
              <a:gd name="T67" fmla="*/ 434 h 508"/>
              <a:gd name="T68" fmla="*/ 156 w 386"/>
              <a:gd name="T69" fmla="*/ 428 h 508"/>
              <a:gd name="T70" fmla="*/ 142 w 386"/>
              <a:gd name="T71" fmla="*/ 466 h 508"/>
              <a:gd name="T72" fmla="*/ 142 w 386"/>
              <a:gd name="T73" fmla="*/ 478 h 508"/>
              <a:gd name="T74" fmla="*/ 148 w 386"/>
              <a:gd name="T75" fmla="*/ 486 h 508"/>
              <a:gd name="T76" fmla="*/ 174 w 386"/>
              <a:gd name="T77" fmla="*/ 500 h 508"/>
              <a:gd name="T78" fmla="*/ 212 w 386"/>
              <a:gd name="T79" fmla="*/ 508 h 508"/>
              <a:gd name="T80" fmla="*/ 246 w 386"/>
              <a:gd name="T81" fmla="*/ 506 h 508"/>
              <a:gd name="T82" fmla="*/ 256 w 386"/>
              <a:gd name="T83" fmla="*/ 500 h 508"/>
              <a:gd name="T84" fmla="*/ 258 w 386"/>
              <a:gd name="T85" fmla="*/ 492 h 508"/>
              <a:gd name="T86" fmla="*/ 258 w 386"/>
              <a:gd name="T87" fmla="*/ 476 h 508"/>
              <a:gd name="T88" fmla="*/ 246 w 386"/>
              <a:gd name="T89" fmla="*/ 446 h 508"/>
              <a:gd name="T90" fmla="*/ 236 w 386"/>
              <a:gd name="T91" fmla="*/ 426 h 508"/>
              <a:gd name="T92" fmla="*/ 386 w 386"/>
              <a:gd name="T93" fmla="*/ 444 h 508"/>
              <a:gd name="T94" fmla="*/ 386 w 386"/>
              <a:gd name="T95" fmla="*/ 90 h 508"/>
              <a:gd name="T96" fmla="*/ 224 w 386"/>
              <a:gd name="T97" fmla="*/ 94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86" h="508">
                <a:moveTo>
                  <a:pt x="224" y="94"/>
                </a:moveTo>
                <a:lnTo>
                  <a:pt x="224" y="94"/>
                </a:lnTo>
                <a:lnTo>
                  <a:pt x="238" y="72"/>
                </a:lnTo>
                <a:lnTo>
                  <a:pt x="244" y="60"/>
                </a:lnTo>
                <a:lnTo>
                  <a:pt x="248" y="48"/>
                </a:lnTo>
                <a:lnTo>
                  <a:pt x="250" y="38"/>
                </a:lnTo>
                <a:lnTo>
                  <a:pt x="250" y="28"/>
                </a:lnTo>
                <a:lnTo>
                  <a:pt x="246" y="18"/>
                </a:lnTo>
                <a:lnTo>
                  <a:pt x="238" y="12"/>
                </a:lnTo>
                <a:lnTo>
                  <a:pt x="238" y="12"/>
                </a:lnTo>
                <a:lnTo>
                  <a:pt x="224" y="6"/>
                </a:lnTo>
                <a:lnTo>
                  <a:pt x="212" y="0"/>
                </a:lnTo>
                <a:lnTo>
                  <a:pt x="200" y="0"/>
                </a:lnTo>
                <a:lnTo>
                  <a:pt x="190" y="2"/>
                </a:lnTo>
                <a:lnTo>
                  <a:pt x="180" y="6"/>
                </a:lnTo>
                <a:lnTo>
                  <a:pt x="170" y="12"/>
                </a:lnTo>
                <a:lnTo>
                  <a:pt x="152" y="30"/>
                </a:lnTo>
                <a:lnTo>
                  <a:pt x="152" y="30"/>
                </a:lnTo>
                <a:lnTo>
                  <a:pt x="146" y="38"/>
                </a:lnTo>
                <a:lnTo>
                  <a:pt x="142" y="46"/>
                </a:lnTo>
                <a:lnTo>
                  <a:pt x="142" y="54"/>
                </a:lnTo>
                <a:lnTo>
                  <a:pt x="142" y="64"/>
                </a:lnTo>
                <a:lnTo>
                  <a:pt x="146" y="84"/>
                </a:lnTo>
                <a:lnTo>
                  <a:pt x="154" y="100"/>
                </a:lnTo>
                <a:lnTo>
                  <a:pt x="154" y="100"/>
                </a:lnTo>
                <a:lnTo>
                  <a:pt x="116" y="108"/>
                </a:lnTo>
                <a:lnTo>
                  <a:pt x="116" y="108"/>
                </a:lnTo>
                <a:lnTo>
                  <a:pt x="92" y="112"/>
                </a:lnTo>
                <a:lnTo>
                  <a:pt x="66" y="116"/>
                </a:lnTo>
                <a:lnTo>
                  <a:pt x="38" y="116"/>
                </a:lnTo>
                <a:lnTo>
                  <a:pt x="10" y="114"/>
                </a:lnTo>
                <a:lnTo>
                  <a:pt x="10" y="114"/>
                </a:lnTo>
                <a:lnTo>
                  <a:pt x="4" y="150"/>
                </a:lnTo>
                <a:lnTo>
                  <a:pt x="2" y="182"/>
                </a:lnTo>
                <a:lnTo>
                  <a:pt x="0" y="210"/>
                </a:lnTo>
                <a:lnTo>
                  <a:pt x="4" y="234"/>
                </a:lnTo>
                <a:lnTo>
                  <a:pt x="4" y="234"/>
                </a:lnTo>
                <a:lnTo>
                  <a:pt x="6" y="254"/>
                </a:lnTo>
                <a:lnTo>
                  <a:pt x="6" y="254"/>
                </a:lnTo>
                <a:lnTo>
                  <a:pt x="22" y="232"/>
                </a:lnTo>
                <a:lnTo>
                  <a:pt x="34" y="218"/>
                </a:lnTo>
                <a:lnTo>
                  <a:pt x="48" y="206"/>
                </a:lnTo>
                <a:lnTo>
                  <a:pt x="60" y="196"/>
                </a:lnTo>
                <a:lnTo>
                  <a:pt x="72" y="192"/>
                </a:lnTo>
                <a:lnTo>
                  <a:pt x="78" y="190"/>
                </a:lnTo>
                <a:lnTo>
                  <a:pt x="82" y="192"/>
                </a:lnTo>
                <a:lnTo>
                  <a:pt x="86" y="194"/>
                </a:lnTo>
                <a:lnTo>
                  <a:pt x="90" y="200"/>
                </a:lnTo>
                <a:lnTo>
                  <a:pt x="90" y="200"/>
                </a:lnTo>
                <a:lnTo>
                  <a:pt x="94" y="206"/>
                </a:lnTo>
                <a:lnTo>
                  <a:pt x="94" y="214"/>
                </a:lnTo>
                <a:lnTo>
                  <a:pt x="96" y="232"/>
                </a:lnTo>
                <a:lnTo>
                  <a:pt x="92" y="250"/>
                </a:lnTo>
                <a:lnTo>
                  <a:pt x="86" y="268"/>
                </a:lnTo>
                <a:lnTo>
                  <a:pt x="78" y="284"/>
                </a:lnTo>
                <a:lnTo>
                  <a:pt x="70" y="298"/>
                </a:lnTo>
                <a:lnTo>
                  <a:pt x="62" y="310"/>
                </a:lnTo>
                <a:lnTo>
                  <a:pt x="56" y="316"/>
                </a:lnTo>
                <a:lnTo>
                  <a:pt x="56" y="316"/>
                </a:lnTo>
                <a:lnTo>
                  <a:pt x="52" y="318"/>
                </a:lnTo>
                <a:lnTo>
                  <a:pt x="48" y="320"/>
                </a:lnTo>
                <a:lnTo>
                  <a:pt x="38" y="320"/>
                </a:lnTo>
                <a:lnTo>
                  <a:pt x="26" y="318"/>
                </a:lnTo>
                <a:lnTo>
                  <a:pt x="12" y="312"/>
                </a:lnTo>
                <a:lnTo>
                  <a:pt x="12" y="312"/>
                </a:lnTo>
                <a:lnTo>
                  <a:pt x="20" y="444"/>
                </a:lnTo>
                <a:lnTo>
                  <a:pt x="20" y="444"/>
                </a:lnTo>
                <a:lnTo>
                  <a:pt x="90" y="434"/>
                </a:lnTo>
                <a:lnTo>
                  <a:pt x="156" y="428"/>
                </a:lnTo>
                <a:lnTo>
                  <a:pt x="156" y="428"/>
                </a:lnTo>
                <a:lnTo>
                  <a:pt x="146" y="454"/>
                </a:lnTo>
                <a:lnTo>
                  <a:pt x="142" y="466"/>
                </a:lnTo>
                <a:lnTo>
                  <a:pt x="142" y="478"/>
                </a:lnTo>
                <a:lnTo>
                  <a:pt x="142" y="478"/>
                </a:lnTo>
                <a:lnTo>
                  <a:pt x="144" y="482"/>
                </a:lnTo>
                <a:lnTo>
                  <a:pt x="148" y="486"/>
                </a:lnTo>
                <a:lnTo>
                  <a:pt x="160" y="492"/>
                </a:lnTo>
                <a:lnTo>
                  <a:pt x="174" y="500"/>
                </a:lnTo>
                <a:lnTo>
                  <a:pt x="194" y="504"/>
                </a:lnTo>
                <a:lnTo>
                  <a:pt x="212" y="508"/>
                </a:lnTo>
                <a:lnTo>
                  <a:pt x="230" y="508"/>
                </a:lnTo>
                <a:lnTo>
                  <a:pt x="246" y="506"/>
                </a:lnTo>
                <a:lnTo>
                  <a:pt x="252" y="504"/>
                </a:lnTo>
                <a:lnTo>
                  <a:pt x="256" y="500"/>
                </a:lnTo>
                <a:lnTo>
                  <a:pt x="256" y="500"/>
                </a:lnTo>
                <a:lnTo>
                  <a:pt x="258" y="492"/>
                </a:lnTo>
                <a:lnTo>
                  <a:pt x="260" y="484"/>
                </a:lnTo>
                <a:lnTo>
                  <a:pt x="258" y="476"/>
                </a:lnTo>
                <a:lnTo>
                  <a:pt x="256" y="466"/>
                </a:lnTo>
                <a:lnTo>
                  <a:pt x="246" y="446"/>
                </a:lnTo>
                <a:lnTo>
                  <a:pt x="236" y="426"/>
                </a:lnTo>
                <a:lnTo>
                  <a:pt x="236" y="426"/>
                </a:lnTo>
                <a:lnTo>
                  <a:pt x="310" y="432"/>
                </a:lnTo>
                <a:lnTo>
                  <a:pt x="386" y="444"/>
                </a:lnTo>
                <a:lnTo>
                  <a:pt x="386" y="90"/>
                </a:lnTo>
                <a:lnTo>
                  <a:pt x="386" y="90"/>
                </a:lnTo>
                <a:lnTo>
                  <a:pt x="312" y="90"/>
                </a:lnTo>
                <a:lnTo>
                  <a:pt x="224" y="94"/>
                </a:lnTo>
                <a:lnTo>
                  <a:pt x="224" y="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6" name="Freeform 95"/>
          <p:cNvSpPr>
            <a:spLocks/>
          </p:cNvSpPr>
          <p:nvPr/>
        </p:nvSpPr>
        <p:spPr bwMode="auto">
          <a:xfrm>
            <a:off x="6983413" y="1911350"/>
            <a:ext cx="746125" cy="641350"/>
          </a:xfrm>
          <a:custGeom>
            <a:avLst/>
            <a:gdLst>
              <a:gd name="T0" fmla="*/ 340 w 470"/>
              <a:gd name="T1" fmla="*/ 74 h 404"/>
              <a:gd name="T2" fmla="*/ 330 w 470"/>
              <a:gd name="T3" fmla="*/ 80 h 404"/>
              <a:gd name="T4" fmla="*/ 296 w 470"/>
              <a:gd name="T5" fmla="*/ 82 h 404"/>
              <a:gd name="T6" fmla="*/ 258 w 470"/>
              <a:gd name="T7" fmla="*/ 74 h 404"/>
              <a:gd name="T8" fmla="*/ 232 w 470"/>
              <a:gd name="T9" fmla="*/ 60 h 404"/>
              <a:gd name="T10" fmla="*/ 226 w 470"/>
              <a:gd name="T11" fmla="*/ 52 h 404"/>
              <a:gd name="T12" fmla="*/ 226 w 470"/>
              <a:gd name="T13" fmla="*/ 40 h 404"/>
              <a:gd name="T14" fmla="*/ 240 w 470"/>
              <a:gd name="T15" fmla="*/ 2 h 404"/>
              <a:gd name="T16" fmla="*/ 174 w 470"/>
              <a:gd name="T17" fmla="*/ 8 h 404"/>
              <a:gd name="T18" fmla="*/ 104 w 470"/>
              <a:gd name="T19" fmla="*/ 18 h 404"/>
              <a:gd name="T20" fmla="*/ 114 w 470"/>
              <a:gd name="T21" fmla="*/ 134 h 404"/>
              <a:gd name="T22" fmla="*/ 114 w 470"/>
              <a:gd name="T23" fmla="*/ 136 h 404"/>
              <a:gd name="T24" fmla="*/ 70 w 470"/>
              <a:gd name="T25" fmla="*/ 134 h 404"/>
              <a:gd name="T26" fmla="*/ 50 w 470"/>
              <a:gd name="T27" fmla="*/ 136 h 404"/>
              <a:gd name="T28" fmla="*/ 20 w 470"/>
              <a:gd name="T29" fmla="*/ 148 h 404"/>
              <a:gd name="T30" fmla="*/ 2 w 470"/>
              <a:gd name="T31" fmla="*/ 168 h 404"/>
              <a:gd name="T32" fmla="*/ 0 w 470"/>
              <a:gd name="T33" fmla="*/ 196 h 404"/>
              <a:gd name="T34" fmla="*/ 4 w 470"/>
              <a:gd name="T35" fmla="*/ 212 h 404"/>
              <a:gd name="T36" fmla="*/ 16 w 470"/>
              <a:gd name="T37" fmla="*/ 234 h 404"/>
              <a:gd name="T38" fmla="*/ 28 w 470"/>
              <a:gd name="T39" fmla="*/ 232 h 404"/>
              <a:gd name="T40" fmla="*/ 52 w 470"/>
              <a:gd name="T41" fmla="*/ 218 h 404"/>
              <a:gd name="T42" fmla="*/ 62 w 470"/>
              <a:gd name="T43" fmla="*/ 218 h 404"/>
              <a:gd name="T44" fmla="*/ 88 w 470"/>
              <a:gd name="T45" fmla="*/ 212 h 404"/>
              <a:gd name="T46" fmla="*/ 118 w 470"/>
              <a:gd name="T47" fmla="*/ 202 h 404"/>
              <a:gd name="T48" fmla="*/ 112 w 470"/>
              <a:gd name="T49" fmla="*/ 292 h 404"/>
              <a:gd name="T50" fmla="*/ 96 w 470"/>
              <a:gd name="T51" fmla="*/ 388 h 404"/>
              <a:gd name="T52" fmla="*/ 168 w 470"/>
              <a:gd name="T53" fmla="*/ 400 h 404"/>
              <a:gd name="T54" fmla="*/ 234 w 470"/>
              <a:gd name="T55" fmla="*/ 404 h 404"/>
              <a:gd name="T56" fmla="*/ 226 w 470"/>
              <a:gd name="T57" fmla="*/ 394 h 404"/>
              <a:gd name="T58" fmla="*/ 216 w 470"/>
              <a:gd name="T59" fmla="*/ 372 h 404"/>
              <a:gd name="T60" fmla="*/ 214 w 470"/>
              <a:gd name="T61" fmla="*/ 348 h 404"/>
              <a:gd name="T62" fmla="*/ 222 w 470"/>
              <a:gd name="T63" fmla="*/ 332 h 404"/>
              <a:gd name="T64" fmla="*/ 232 w 470"/>
              <a:gd name="T65" fmla="*/ 324 h 404"/>
              <a:gd name="T66" fmla="*/ 240 w 470"/>
              <a:gd name="T67" fmla="*/ 322 h 404"/>
              <a:gd name="T68" fmla="*/ 284 w 470"/>
              <a:gd name="T69" fmla="*/ 312 h 404"/>
              <a:gd name="T70" fmla="*/ 318 w 470"/>
              <a:gd name="T71" fmla="*/ 316 h 404"/>
              <a:gd name="T72" fmla="*/ 336 w 470"/>
              <a:gd name="T73" fmla="*/ 326 h 404"/>
              <a:gd name="T74" fmla="*/ 340 w 470"/>
              <a:gd name="T75" fmla="*/ 344 h 404"/>
              <a:gd name="T76" fmla="*/ 334 w 470"/>
              <a:gd name="T77" fmla="*/ 352 h 404"/>
              <a:gd name="T78" fmla="*/ 310 w 470"/>
              <a:gd name="T79" fmla="*/ 378 h 404"/>
              <a:gd name="T80" fmla="*/ 290 w 470"/>
              <a:gd name="T81" fmla="*/ 398 h 404"/>
              <a:gd name="T82" fmla="*/ 288 w 470"/>
              <a:gd name="T83" fmla="*/ 402 h 404"/>
              <a:gd name="T84" fmla="*/ 384 w 470"/>
              <a:gd name="T85" fmla="*/ 386 h 404"/>
              <a:gd name="T86" fmla="*/ 470 w 470"/>
              <a:gd name="T87" fmla="*/ 18 h 404"/>
              <a:gd name="T88" fmla="*/ 394 w 470"/>
              <a:gd name="T89" fmla="*/ 6 h 404"/>
              <a:gd name="T90" fmla="*/ 320 w 470"/>
              <a:gd name="T91" fmla="*/ 0 h 404"/>
              <a:gd name="T92" fmla="*/ 340 w 470"/>
              <a:gd name="T93" fmla="*/ 40 h 404"/>
              <a:gd name="T94" fmla="*/ 344 w 470"/>
              <a:gd name="T95" fmla="*/ 58 h 404"/>
              <a:gd name="T96" fmla="*/ 340 w 470"/>
              <a:gd name="T97" fmla="*/ 74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70" h="404">
                <a:moveTo>
                  <a:pt x="340" y="74"/>
                </a:moveTo>
                <a:lnTo>
                  <a:pt x="340" y="74"/>
                </a:lnTo>
                <a:lnTo>
                  <a:pt x="336" y="78"/>
                </a:lnTo>
                <a:lnTo>
                  <a:pt x="330" y="80"/>
                </a:lnTo>
                <a:lnTo>
                  <a:pt x="314" y="82"/>
                </a:lnTo>
                <a:lnTo>
                  <a:pt x="296" y="82"/>
                </a:lnTo>
                <a:lnTo>
                  <a:pt x="278" y="78"/>
                </a:lnTo>
                <a:lnTo>
                  <a:pt x="258" y="74"/>
                </a:lnTo>
                <a:lnTo>
                  <a:pt x="244" y="66"/>
                </a:lnTo>
                <a:lnTo>
                  <a:pt x="232" y="60"/>
                </a:lnTo>
                <a:lnTo>
                  <a:pt x="228" y="56"/>
                </a:lnTo>
                <a:lnTo>
                  <a:pt x="226" y="52"/>
                </a:lnTo>
                <a:lnTo>
                  <a:pt x="226" y="52"/>
                </a:lnTo>
                <a:lnTo>
                  <a:pt x="226" y="40"/>
                </a:lnTo>
                <a:lnTo>
                  <a:pt x="230" y="28"/>
                </a:lnTo>
                <a:lnTo>
                  <a:pt x="240" y="2"/>
                </a:lnTo>
                <a:lnTo>
                  <a:pt x="240" y="2"/>
                </a:lnTo>
                <a:lnTo>
                  <a:pt x="174" y="8"/>
                </a:lnTo>
                <a:lnTo>
                  <a:pt x="104" y="18"/>
                </a:lnTo>
                <a:lnTo>
                  <a:pt x="104" y="18"/>
                </a:lnTo>
                <a:lnTo>
                  <a:pt x="108" y="80"/>
                </a:lnTo>
                <a:lnTo>
                  <a:pt x="114" y="134"/>
                </a:lnTo>
                <a:lnTo>
                  <a:pt x="114" y="136"/>
                </a:lnTo>
                <a:lnTo>
                  <a:pt x="114" y="136"/>
                </a:lnTo>
                <a:lnTo>
                  <a:pt x="94" y="134"/>
                </a:lnTo>
                <a:lnTo>
                  <a:pt x="70" y="134"/>
                </a:lnTo>
                <a:lnTo>
                  <a:pt x="70" y="134"/>
                </a:lnTo>
                <a:lnTo>
                  <a:pt x="50" y="136"/>
                </a:lnTo>
                <a:lnTo>
                  <a:pt x="34" y="140"/>
                </a:lnTo>
                <a:lnTo>
                  <a:pt x="20" y="148"/>
                </a:lnTo>
                <a:lnTo>
                  <a:pt x="10" y="156"/>
                </a:lnTo>
                <a:lnTo>
                  <a:pt x="2" y="168"/>
                </a:lnTo>
                <a:lnTo>
                  <a:pt x="0" y="180"/>
                </a:lnTo>
                <a:lnTo>
                  <a:pt x="0" y="196"/>
                </a:lnTo>
                <a:lnTo>
                  <a:pt x="4" y="212"/>
                </a:lnTo>
                <a:lnTo>
                  <a:pt x="4" y="212"/>
                </a:lnTo>
                <a:lnTo>
                  <a:pt x="10" y="226"/>
                </a:lnTo>
                <a:lnTo>
                  <a:pt x="16" y="234"/>
                </a:lnTo>
                <a:lnTo>
                  <a:pt x="22" y="236"/>
                </a:lnTo>
                <a:lnTo>
                  <a:pt x="28" y="232"/>
                </a:lnTo>
                <a:lnTo>
                  <a:pt x="42" y="224"/>
                </a:lnTo>
                <a:lnTo>
                  <a:pt x="52" y="218"/>
                </a:lnTo>
                <a:lnTo>
                  <a:pt x="62" y="218"/>
                </a:lnTo>
                <a:lnTo>
                  <a:pt x="62" y="218"/>
                </a:lnTo>
                <a:lnTo>
                  <a:pt x="72" y="216"/>
                </a:lnTo>
                <a:lnTo>
                  <a:pt x="88" y="212"/>
                </a:lnTo>
                <a:lnTo>
                  <a:pt x="118" y="202"/>
                </a:lnTo>
                <a:lnTo>
                  <a:pt x="118" y="202"/>
                </a:lnTo>
                <a:lnTo>
                  <a:pt x="116" y="246"/>
                </a:lnTo>
                <a:lnTo>
                  <a:pt x="112" y="292"/>
                </a:lnTo>
                <a:lnTo>
                  <a:pt x="106" y="340"/>
                </a:lnTo>
                <a:lnTo>
                  <a:pt x="96" y="388"/>
                </a:lnTo>
                <a:lnTo>
                  <a:pt x="96" y="388"/>
                </a:lnTo>
                <a:lnTo>
                  <a:pt x="168" y="400"/>
                </a:lnTo>
                <a:lnTo>
                  <a:pt x="200" y="402"/>
                </a:lnTo>
                <a:lnTo>
                  <a:pt x="234" y="404"/>
                </a:lnTo>
                <a:lnTo>
                  <a:pt x="234" y="404"/>
                </a:lnTo>
                <a:lnTo>
                  <a:pt x="226" y="394"/>
                </a:lnTo>
                <a:lnTo>
                  <a:pt x="220" y="384"/>
                </a:lnTo>
                <a:lnTo>
                  <a:pt x="216" y="372"/>
                </a:lnTo>
                <a:lnTo>
                  <a:pt x="214" y="358"/>
                </a:lnTo>
                <a:lnTo>
                  <a:pt x="214" y="348"/>
                </a:lnTo>
                <a:lnTo>
                  <a:pt x="218" y="336"/>
                </a:lnTo>
                <a:lnTo>
                  <a:pt x="222" y="332"/>
                </a:lnTo>
                <a:lnTo>
                  <a:pt x="226" y="328"/>
                </a:lnTo>
                <a:lnTo>
                  <a:pt x="232" y="324"/>
                </a:lnTo>
                <a:lnTo>
                  <a:pt x="240" y="322"/>
                </a:lnTo>
                <a:lnTo>
                  <a:pt x="240" y="322"/>
                </a:lnTo>
                <a:lnTo>
                  <a:pt x="264" y="316"/>
                </a:lnTo>
                <a:lnTo>
                  <a:pt x="284" y="312"/>
                </a:lnTo>
                <a:lnTo>
                  <a:pt x="302" y="312"/>
                </a:lnTo>
                <a:lnTo>
                  <a:pt x="318" y="316"/>
                </a:lnTo>
                <a:lnTo>
                  <a:pt x="330" y="320"/>
                </a:lnTo>
                <a:lnTo>
                  <a:pt x="336" y="326"/>
                </a:lnTo>
                <a:lnTo>
                  <a:pt x="340" y="334"/>
                </a:lnTo>
                <a:lnTo>
                  <a:pt x="340" y="344"/>
                </a:lnTo>
                <a:lnTo>
                  <a:pt x="340" y="344"/>
                </a:lnTo>
                <a:lnTo>
                  <a:pt x="334" y="352"/>
                </a:lnTo>
                <a:lnTo>
                  <a:pt x="328" y="362"/>
                </a:lnTo>
                <a:lnTo>
                  <a:pt x="310" y="378"/>
                </a:lnTo>
                <a:lnTo>
                  <a:pt x="296" y="392"/>
                </a:lnTo>
                <a:lnTo>
                  <a:pt x="290" y="398"/>
                </a:lnTo>
                <a:lnTo>
                  <a:pt x="288" y="402"/>
                </a:lnTo>
                <a:lnTo>
                  <a:pt x="288" y="402"/>
                </a:lnTo>
                <a:lnTo>
                  <a:pt x="334" y="394"/>
                </a:lnTo>
                <a:lnTo>
                  <a:pt x="384" y="386"/>
                </a:lnTo>
                <a:lnTo>
                  <a:pt x="470" y="368"/>
                </a:lnTo>
                <a:lnTo>
                  <a:pt x="470" y="18"/>
                </a:lnTo>
                <a:lnTo>
                  <a:pt x="470" y="18"/>
                </a:lnTo>
                <a:lnTo>
                  <a:pt x="394" y="6"/>
                </a:lnTo>
                <a:lnTo>
                  <a:pt x="320" y="0"/>
                </a:lnTo>
                <a:lnTo>
                  <a:pt x="320" y="0"/>
                </a:lnTo>
                <a:lnTo>
                  <a:pt x="330" y="20"/>
                </a:lnTo>
                <a:lnTo>
                  <a:pt x="340" y="40"/>
                </a:lnTo>
                <a:lnTo>
                  <a:pt x="342" y="50"/>
                </a:lnTo>
                <a:lnTo>
                  <a:pt x="344" y="58"/>
                </a:lnTo>
                <a:lnTo>
                  <a:pt x="342" y="66"/>
                </a:lnTo>
                <a:lnTo>
                  <a:pt x="340" y="74"/>
                </a:lnTo>
                <a:lnTo>
                  <a:pt x="340" y="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7" name="Freeform 96"/>
          <p:cNvSpPr>
            <a:spLocks/>
          </p:cNvSpPr>
          <p:nvPr/>
        </p:nvSpPr>
        <p:spPr bwMode="auto">
          <a:xfrm>
            <a:off x="6529388" y="1806575"/>
            <a:ext cx="641350" cy="822325"/>
          </a:xfrm>
          <a:custGeom>
            <a:avLst/>
            <a:gdLst>
              <a:gd name="T0" fmla="*/ 116 w 404"/>
              <a:gd name="T1" fmla="*/ 488 h 518"/>
              <a:gd name="T2" fmla="*/ 134 w 404"/>
              <a:gd name="T3" fmla="*/ 508 h 518"/>
              <a:gd name="T4" fmla="*/ 172 w 404"/>
              <a:gd name="T5" fmla="*/ 518 h 518"/>
              <a:gd name="T6" fmla="*/ 194 w 404"/>
              <a:gd name="T7" fmla="*/ 510 h 518"/>
              <a:gd name="T8" fmla="*/ 208 w 404"/>
              <a:gd name="T9" fmla="*/ 488 h 518"/>
              <a:gd name="T10" fmla="*/ 216 w 404"/>
              <a:gd name="T11" fmla="*/ 442 h 518"/>
              <a:gd name="T12" fmla="*/ 256 w 404"/>
              <a:gd name="T13" fmla="*/ 436 h 518"/>
              <a:gd name="T14" fmla="*/ 382 w 404"/>
              <a:gd name="T15" fmla="*/ 454 h 518"/>
              <a:gd name="T16" fmla="*/ 402 w 404"/>
              <a:gd name="T17" fmla="*/ 312 h 518"/>
              <a:gd name="T18" fmla="*/ 374 w 404"/>
              <a:gd name="T19" fmla="*/ 278 h 518"/>
              <a:gd name="T20" fmla="*/ 348 w 404"/>
              <a:gd name="T21" fmla="*/ 284 h 518"/>
              <a:gd name="T22" fmla="*/ 314 w 404"/>
              <a:gd name="T23" fmla="*/ 298 h 518"/>
              <a:gd name="T24" fmla="*/ 296 w 404"/>
              <a:gd name="T25" fmla="*/ 292 h 518"/>
              <a:gd name="T26" fmla="*/ 286 w 404"/>
              <a:gd name="T27" fmla="*/ 262 h 518"/>
              <a:gd name="T28" fmla="*/ 296 w 404"/>
              <a:gd name="T29" fmla="*/ 222 h 518"/>
              <a:gd name="T30" fmla="*/ 336 w 404"/>
              <a:gd name="T31" fmla="*/ 202 h 518"/>
              <a:gd name="T32" fmla="*/ 380 w 404"/>
              <a:gd name="T33" fmla="*/ 200 h 518"/>
              <a:gd name="T34" fmla="*/ 400 w 404"/>
              <a:gd name="T35" fmla="*/ 200 h 518"/>
              <a:gd name="T36" fmla="*/ 390 w 404"/>
              <a:gd name="T37" fmla="*/ 84 h 518"/>
              <a:gd name="T38" fmla="*/ 298 w 404"/>
              <a:gd name="T39" fmla="*/ 68 h 518"/>
              <a:gd name="T40" fmla="*/ 294 w 404"/>
              <a:gd name="T41" fmla="*/ 40 h 518"/>
              <a:gd name="T42" fmla="*/ 298 w 404"/>
              <a:gd name="T43" fmla="*/ 18 h 518"/>
              <a:gd name="T44" fmla="*/ 284 w 404"/>
              <a:gd name="T45" fmla="*/ 4 h 518"/>
              <a:gd name="T46" fmla="*/ 264 w 404"/>
              <a:gd name="T47" fmla="*/ 0 h 518"/>
              <a:gd name="T48" fmla="*/ 228 w 404"/>
              <a:gd name="T49" fmla="*/ 6 h 518"/>
              <a:gd name="T50" fmla="*/ 206 w 404"/>
              <a:gd name="T51" fmla="*/ 28 h 518"/>
              <a:gd name="T52" fmla="*/ 208 w 404"/>
              <a:gd name="T53" fmla="*/ 48 h 518"/>
              <a:gd name="T54" fmla="*/ 230 w 404"/>
              <a:gd name="T55" fmla="*/ 116 h 518"/>
              <a:gd name="T56" fmla="*/ 180 w 404"/>
              <a:gd name="T57" fmla="*/ 118 h 518"/>
              <a:gd name="T58" fmla="*/ 68 w 404"/>
              <a:gd name="T59" fmla="*/ 102 h 518"/>
              <a:gd name="T60" fmla="*/ 2 w 404"/>
              <a:gd name="T61" fmla="*/ 140 h 518"/>
              <a:gd name="T62" fmla="*/ 0 w 404"/>
              <a:gd name="T63" fmla="*/ 190 h 518"/>
              <a:gd name="T64" fmla="*/ 20 w 404"/>
              <a:gd name="T65" fmla="*/ 182 h 518"/>
              <a:gd name="T66" fmla="*/ 44 w 404"/>
              <a:gd name="T67" fmla="*/ 186 h 518"/>
              <a:gd name="T68" fmla="*/ 64 w 404"/>
              <a:gd name="T69" fmla="*/ 200 h 518"/>
              <a:gd name="T70" fmla="*/ 98 w 404"/>
              <a:gd name="T71" fmla="*/ 248 h 518"/>
              <a:gd name="T72" fmla="*/ 100 w 404"/>
              <a:gd name="T73" fmla="*/ 270 h 518"/>
              <a:gd name="T74" fmla="*/ 76 w 404"/>
              <a:gd name="T75" fmla="*/ 302 h 518"/>
              <a:gd name="T76" fmla="*/ 50 w 404"/>
              <a:gd name="T77" fmla="*/ 314 h 518"/>
              <a:gd name="T78" fmla="*/ 10 w 404"/>
              <a:gd name="T79" fmla="*/ 308 h 518"/>
              <a:gd name="T80" fmla="*/ 24 w 404"/>
              <a:gd name="T81" fmla="*/ 434 h 518"/>
              <a:gd name="T82" fmla="*/ 146 w 404"/>
              <a:gd name="T83" fmla="*/ 430 h 518"/>
              <a:gd name="T84" fmla="*/ 116 w 404"/>
              <a:gd name="T85" fmla="*/ 484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04" h="518">
                <a:moveTo>
                  <a:pt x="116" y="484"/>
                </a:moveTo>
                <a:lnTo>
                  <a:pt x="116" y="484"/>
                </a:lnTo>
                <a:lnTo>
                  <a:pt x="116" y="488"/>
                </a:lnTo>
                <a:lnTo>
                  <a:pt x="118" y="492"/>
                </a:lnTo>
                <a:lnTo>
                  <a:pt x="124" y="500"/>
                </a:lnTo>
                <a:lnTo>
                  <a:pt x="134" y="508"/>
                </a:lnTo>
                <a:lnTo>
                  <a:pt x="146" y="514"/>
                </a:lnTo>
                <a:lnTo>
                  <a:pt x="158" y="518"/>
                </a:lnTo>
                <a:lnTo>
                  <a:pt x="172" y="518"/>
                </a:lnTo>
                <a:lnTo>
                  <a:pt x="184" y="516"/>
                </a:lnTo>
                <a:lnTo>
                  <a:pt x="190" y="514"/>
                </a:lnTo>
                <a:lnTo>
                  <a:pt x="194" y="510"/>
                </a:lnTo>
                <a:lnTo>
                  <a:pt x="194" y="510"/>
                </a:lnTo>
                <a:lnTo>
                  <a:pt x="202" y="500"/>
                </a:lnTo>
                <a:lnTo>
                  <a:pt x="208" y="488"/>
                </a:lnTo>
                <a:lnTo>
                  <a:pt x="212" y="476"/>
                </a:lnTo>
                <a:lnTo>
                  <a:pt x="214" y="464"/>
                </a:lnTo>
                <a:lnTo>
                  <a:pt x="216" y="442"/>
                </a:lnTo>
                <a:lnTo>
                  <a:pt x="216" y="432"/>
                </a:lnTo>
                <a:lnTo>
                  <a:pt x="216" y="432"/>
                </a:lnTo>
                <a:lnTo>
                  <a:pt x="256" y="436"/>
                </a:lnTo>
                <a:lnTo>
                  <a:pt x="298" y="442"/>
                </a:lnTo>
                <a:lnTo>
                  <a:pt x="382" y="454"/>
                </a:lnTo>
                <a:lnTo>
                  <a:pt x="382" y="454"/>
                </a:lnTo>
                <a:lnTo>
                  <a:pt x="392" y="406"/>
                </a:lnTo>
                <a:lnTo>
                  <a:pt x="398" y="358"/>
                </a:lnTo>
                <a:lnTo>
                  <a:pt x="402" y="312"/>
                </a:lnTo>
                <a:lnTo>
                  <a:pt x="404" y="268"/>
                </a:lnTo>
                <a:lnTo>
                  <a:pt x="404" y="268"/>
                </a:lnTo>
                <a:lnTo>
                  <a:pt x="374" y="278"/>
                </a:lnTo>
                <a:lnTo>
                  <a:pt x="358" y="282"/>
                </a:lnTo>
                <a:lnTo>
                  <a:pt x="348" y="284"/>
                </a:lnTo>
                <a:lnTo>
                  <a:pt x="348" y="284"/>
                </a:lnTo>
                <a:lnTo>
                  <a:pt x="338" y="284"/>
                </a:lnTo>
                <a:lnTo>
                  <a:pt x="328" y="290"/>
                </a:lnTo>
                <a:lnTo>
                  <a:pt x="314" y="298"/>
                </a:lnTo>
                <a:lnTo>
                  <a:pt x="308" y="302"/>
                </a:lnTo>
                <a:lnTo>
                  <a:pt x="302" y="300"/>
                </a:lnTo>
                <a:lnTo>
                  <a:pt x="296" y="292"/>
                </a:lnTo>
                <a:lnTo>
                  <a:pt x="290" y="278"/>
                </a:lnTo>
                <a:lnTo>
                  <a:pt x="290" y="278"/>
                </a:lnTo>
                <a:lnTo>
                  <a:pt x="286" y="262"/>
                </a:lnTo>
                <a:lnTo>
                  <a:pt x="286" y="246"/>
                </a:lnTo>
                <a:lnTo>
                  <a:pt x="288" y="234"/>
                </a:lnTo>
                <a:lnTo>
                  <a:pt x="296" y="222"/>
                </a:lnTo>
                <a:lnTo>
                  <a:pt x="306" y="214"/>
                </a:lnTo>
                <a:lnTo>
                  <a:pt x="320" y="206"/>
                </a:lnTo>
                <a:lnTo>
                  <a:pt x="336" y="202"/>
                </a:lnTo>
                <a:lnTo>
                  <a:pt x="356" y="200"/>
                </a:lnTo>
                <a:lnTo>
                  <a:pt x="356" y="200"/>
                </a:lnTo>
                <a:lnTo>
                  <a:pt x="380" y="200"/>
                </a:lnTo>
                <a:lnTo>
                  <a:pt x="400" y="202"/>
                </a:lnTo>
                <a:lnTo>
                  <a:pt x="400" y="200"/>
                </a:lnTo>
                <a:lnTo>
                  <a:pt x="400" y="200"/>
                </a:lnTo>
                <a:lnTo>
                  <a:pt x="394" y="146"/>
                </a:lnTo>
                <a:lnTo>
                  <a:pt x="390" y="84"/>
                </a:lnTo>
                <a:lnTo>
                  <a:pt x="390" y="84"/>
                </a:lnTo>
                <a:lnTo>
                  <a:pt x="308" y="100"/>
                </a:lnTo>
                <a:lnTo>
                  <a:pt x="308" y="100"/>
                </a:lnTo>
                <a:lnTo>
                  <a:pt x="298" y="68"/>
                </a:lnTo>
                <a:lnTo>
                  <a:pt x="294" y="52"/>
                </a:lnTo>
                <a:lnTo>
                  <a:pt x="294" y="46"/>
                </a:lnTo>
                <a:lnTo>
                  <a:pt x="294" y="40"/>
                </a:lnTo>
                <a:lnTo>
                  <a:pt x="294" y="40"/>
                </a:lnTo>
                <a:lnTo>
                  <a:pt x="298" y="24"/>
                </a:lnTo>
                <a:lnTo>
                  <a:pt x="298" y="18"/>
                </a:lnTo>
                <a:lnTo>
                  <a:pt x="296" y="12"/>
                </a:lnTo>
                <a:lnTo>
                  <a:pt x="292" y="8"/>
                </a:lnTo>
                <a:lnTo>
                  <a:pt x="284" y="4"/>
                </a:lnTo>
                <a:lnTo>
                  <a:pt x="276" y="2"/>
                </a:lnTo>
                <a:lnTo>
                  <a:pt x="264" y="0"/>
                </a:lnTo>
                <a:lnTo>
                  <a:pt x="264" y="0"/>
                </a:lnTo>
                <a:lnTo>
                  <a:pt x="252" y="0"/>
                </a:lnTo>
                <a:lnTo>
                  <a:pt x="238" y="2"/>
                </a:lnTo>
                <a:lnTo>
                  <a:pt x="228" y="6"/>
                </a:lnTo>
                <a:lnTo>
                  <a:pt x="218" y="12"/>
                </a:lnTo>
                <a:lnTo>
                  <a:pt x="210" y="18"/>
                </a:lnTo>
                <a:lnTo>
                  <a:pt x="206" y="28"/>
                </a:lnTo>
                <a:lnTo>
                  <a:pt x="204" y="38"/>
                </a:lnTo>
                <a:lnTo>
                  <a:pt x="208" y="48"/>
                </a:lnTo>
                <a:lnTo>
                  <a:pt x="208" y="48"/>
                </a:lnTo>
                <a:lnTo>
                  <a:pt x="216" y="66"/>
                </a:lnTo>
                <a:lnTo>
                  <a:pt x="222" y="86"/>
                </a:lnTo>
                <a:lnTo>
                  <a:pt x="230" y="116"/>
                </a:lnTo>
                <a:lnTo>
                  <a:pt x="230" y="116"/>
                </a:lnTo>
                <a:lnTo>
                  <a:pt x="206" y="118"/>
                </a:lnTo>
                <a:lnTo>
                  <a:pt x="180" y="118"/>
                </a:lnTo>
                <a:lnTo>
                  <a:pt x="154" y="116"/>
                </a:lnTo>
                <a:lnTo>
                  <a:pt x="126" y="114"/>
                </a:lnTo>
                <a:lnTo>
                  <a:pt x="68" y="102"/>
                </a:lnTo>
                <a:lnTo>
                  <a:pt x="10" y="90"/>
                </a:lnTo>
                <a:lnTo>
                  <a:pt x="10" y="90"/>
                </a:lnTo>
                <a:lnTo>
                  <a:pt x="2" y="140"/>
                </a:lnTo>
                <a:lnTo>
                  <a:pt x="0" y="164"/>
                </a:lnTo>
                <a:lnTo>
                  <a:pt x="0" y="190"/>
                </a:lnTo>
                <a:lnTo>
                  <a:pt x="0" y="190"/>
                </a:lnTo>
                <a:lnTo>
                  <a:pt x="6" y="186"/>
                </a:lnTo>
                <a:lnTo>
                  <a:pt x="12" y="184"/>
                </a:lnTo>
                <a:lnTo>
                  <a:pt x="20" y="182"/>
                </a:lnTo>
                <a:lnTo>
                  <a:pt x="28" y="180"/>
                </a:lnTo>
                <a:lnTo>
                  <a:pt x="36" y="182"/>
                </a:lnTo>
                <a:lnTo>
                  <a:pt x="44" y="186"/>
                </a:lnTo>
                <a:lnTo>
                  <a:pt x="54" y="192"/>
                </a:lnTo>
                <a:lnTo>
                  <a:pt x="64" y="200"/>
                </a:lnTo>
                <a:lnTo>
                  <a:pt x="64" y="200"/>
                </a:lnTo>
                <a:lnTo>
                  <a:pt x="82" y="222"/>
                </a:lnTo>
                <a:lnTo>
                  <a:pt x="94" y="240"/>
                </a:lnTo>
                <a:lnTo>
                  <a:pt x="98" y="248"/>
                </a:lnTo>
                <a:lnTo>
                  <a:pt x="100" y="256"/>
                </a:lnTo>
                <a:lnTo>
                  <a:pt x="100" y="264"/>
                </a:lnTo>
                <a:lnTo>
                  <a:pt x="100" y="270"/>
                </a:lnTo>
                <a:lnTo>
                  <a:pt x="94" y="284"/>
                </a:lnTo>
                <a:lnTo>
                  <a:pt x="86" y="294"/>
                </a:lnTo>
                <a:lnTo>
                  <a:pt x="76" y="302"/>
                </a:lnTo>
                <a:lnTo>
                  <a:pt x="64" y="310"/>
                </a:lnTo>
                <a:lnTo>
                  <a:pt x="64" y="310"/>
                </a:lnTo>
                <a:lnTo>
                  <a:pt x="50" y="314"/>
                </a:lnTo>
                <a:lnTo>
                  <a:pt x="36" y="314"/>
                </a:lnTo>
                <a:lnTo>
                  <a:pt x="22" y="312"/>
                </a:lnTo>
                <a:lnTo>
                  <a:pt x="10" y="308"/>
                </a:lnTo>
                <a:lnTo>
                  <a:pt x="10" y="308"/>
                </a:lnTo>
                <a:lnTo>
                  <a:pt x="16" y="370"/>
                </a:lnTo>
                <a:lnTo>
                  <a:pt x="24" y="434"/>
                </a:lnTo>
                <a:lnTo>
                  <a:pt x="24" y="434"/>
                </a:lnTo>
                <a:lnTo>
                  <a:pt x="146" y="430"/>
                </a:lnTo>
                <a:lnTo>
                  <a:pt x="146" y="430"/>
                </a:lnTo>
                <a:lnTo>
                  <a:pt x="128" y="456"/>
                </a:lnTo>
                <a:lnTo>
                  <a:pt x="120" y="470"/>
                </a:lnTo>
                <a:lnTo>
                  <a:pt x="116" y="484"/>
                </a:lnTo>
                <a:lnTo>
                  <a:pt x="116" y="4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8" name="Freeform 97"/>
          <p:cNvSpPr>
            <a:spLocks/>
          </p:cNvSpPr>
          <p:nvPr/>
        </p:nvSpPr>
        <p:spPr bwMode="auto">
          <a:xfrm>
            <a:off x="6405563" y="2489200"/>
            <a:ext cx="844550" cy="603250"/>
          </a:xfrm>
          <a:custGeom>
            <a:avLst/>
            <a:gdLst>
              <a:gd name="T0" fmla="*/ 258 w 532"/>
              <a:gd name="T1" fmla="*/ 360 h 380"/>
              <a:gd name="T2" fmla="*/ 240 w 532"/>
              <a:gd name="T3" fmla="*/ 330 h 380"/>
              <a:gd name="T4" fmla="*/ 246 w 532"/>
              <a:gd name="T5" fmla="*/ 306 h 380"/>
              <a:gd name="T6" fmla="*/ 278 w 532"/>
              <a:gd name="T7" fmla="*/ 294 h 380"/>
              <a:gd name="T8" fmla="*/ 332 w 532"/>
              <a:gd name="T9" fmla="*/ 298 h 380"/>
              <a:gd name="T10" fmla="*/ 358 w 532"/>
              <a:gd name="T11" fmla="*/ 310 h 380"/>
              <a:gd name="T12" fmla="*/ 358 w 532"/>
              <a:gd name="T13" fmla="*/ 326 h 380"/>
              <a:gd name="T14" fmla="*/ 344 w 532"/>
              <a:gd name="T15" fmla="*/ 362 h 380"/>
              <a:gd name="T16" fmla="*/ 418 w 532"/>
              <a:gd name="T17" fmla="*/ 266 h 380"/>
              <a:gd name="T18" fmla="*/ 418 w 532"/>
              <a:gd name="T19" fmla="*/ 200 h 380"/>
              <a:gd name="T20" fmla="*/ 448 w 532"/>
              <a:gd name="T21" fmla="*/ 198 h 380"/>
              <a:gd name="T22" fmla="*/ 476 w 532"/>
              <a:gd name="T23" fmla="*/ 210 h 380"/>
              <a:gd name="T24" fmla="*/ 494 w 532"/>
              <a:gd name="T25" fmla="*/ 216 h 380"/>
              <a:gd name="T26" fmla="*/ 516 w 532"/>
              <a:gd name="T27" fmla="*/ 202 h 380"/>
              <a:gd name="T28" fmla="*/ 532 w 532"/>
              <a:gd name="T29" fmla="*/ 168 h 380"/>
              <a:gd name="T30" fmla="*/ 522 w 532"/>
              <a:gd name="T31" fmla="*/ 132 h 380"/>
              <a:gd name="T32" fmla="*/ 504 w 532"/>
              <a:gd name="T33" fmla="*/ 118 h 380"/>
              <a:gd name="T34" fmla="*/ 454 w 532"/>
              <a:gd name="T35" fmla="*/ 108 h 380"/>
              <a:gd name="T36" fmla="*/ 448 w 532"/>
              <a:gd name="T37" fmla="*/ 68 h 380"/>
              <a:gd name="T38" fmla="*/ 376 w 532"/>
              <a:gd name="T39" fmla="*/ 12 h 380"/>
              <a:gd name="T40" fmla="*/ 294 w 532"/>
              <a:gd name="T41" fmla="*/ 2 h 380"/>
              <a:gd name="T42" fmla="*/ 290 w 532"/>
              <a:gd name="T43" fmla="*/ 46 h 380"/>
              <a:gd name="T44" fmla="*/ 272 w 532"/>
              <a:gd name="T45" fmla="*/ 80 h 380"/>
              <a:gd name="T46" fmla="*/ 262 w 532"/>
              <a:gd name="T47" fmla="*/ 86 h 380"/>
              <a:gd name="T48" fmla="*/ 224 w 532"/>
              <a:gd name="T49" fmla="*/ 84 h 380"/>
              <a:gd name="T50" fmla="*/ 196 w 532"/>
              <a:gd name="T51" fmla="*/ 62 h 380"/>
              <a:gd name="T52" fmla="*/ 194 w 532"/>
              <a:gd name="T53" fmla="*/ 54 h 380"/>
              <a:gd name="T54" fmla="*/ 224 w 532"/>
              <a:gd name="T55" fmla="*/ 0 h 380"/>
              <a:gd name="T56" fmla="*/ 102 w 532"/>
              <a:gd name="T57" fmla="*/ 4 h 380"/>
              <a:gd name="T58" fmla="*/ 106 w 532"/>
              <a:gd name="T59" fmla="*/ 120 h 380"/>
              <a:gd name="T60" fmla="*/ 64 w 532"/>
              <a:gd name="T61" fmla="*/ 132 h 380"/>
              <a:gd name="T62" fmla="*/ 36 w 532"/>
              <a:gd name="T63" fmla="*/ 132 h 380"/>
              <a:gd name="T64" fmla="*/ 18 w 532"/>
              <a:gd name="T65" fmla="*/ 146 h 380"/>
              <a:gd name="T66" fmla="*/ 0 w 532"/>
              <a:gd name="T67" fmla="*/ 198 h 380"/>
              <a:gd name="T68" fmla="*/ 4 w 532"/>
              <a:gd name="T69" fmla="*/ 222 h 380"/>
              <a:gd name="T70" fmla="*/ 20 w 532"/>
              <a:gd name="T71" fmla="*/ 236 h 380"/>
              <a:gd name="T72" fmla="*/ 48 w 532"/>
              <a:gd name="T73" fmla="*/ 234 h 380"/>
              <a:gd name="T74" fmla="*/ 84 w 532"/>
              <a:gd name="T75" fmla="*/ 208 h 380"/>
              <a:gd name="T76" fmla="*/ 82 w 532"/>
              <a:gd name="T77" fmla="*/ 250 h 380"/>
              <a:gd name="T78" fmla="*/ 58 w 532"/>
              <a:gd name="T79" fmla="*/ 358 h 380"/>
              <a:gd name="T80" fmla="*/ 192 w 532"/>
              <a:gd name="T81" fmla="*/ 378 h 380"/>
              <a:gd name="T82" fmla="*/ 256 w 532"/>
              <a:gd name="T83" fmla="*/ 378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32" h="380">
                <a:moveTo>
                  <a:pt x="274" y="376"/>
                </a:moveTo>
                <a:lnTo>
                  <a:pt x="274" y="376"/>
                </a:lnTo>
                <a:lnTo>
                  <a:pt x="258" y="360"/>
                </a:lnTo>
                <a:lnTo>
                  <a:pt x="250" y="350"/>
                </a:lnTo>
                <a:lnTo>
                  <a:pt x="244" y="340"/>
                </a:lnTo>
                <a:lnTo>
                  <a:pt x="240" y="330"/>
                </a:lnTo>
                <a:lnTo>
                  <a:pt x="238" y="320"/>
                </a:lnTo>
                <a:lnTo>
                  <a:pt x="240" y="312"/>
                </a:lnTo>
                <a:lnTo>
                  <a:pt x="246" y="306"/>
                </a:lnTo>
                <a:lnTo>
                  <a:pt x="246" y="306"/>
                </a:lnTo>
                <a:lnTo>
                  <a:pt x="260" y="298"/>
                </a:lnTo>
                <a:lnTo>
                  <a:pt x="278" y="294"/>
                </a:lnTo>
                <a:lnTo>
                  <a:pt x="296" y="294"/>
                </a:lnTo>
                <a:lnTo>
                  <a:pt x="314" y="294"/>
                </a:lnTo>
                <a:lnTo>
                  <a:pt x="332" y="298"/>
                </a:lnTo>
                <a:lnTo>
                  <a:pt x="346" y="302"/>
                </a:lnTo>
                <a:lnTo>
                  <a:pt x="356" y="308"/>
                </a:lnTo>
                <a:lnTo>
                  <a:pt x="358" y="310"/>
                </a:lnTo>
                <a:lnTo>
                  <a:pt x="360" y="314"/>
                </a:lnTo>
                <a:lnTo>
                  <a:pt x="360" y="314"/>
                </a:lnTo>
                <a:lnTo>
                  <a:pt x="358" y="326"/>
                </a:lnTo>
                <a:lnTo>
                  <a:pt x="354" y="340"/>
                </a:lnTo>
                <a:lnTo>
                  <a:pt x="344" y="362"/>
                </a:lnTo>
                <a:lnTo>
                  <a:pt x="344" y="362"/>
                </a:lnTo>
                <a:lnTo>
                  <a:pt x="426" y="340"/>
                </a:lnTo>
                <a:lnTo>
                  <a:pt x="426" y="340"/>
                </a:lnTo>
                <a:lnTo>
                  <a:pt x="418" y="266"/>
                </a:lnTo>
                <a:lnTo>
                  <a:pt x="418" y="232"/>
                </a:lnTo>
                <a:lnTo>
                  <a:pt x="418" y="200"/>
                </a:lnTo>
                <a:lnTo>
                  <a:pt x="418" y="200"/>
                </a:lnTo>
                <a:lnTo>
                  <a:pt x="426" y="198"/>
                </a:lnTo>
                <a:lnTo>
                  <a:pt x="436" y="196"/>
                </a:lnTo>
                <a:lnTo>
                  <a:pt x="448" y="198"/>
                </a:lnTo>
                <a:lnTo>
                  <a:pt x="460" y="202"/>
                </a:lnTo>
                <a:lnTo>
                  <a:pt x="460" y="202"/>
                </a:lnTo>
                <a:lnTo>
                  <a:pt x="476" y="210"/>
                </a:lnTo>
                <a:lnTo>
                  <a:pt x="486" y="216"/>
                </a:lnTo>
                <a:lnTo>
                  <a:pt x="490" y="218"/>
                </a:lnTo>
                <a:lnTo>
                  <a:pt x="494" y="216"/>
                </a:lnTo>
                <a:lnTo>
                  <a:pt x="508" y="210"/>
                </a:lnTo>
                <a:lnTo>
                  <a:pt x="508" y="210"/>
                </a:lnTo>
                <a:lnTo>
                  <a:pt x="516" y="202"/>
                </a:lnTo>
                <a:lnTo>
                  <a:pt x="524" y="192"/>
                </a:lnTo>
                <a:lnTo>
                  <a:pt x="530" y="182"/>
                </a:lnTo>
                <a:lnTo>
                  <a:pt x="532" y="168"/>
                </a:lnTo>
                <a:lnTo>
                  <a:pt x="532" y="156"/>
                </a:lnTo>
                <a:lnTo>
                  <a:pt x="528" y="144"/>
                </a:lnTo>
                <a:lnTo>
                  <a:pt x="522" y="132"/>
                </a:lnTo>
                <a:lnTo>
                  <a:pt x="512" y="122"/>
                </a:lnTo>
                <a:lnTo>
                  <a:pt x="512" y="122"/>
                </a:lnTo>
                <a:lnTo>
                  <a:pt x="504" y="118"/>
                </a:lnTo>
                <a:lnTo>
                  <a:pt x="494" y="114"/>
                </a:lnTo>
                <a:lnTo>
                  <a:pt x="474" y="110"/>
                </a:lnTo>
                <a:lnTo>
                  <a:pt x="454" y="108"/>
                </a:lnTo>
                <a:lnTo>
                  <a:pt x="434" y="108"/>
                </a:lnTo>
                <a:lnTo>
                  <a:pt x="434" y="108"/>
                </a:lnTo>
                <a:lnTo>
                  <a:pt x="448" y="68"/>
                </a:lnTo>
                <a:lnTo>
                  <a:pt x="460" y="24"/>
                </a:lnTo>
                <a:lnTo>
                  <a:pt x="460" y="24"/>
                </a:lnTo>
                <a:lnTo>
                  <a:pt x="376" y="12"/>
                </a:lnTo>
                <a:lnTo>
                  <a:pt x="334" y="6"/>
                </a:lnTo>
                <a:lnTo>
                  <a:pt x="294" y="2"/>
                </a:lnTo>
                <a:lnTo>
                  <a:pt x="294" y="2"/>
                </a:lnTo>
                <a:lnTo>
                  <a:pt x="294" y="12"/>
                </a:lnTo>
                <a:lnTo>
                  <a:pt x="292" y="34"/>
                </a:lnTo>
                <a:lnTo>
                  <a:pt x="290" y="46"/>
                </a:lnTo>
                <a:lnTo>
                  <a:pt x="286" y="58"/>
                </a:lnTo>
                <a:lnTo>
                  <a:pt x="280" y="70"/>
                </a:lnTo>
                <a:lnTo>
                  <a:pt x="272" y="80"/>
                </a:lnTo>
                <a:lnTo>
                  <a:pt x="272" y="80"/>
                </a:lnTo>
                <a:lnTo>
                  <a:pt x="268" y="84"/>
                </a:lnTo>
                <a:lnTo>
                  <a:pt x="262" y="86"/>
                </a:lnTo>
                <a:lnTo>
                  <a:pt x="250" y="88"/>
                </a:lnTo>
                <a:lnTo>
                  <a:pt x="236" y="88"/>
                </a:lnTo>
                <a:lnTo>
                  <a:pt x="224" y="84"/>
                </a:lnTo>
                <a:lnTo>
                  <a:pt x="212" y="78"/>
                </a:lnTo>
                <a:lnTo>
                  <a:pt x="202" y="70"/>
                </a:lnTo>
                <a:lnTo>
                  <a:pt x="196" y="62"/>
                </a:lnTo>
                <a:lnTo>
                  <a:pt x="194" y="58"/>
                </a:lnTo>
                <a:lnTo>
                  <a:pt x="194" y="54"/>
                </a:lnTo>
                <a:lnTo>
                  <a:pt x="194" y="54"/>
                </a:lnTo>
                <a:lnTo>
                  <a:pt x="198" y="40"/>
                </a:lnTo>
                <a:lnTo>
                  <a:pt x="206" y="26"/>
                </a:lnTo>
                <a:lnTo>
                  <a:pt x="224" y="0"/>
                </a:lnTo>
                <a:lnTo>
                  <a:pt x="224" y="0"/>
                </a:lnTo>
                <a:lnTo>
                  <a:pt x="102" y="4"/>
                </a:lnTo>
                <a:lnTo>
                  <a:pt x="102" y="4"/>
                </a:lnTo>
                <a:lnTo>
                  <a:pt x="106" y="64"/>
                </a:lnTo>
                <a:lnTo>
                  <a:pt x="106" y="120"/>
                </a:lnTo>
                <a:lnTo>
                  <a:pt x="106" y="120"/>
                </a:lnTo>
                <a:lnTo>
                  <a:pt x="96" y="124"/>
                </a:lnTo>
                <a:lnTo>
                  <a:pt x="80" y="128"/>
                </a:lnTo>
                <a:lnTo>
                  <a:pt x="64" y="132"/>
                </a:lnTo>
                <a:lnTo>
                  <a:pt x="42" y="132"/>
                </a:lnTo>
                <a:lnTo>
                  <a:pt x="42" y="132"/>
                </a:lnTo>
                <a:lnTo>
                  <a:pt x="36" y="132"/>
                </a:lnTo>
                <a:lnTo>
                  <a:pt x="30" y="134"/>
                </a:lnTo>
                <a:lnTo>
                  <a:pt x="24" y="140"/>
                </a:lnTo>
                <a:lnTo>
                  <a:pt x="18" y="146"/>
                </a:lnTo>
                <a:lnTo>
                  <a:pt x="8" y="162"/>
                </a:lnTo>
                <a:lnTo>
                  <a:pt x="2" y="180"/>
                </a:lnTo>
                <a:lnTo>
                  <a:pt x="0" y="198"/>
                </a:lnTo>
                <a:lnTo>
                  <a:pt x="0" y="208"/>
                </a:lnTo>
                <a:lnTo>
                  <a:pt x="2" y="216"/>
                </a:lnTo>
                <a:lnTo>
                  <a:pt x="4" y="222"/>
                </a:lnTo>
                <a:lnTo>
                  <a:pt x="8" y="228"/>
                </a:lnTo>
                <a:lnTo>
                  <a:pt x="14" y="234"/>
                </a:lnTo>
                <a:lnTo>
                  <a:pt x="20" y="236"/>
                </a:lnTo>
                <a:lnTo>
                  <a:pt x="20" y="236"/>
                </a:lnTo>
                <a:lnTo>
                  <a:pt x="34" y="236"/>
                </a:lnTo>
                <a:lnTo>
                  <a:pt x="48" y="234"/>
                </a:lnTo>
                <a:lnTo>
                  <a:pt x="58" y="230"/>
                </a:lnTo>
                <a:lnTo>
                  <a:pt x="68" y="222"/>
                </a:lnTo>
                <a:lnTo>
                  <a:pt x="84" y="208"/>
                </a:lnTo>
                <a:lnTo>
                  <a:pt x="94" y="200"/>
                </a:lnTo>
                <a:lnTo>
                  <a:pt x="94" y="200"/>
                </a:lnTo>
                <a:lnTo>
                  <a:pt x="82" y="250"/>
                </a:lnTo>
                <a:lnTo>
                  <a:pt x="70" y="300"/>
                </a:lnTo>
                <a:lnTo>
                  <a:pt x="58" y="358"/>
                </a:lnTo>
                <a:lnTo>
                  <a:pt x="58" y="358"/>
                </a:lnTo>
                <a:lnTo>
                  <a:pt x="102" y="366"/>
                </a:lnTo>
                <a:lnTo>
                  <a:pt x="148" y="372"/>
                </a:lnTo>
                <a:lnTo>
                  <a:pt x="192" y="378"/>
                </a:lnTo>
                <a:lnTo>
                  <a:pt x="238" y="380"/>
                </a:lnTo>
                <a:lnTo>
                  <a:pt x="238" y="380"/>
                </a:lnTo>
                <a:lnTo>
                  <a:pt x="256" y="378"/>
                </a:lnTo>
                <a:lnTo>
                  <a:pt x="274" y="376"/>
                </a:lnTo>
                <a:lnTo>
                  <a:pt x="274" y="37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79" name="Freeform 98"/>
          <p:cNvSpPr>
            <a:spLocks/>
          </p:cNvSpPr>
          <p:nvPr/>
        </p:nvSpPr>
        <p:spPr bwMode="auto">
          <a:xfrm>
            <a:off x="7069138" y="2406650"/>
            <a:ext cx="660400" cy="774700"/>
          </a:xfrm>
          <a:custGeom>
            <a:avLst/>
            <a:gdLst>
              <a:gd name="T0" fmla="*/ 286 w 416"/>
              <a:gd name="T1" fmla="*/ 32 h 488"/>
              <a:gd name="T2" fmla="*/ 282 w 416"/>
              <a:gd name="T3" fmla="*/ 14 h 488"/>
              <a:gd name="T4" fmla="*/ 264 w 416"/>
              <a:gd name="T5" fmla="*/ 4 h 488"/>
              <a:gd name="T6" fmla="*/ 230 w 416"/>
              <a:gd name="T7" fmla="*/ 0 h 488"/>
              <a:gd name="T8" fmla="*/ 186 w 416"/>
              <a:gd name="T9" fmla="*/ 10 h 488"/>
              <a:gd name="T10" fmla="*/ 178 w 416"/>
              <a:gd name="T11" fmla="*/ 12 h 488"/>
              <a:gd name="T12" fmla="*/ 168 w 416"/>
              <a:gd name="T13" fmla="*/ 20 h 488"/>
              <a:gd name="T14" fmla="*/ 160 w 416"/>
              <a:gd name="T15" fmla="*/ 36 h 488"/>
              <a:gd name="T16" fmla="*/ 162 w 416"/>
              <a:gd name="T17" fmla="*/ 60 h 488"/>
              <a:gd name="T18" fmla="*/ 172 w 416"/>
              <a:gd name="T19" fmla="*/ 82 h 488"/>
              <a:gd name="T20" fmla="*/ 180 w 416"/>
              <a:gd name="T21" fmla="*/ 92 h 488"/>
              <a:gd name="T22" fmla="*/ 114 w 416"/>
              <a:gd name="T23" fmla="*/ 88 h 488"/>
              <a:gd name="T24" fmla="*/ 42 w 416"/>
              <a:gd name="T25" fmla="*/ 76 h 488"/>
              <a:gd name="T26" fmla="*/ 16 w 416"/>
              <a:gd name="T27" fmla="*/ 160 h 488"/>
              <a:gd name="T28" fmla="*/ 36 w 416"/>
              <a:gd name="T29" fmla="*/ 160 h 488"/>
              <a:gd name="T30" fmla="*/ 76 w 416"/>
              <a:gd name="T31" fmla="*/ 166 h 488"/>
              <a:gd name="T32" fmla="*/ 94 w 416"/>
              <a:gd name="T33" fmla="*/ 174 h 488"/>
              <a:gd name="T34" fmla="*/ 104 w 416"/>
              <a:gd name="T35" fmla="*/ 184 h 488"/>
              <a:gd name="T36" fmla="*/ 114 w 416"/>
              <a:gd name="T37" fmla="*/ 208 h 488"/>
              <a:gd name="T38" fmla="*/ 112 w 416"/>
              <a:gd name="T39" fmla="*/ 234 h 488"/>
              <a:gd name="T40" fmla="*/ 98 w 416"/>
              <a:gd name="T41" fmla="*/ 254 h 488"/>
              <a:gd name="T42" fmla="*/ 90 w 416"/>
              <a:gd name="T43" fmla="*/ 262 h 488"/>
              <a:gd name="T44" fmla="*/ 72 w 416"/>
              <a:gd name="T45" fmla="*/ 270 h 488"/>
              <a:gd name="T46" fmla="*/ 58 w 416"/>
              <a:gd name="T47" fmla="*/ 262 h 488"/>
              <a:gd name="T48" fmla="*/ 42 w 416"/>
              <a:gd name="T49" fmla="*/ 254 h 488"/>
              <a:gd name="T50" fmla="*/ 18 w 416"/>
              <a:gd name="T51" fmla="*/ 248 h 488"/>
              <a:gd name="T52" fmla="*/ 0 w 416"/>
              <a:gd name="T53" fmla="*/ 252 h 488"/>
              <a:gd name="T54" fmla="*/ 0 w 416"/>
              <a:gd name="T55" fmla="*/ 284 h 488"/>
              <a:gd name="T56" fmla="*/ 8 w 416"/>
              <a:gd name="T57" fmla="*/ 392 h 488"/>
              <a:gd name="T58" fmla="*/ 46 w 416"/>
              <a:gd name="T59" fmla="*/ 380 h 488"/>
              <a:gd name="T60" fmla="*/ 118 w 416"/>
              <a:gd name="T61" fmla="*/ 370 h 488"/>
              <a:gd name="T62" fmla="*/ 150 w 416"/>
              <a:gd name="T63" fmla="*/ 370 h 488"/>
              <a:gd name="T64" fmla="*/ 190 w 416"/>
              <a:gd name="T65" fmla="*/ 376 h 488"/>
              <a:gd name="T66" fmla="*/ 172 w 416"/>
              <a:gd name="T67" fmla="*/ 396 h 488"/>
              <a:gd name="T68" fmla="*/ 152 w 416"/>
              <a:gd name="T69" fmla="*/ 430 h 488"/>
              <a:gd name="T70" fmla="*/ 148 w 416"/>
              <a:gd name="T71" fmla="*/ 450 h 488"/>
              <a:gd name="T72" fmla="*/ 150 w 416"/>
              <a:gd name="T73" fmla="*/ 458 h 488"/>
              <a:gd name="T74" fmla="*/ 162 w 416"/>
              <a:gd name="T75" fmla="*/ 466 h 488"/>
              <a:gd name="T76" fmla="*/ 196 w 416"/>
              <a:gd name="T77" fmla="*/ 482 h 488"/>
              <a:gd name="T78" fmla="*/ 236 w 416"/>
              <a:gd name="T79" fmla="*/ 488 h 488"/>
              <a:gd name="T80" fmla="*/ 258 w 416"/>
              <a:gd name="T81" fmla="*/ 482 h 488"/>
              <a:gd name="T82" fmla="*/ 266 w 416"/>
              <a:gd name="T83" fmla="*/ 472 h 488"/>
              <a:gd name="T84" fmla="*/ 268 w 416"/>
              <a:gd name="T85" fmla="*/ 466 h 488"/>
              <a:gd name="T86" fmla="*/ 266 w 416"/>
              <a:gd name="T87" fmla="*/ 422 h 488"/>
              <a:gd name="T88" fmla="*/ 260 w 416"/>
              <a:gd name="T89" fmla="*/ 388 h 488"/>
              <a:gd name="T90" fmla="*/ 416 w 416"/>
              <a:gd name="T91" fmla="*/ 56 h 488"/>
              <a:gd name="T92" fmla="*/ 330 w 416"/>
              <a:gd name="T93" fmla="*/ 74 h 488"/>
              <a:gd name="T94" fmla="*/ 234 w 416"/>
              <a:gd name="T95" fmla="*/ 90 h 488"/>
              <a:gd name="T96" fmla="*/ 236 w 416"/>
              <a:gd name="T97" fmla="*/ 86 h 488"/>
              <a:gd name="T98" fmla="*/ 256 w 416"/>
              <a:gd name="T99" fmla="*/ 66 h 488"/>
              <a:gd name="T100" fmla="*/ 280 w 416"/>
              <a:gd name="T101" fmla="*/ 40 h 488"/>
              <a:gd name="T102" fmla="*/ 286 w 416"/>
              <a:gd name="T103" fmla="*/ 32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16" h="488">
                <a:moveTo>
                  <a:pt x="286" y="32"/>
                </a:moveTo>
                <a:lnTo>
                  <a:pt x="286" y="32"/>
                </a:lnTo>
                <a:lnTo>
                  <a:pt x="286" y="22"/>
                </a:lnTo>
                <a:lnTo>
                  <a:pt x="282" y="14"/>
                </a:lnTo>
                <a:lnTo>
                  <a:pt x="276" y="8"/>
                </a:lnTo>
                <a:lnTo>
                  <a:pt x="264" y="4"/>
                </a:lnTo>
                <a:lnTo>
                  <a:pt x="248" y="0"/>
                </a:lnTo>
                <a:lnTo>
                  <a:pt x="230" y="0"/>
                </a:lnTo>
                <a:lnTo>
                  <a:pt x="210" y="4"/>
                </a:lnTo>
                <a:lnTo>
                  <a:pt x="186" y="10"/>
                </a:lnTo>
                <a:lnTo>
                  <a:pt x="186" y="10"/>
                </a:lnTo>
                <a:lnTo>
                  <a:pt x="178" y="12"/>
                </a:lnTo>
                <a:lnTo>
                  <a:pt x="172" y="16"/>
                </a:lnTo>
                <a:lnTo>
                  <a:pt x="168" y="20"/>
                </a:lnTo>
                <a:lnTo>
                  <a:pt x="164" y="24"/>
                </a:lnTo>
                <a:lnTo>
                  <a:pt x="160" y="36"/>
                </a:lnTo>
                <a:lnTo>
                  <a:pt x="160" y="46"/>
                </a:lnTo>
                <a:lnTo>
                  <a:pt x="162" y="60"/>
                </a:lnTo>
                <a:lnTo>
                  <a:pt x="166" y="72"/>
                </a:lnTo>
                <a:lnTo>
                  <a:pt x="172" y="82"/>
                </a:lnTo>
                <a:lnTo>
                  <a:pt x="180" y="92"/>
                </a:lnTo>
                <a:lnTo>
                  <a:pt x="180" y="92"/>
                </a:lnTo>
                <a:lnTo>
                  <a:pt x="146" y="90"/>
                </a:lnTo>
                <a:lnTo>
                  <a:pt x="114" y="88"/>
                </a:lnTo>
                <a:lnTo>
                  <a:pt x="42" y="76"/>
                </a:lnTo>
                <a:lnTo>
                  <a:pt x="42" y="76"/>
                </a:lnTo>
                <a:lnTo>
                  <a:pt x="30" y="120"/>
                </a:lnTo>
                <a:lnTo>
                  <a:pt x="16" y="160"/>
                </a:lnTo>
                <a:lnTo>
                  <a:pt x="16" y="160"/>
                </a:lnTo>
                <a:lnTo>
                  <a:pt x="36" y="160"/>
                </a:lnTo>
                <a:lnTo>
                  <a:pt x="56" y="162"/>
                </a:lnTo>
                <a:lnTo>
                  <a:pt x="76" y="166"/>
                </a:lnTo>
                <a:lnTo>
                  <a:pt x="86" y="170"/>
                </a:lnTo>
                <a:lnTo>
                  <a:pt x="94" y="174"/>
                </a:lnTo>
                <a:lnTo>
                  <a:pt x="94" y="174"/>
                </a:lnTo>
                <a:lnTo>
                  <a:pt x="104" y="184"/>
                </a:lnTo>
                <a:lnTo>
                  <a:pt x="110" y="196"/>
                </a:lnTo>
                <a:lnTo>
                  <a:pt x="114" y="208"/>
                </a:lnTo>
                <a:lnTo>
                  <a:pt x="114" y="220"/>
                </a:lnTo>
                <a:lnTo>
                  <a:pt x="112" y="234"/>
                </a:lnTo>
                <a:lnTo>
                  <a:pt x="106" y="244"/>
                </a:lnTo>
                <a:lnTo>
                  <a:pt x="98" y="254"/>
                </a:lnTo>
                <a:lnTo>
                  <a:pt x="90" y="262"/>
                </a:lnTo>
                <a:lnTo>
                  <a:pt x="90" y="262"/>
                </a:lnTo>
                <a:lnTo>
                  <a:pt x="76" y="268"/>
                </a:lnTo>
                <a:lnTo>
                  <a:pt x="72" y="270"/>
                </a:lnTo>
                <a:lnTo>
                  <a:pt x="68" y="268"/>
                </a:lnTo>
                <a:lnTo>
                  <a:pt x="58" y="262"/>
                </a:lnTo>
                <a:lnTo>
                  <a:pt x="42" y="254"/>
                </a:lnTo>
                <a:lnTo>
                  <a:pt x="42" y="254"/>
                </a:lnTo>
                <a:lnTo>
                  <a:pt x="30" y="250"/>
                </a:lnTo>
                <a:lnTo>
                  <a:pt x="18" y="248"/>
                </a:lnTo>
                <a:lnTo>
                  <a:pt x="8" y="250"/>
                </a:lnTo>
                <a:lnTo>
                  <a:pt x="0" y="252"/>
                </a:lnTo>
                <a:lnTo>
                  <a:pt x="0" y="252"/>
                </a:lnTo>
                <a:lnTo>
                  <a:pt x="0" y="284"/>
                </a:lnTo>
                <a:lnTo>
                  <a:pt x="0" y="318"/>
                </a:lnTo>
                <a:lnTo>
                  <a:pt x="8" y="392"/>
                </a:lnTo>
                <a:lnTo>
                  <a:pt x="8" y="392"/>
                </a:lnTo>
                <a:lnTo>
                  <a:pt x="46" y="380"/>
                </a:lnTo>
                <a:lnTo>
                  <a:pt x="84" y="374"/>
                </a:lnTo>
                <a:lnTo>
                  <a:pt x="118" y="370"/>
                </a:lnTo>
                <a:lnTo>
                  <a:pt x="134" y="370"/>
                </a:lnTo>
                <a:lnTo>
                  <a:pt x="150" y="370"/>
                </a:lnTo>
                <a:lnTo>
                  <a:pt x="150" y="370"/>
                </a:lnTo>
                <a:lnTo>
                  <a:pt x="190" y="376"/>
                </a:lnTo>
                <a:lnTo>
                  <a:pt x="190" y="376"/>
                </a:lnTo>
                <a:lnTo>
                  <a:pt x="172" y="396"/>
                </a:lnTo>
                <a:lnTo>
                  <a:pt x="156" y="418"/>
                </a:lnTo>
                <a:lnTo>
                  <a:pt x="152" y="430"/>
                </a:lnTo>
                <a:lnTo>
                  <a:pt x="148" y="440"/>
                </a:lnTo>
                <a:lnTo>
                  <a:pt x="148" y="450"/>
                </a:lnTo>
                <a:lnTo>
                  <a:pt x="150" y="458"/>
                </a:lnTo>
                <a:lnTo>
                  <a:pt x="150" y="458"/>
                </a:lnTo>
                <a:lnTo>
                  <a:pt x="156" y="462"/>
                </a:lnTo>
                <a:lnTo>
                  <a:pt x="162" y="466"/>
                </a:lnTo>
                <a:lnTo>
                  <a:pt x="178" y="476"/>
                </a:lnTo>
                <a:lnTo>
                  <a:pt x="196" y="482"/>
                </a:lnTo>
                <a:lnTo>
                  <a:pt x="216" y="486"/>
                </a:lnTo>
                <a:lnTo>
                  <a:pt x="236" y="488"/>
                </a:lnTo>
                <a:lnTo>
                  <a:pt x="252" y="486"/>
                </a:lnTo>
                <a:lnTo>
                  <a:pt x="258" y="482"/>
                </a:lnTo>
                <a:lnTo>
                  <a:pt x="264" y="478"/>
                </a:lnTo>
                <a:lnTo>
                  <a:pt x="266" y="472"/>
                </a:lnTo>
                <a:lnTo>
                  <a:pt x="268" y="466"/>
                </a:lnTo>
                <a:lnTo>
                  <a:pt x="268" y="466"/>
                </a:lnTo>
                <a:lnTo>
                  <a:pt x="268" y="444"/>
                </a:lnTo>
                <a:lnTo>
                  <a:pt x="266" y="422"/>
                </a:lnTo>
                <a:lnTo>
                  <a:pt x="260" y="388"/>
                </a:lnTo>
                <a:lnTo>
                  <a:pt x="260" y="388"/>
                </a:lnTo>
                <a:lnTo>
                  <a:pt x="416" y="416"/>
                </a:lnTo>
                <a:lnTo>
                  <a:pt x="416" y="56"/>
                </a:lnTo>
                <a:lnTo>
                  <a:pt x="416" y="56"/>
                </a:lnTo>
                <a:lnTo>
                  <a:pt x="330" y="74"/>
                </a:lnTo>
                <a:lnTo>
                  <a:pt x="280" y="82"/>
                </a:lnTo>
                <a:lnTo>
                  <a:pt x="234" y="90"/>
                </a:lnTo>
                <a:lnTo>
                  <a:pt x="234" y="90"/>
                </a:lnTo>
                <a:lnTo>
                  <a:pt x="236" y="86"/>
                </a:lnTo>
                <a:lnTo>
                  <a:pt x="242" y="80"/>
                </a:lnTo>
                <a:lnTo>
                  <a:pt x="256" y="66"/>
                </a:lnTo>
                <a:lnTo>
                  <a:pt x="274" y="50"/>
                </a:lnTo>
                <a:lnTo>
                  <a:pt x="280" y="40"/>
                </a:lnTo>
                <a:lnTo>
                  <a:pt x="286" y="32"/>
                </a:lnTo>
                <a:lnTo>
                  <a:pt x="286" y="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0" name="Freeform 99"/>
          <p:cNvSpPr>
            <a:spLocks/>
          </p:cNvSpPr>
          <p:nvPr/>
        </p:nvSpPr>
        <p:spPr bwMode="auto">
          <a:xfrm>
            <a:off x="6475413" y="2955925"/>
            <a:ext cx="666750" cy="841375"/>
          </a:xfrm>
          <a:custGeom>
            <a:avLst/>
            <a:gdLst>
              <a:gd name="T0" fmla="*/ 190 w 420"/>
              <a:gd name="T1" fmla="*/ 470 h 530"/>
              <a:gd name="T2" fmla="*/ 192 w 420"/>
              <a:gd name="T3" fmla="*/ 504 h 530"/>
              <a:gd name="T4" fmla="*/ 210 w 420"/>
              <a:gd name="T5" fmla="*/ 524 h 530"/>
              <a:gd name="T6" fmla="*/ 236 w 420"/>
              <a:gd name="T7" fmla="*/ 530 h 530"/>
              <a:gd name="T8" fmla="*/ 280 w 420"/>
              <a:gd name="T9" fmla="*/ 522 h 530"/>
              <a:gd name="T10" fmla="*/ 292 w 420"/>
              <a:gd name="T11" fmla="*/ 508 h 530"/>
              <a:gd name="T12" fmla="*/ 290 w 420"/>
              <a:gd name="T13" fmla="*/ 498 h 530"/>
              <a:gd name="T14" fmla="*/ 256 w 420"/>
              <a:gd name="T15" fmla="*/ 454 h 530"/>
              <a:gd name="T16" fmla="*/ 252 w 420"/>
              <a:gd name="T17" fmla="*/ 436 h 530"/>
              <a:gd name="T18" fmla="*/ 344 w 420"/>
              <a:gd name="T19" fmla="*/ 416 h 530"/>
              <a:gd name="T20" fmla="*/ 420 w 420"/>
              <a:gd name="T21" fmla="*/ 354 h 530"/>
              <a:gd name="T22" fmla="*/ 408 w 420"/>
              <a:gd name="T23" fmla="*/ 320 h 530"/>
              <a:gd name="T24" fmla="*/ 384 w 420"/>
              <a:gd name="T25" fmla="*/ 338 h 530"/>
              <a:gd name="T26" fmla="*/ 368 w 420"/>
              <a:gd name="T27" fmla="*/ 338 h 530"/>
              <a:gd name="T28" fmla="*/ 332 w 420"/>
              <a:gd name="T29" fmla="*/ 312 h 530"/>
              <a:gd name="T30" fmla="*/ 330 w 420"/>
              <a:gd name="T31" fmla="*/ 284 h 530"/>
              <a:gd name="T32" fmla="*/ 340 w 420"/>
              <a:gd name="T33" fmla="*/ 266 h 530"/>
              <a:gd name="T34" fmla="*/ 364 w 420"/>
              <a:gd name="T35" fmla="*/ 250 h 530"/>
              <a:gd name="T36" fmla="*/ 408 w 420"/>
              <a:gd name="T37" fmla="*/ 230 h 530"/>
              <a:gd name="T38" fmla="*/ 382 w 420"/>
              <a:gd name="T39" fmla="*/ 46 h 530"/>
              <a:gd name="T40" fmla="*/ 300 w 420"/>
              <a:gd name="T41" fmla="*/ 68 h 530"/>
              <a:gd name="T42" fmla="*/ 316 w 420"/>
              <a:gd name="T43" fmla="*/ 20 h 530"/>
              <a:gd name="T44" fmla="*/ 312 w 420"/>
              <a:gd name="T45" fmla="*/ 14 h 530"/>
              <a:gd name="T46" fmla="*/ 270 w 420"/>
              <a:gd name="T47" fmla="*/ 0 h 530"/>
              <a:gd name="T48" fmla="*/ 216 w 420"/>
              <a:gd name="T49" fmla="*/ 4 h 530"/>
              <a:gd name="T50" fmla="*/ 196 w 420"/>
              <a:gd name="T51" fmla="*/ 18 h 530"/>
              <a:gd name="T52" fmla="*/ 200 w 420"/>
              <a:gd name="T53" fmla="*/ 46 h 530"/>
              <a:gd name="T54" fmla="*/ 230 w 420"/>
              <a:gd name="T55" fmla="*/ 82 h 530"/>
              <a:gd name="T56" fmla="*/ 194 w 420"/>
              <a:gd name="T57" fmla="*/ 86 h 530"/>
              <a:gd name="T58" fmla="*/ 104 w 420"/>
              <a:gd name="T59" fmla="*/ 78 h 530"/>
              <a:gd name="T60" fmla="*/ 14 w 420"/>
              <a:gd name="T61" fmla="*/ 64 h 530"/>
              <a:gd name="T62" fmla="*/ 0 w 420"/>
              <a:gd name="T63" fmla="*/ 188 h 530"/>
              <a:gd name="T64" fmla="*/ 40 w 420"/>
              <a:gd name="T65" fmla="*/ 160 h 530"/>
              <a:gd name="T66" fmla="*/ 78 w 420"/>
              <a:gd name="T67" fmla="*/ 146 h 530"/>
              <a:gd name="T68" fmla="*/ 98 w 420"/>
              <a:gd name="T69" fmla="*/ 150 h 530"/>
              <a:gd name="T70" fmla="*/ 120 w 420"/>
              <a:gd name="T71" fmla="*/ 180 h 530"/>
              <a:gd name="T72" fmla="*/ 128 w 420"/>
              <a:gd name="T73" fmla="*/ 230 h 530"/>
              <a:gd name="T74" fmla="*/ 118 w 420"/>
              <a:gd name="T75" fmla="*/ 250 h 530"/>
              <a:gd name="T76" fmla="*/ 98 w 420"/>
              <a:gd name="T77" fmla="*/ 260 h 530"/>
              <a:gd name="T78" fmla="*/ 74 w 420"/>
              <a:gd name="T79" fmla="*/ 258 h 530"/>
              <a:gd name="T80" fmla="*/ 58 w 420"/>
              <a:gd name="T81" fmla="*/ 242 h 530"/>
              <a:gd name="T82" fmla="*/ 46 w 420"/>
              <a:gd name="T83" fmla="*/ 238 h 530"/>
              <a:gd name="T84" fmla="*/ 2 w 420"/>
              <a:gd name="T85" fmla="*/ 246 h 530"/>
              <a:gd name="T86" fmla="*/ 8 w 420"/>
              <a:gd name="T87" fmla="*/ 276 h 530"/>
              <a:gd name="T88" fmla="*/ 42 w 420"/>
              <a:gd name="T89" fmla="*/ 430 h 530"/>
              <a:gd name="T90" fmla="*/ 114 w 420"/>
              <a:gd name="T91" fmla="*/ 444 h 530"/>
              <a:gd name="T92" fmla="*/ 194 w 420"/>
              <a:gd name="T93" fmla="*/ 444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0" h="530">
                <a:moveTo>
                  <a:pt x="194" y="444"/>
                </a:moveTo>
                <a:lnTo>
                  <a:pt x="194" y="444"/>
                </a:lnTo>
                <a:lnTo>
                  <a:pt x="190" y="470"/>
                </a:lnTo>
                <a:lnTo>
                  <a:pt x="190" y="482"/>
                </a:lnTo>
                <a:lnTo>
                  <a:pt x="190" y="494"/>
                </a:lnTo>
                <a:lnTo>
                  <a:pt x="192" y="504"/>
                </a:lnTo>
                <a:lnTo>
                  <a:pt x="196" y="512"/>
                </a:lnTo>
                <a:lnTo>
                  <a:pt x="202" y="520"/>
                </a:lnTo>
                <a:lnTo>
                  <a:pt x="210" y="524"/>
                </a:lnTo>
                <a:lnTo>
                  <a:pt x="210" y="524"/>
                </a:lnTo>
                <a:lnTo>
                  <a:pt x="222" y="528"/>
                </a:lnTo>
                <a:lnTo>
                  <a:pt x="236" y="530"/>
                </a:lnTo>
                <a:lnTo>
                  <a:pt x="252" y="530"/>
                </a:lnTo>
                <a:lnTo>
                  <a:pt x="266" y="528"/>
                </a:lnTo>
                <a:lnTo>
                  <a:pt x="280" y="522"/>
                </a:lnTo>
                <a:lnTo>
                  <a:pt x="288" y="516"/>
                </a:lnTo>
                <a:lnTo>
                  <a:pt x="290" y="512"/>
                </a:lnTo>
                <a:lnTo>
                  <a:pt x="292" y="508"/>
                </a:lnTo>
                <a:lnTo>
                  <a:pt x="292" y="504"/>
                </a:lnTo>
                <a:lnTo>
                  <a:pt x="290" y="498"/>
                </a:lnTo>
                <a:lnTo>
                  <a:pt x="290" y="498"/>
                </a:lnTo>
                <a:lnTo>
                  <a:pt x="278" y="480"/>
                </a:lnTo>
                <a:lnTo>
                  <a:pt x="266" y="466"/>
                </a:lnTo>
                <a:lnTo>
                  <a:pt x="256" y="454"/>
                </a:lnTo>
                <a:lnTo>
                  <a:pt x="250" y="446"/>
                </a:lnTo>
                <a:lnTo>
                  <a:pt x="250" y="446"/>
                </a:lnTo>
                <a:lnTo>
                  <a:pt x="252" y="436"/>
                </a:lnTo>
                <a:lnTo>
                  <a:pt x="264" y="434"/>
                </a:lnTo>
                <a:lnTo>
                  <a:pt x="264" y="434"/>
                </a:lnTo>
                <a:lnTo>
                  <a:pt x="344" y="416"/>
                </a:lnTo>
                <a:lnTo>
                  <a:pt x="420" y="400"/>
                </a:lnTo>
                <a:lnTo>
                  <a:pt x="420" y="400"/>
                </a:lnTo>
                <a:lnTo>
                  <a:pt x="420" y="354"/>
                </a:lnTo>
                <a:lnTo>
                  <a:pt x="418" y="306"/>
                </a:lnTo>
                <a:lnTo>
                  <a:pt x="418" y="306"/>
                </a:lnTo>
                <a:lnTo>
                  <a:pt x="408" y="320"/>
                </a:lnTo>
                <a:lnTo>
                  <a:pt x="396" y="332"/>
                </a:lnTo>
                <a:lnTo>
                  <a:pt x="390" y="336"/>
                </a:lnTo>
                <a:lnTo>
                  <a:pt x="384" y="338"/>
                </a:lnTo>
                <a:lnTo>
                  <a:pt x="376" y="338"/>
                </a:lnTo>
                <a:lnTo>
                  <a:pt x="368" y="338"/>
                </a:lnTo>
                <a:lnTo>
                  <a:pt x="368" y="338"/>
                </a:lnTo>
                <a:lnTo>
                  <a:pt x="352" y="332"/>
                </a:lnTo>
                <a:lnTo>
                  <a:pt x="340" y="322"/>
                </a:lnTo>
                <a:lnTo>
                  <a:pt x="332" y="312"/>
                </a:lnTo>
                <a:lnTo>
                  <a:pt x="330" y="298"/>
                </a:lnTo>
                <a:lnTo>
                  <a:pt x="330" y="292"/>
                </a:lnTo>
                <a:lnTo>
                  <a:pt x="330" y="284"/>
                </a:lnTo>
                <a:lnTo>
                  <a:pt x="332" y="278"/>
                </a:lnTo>
                <a:lnTo>
                  <a:pt x="336" y="272"/>
                </a:lnTo>
                <a:lnTo>
                  <a:pt x="340" y="266"/>
                </a:lnTo>
                <a:lnTo>
                  <a:pt x="348" y="260"/>
                </a:lnTo>
                <a:lnTo>
                  <a:pt x="354" y="256"/>
                </a:lnTo>
                <a:lnTo>
                  <a:pt x="364" y="250"/>
                </a:lnTo>
                <a:lnTo>
                  <a:pt x="364" y="250"/>
                </a:lnTo>
                <a:lnTo>
                  <a:pt x="388" y="240"/>
                </a:lnTo>
                <a:lnTo>
                  <a:pt x="408" y="230"/>
                </a:lnTo>
                <a:lnTo>
                  <a:pt x="408" y="230"/>
                </a:lnTo>
                <a:lnTo>
                  <a:pt x="394" y="138"/>
                </a:lnTo>
                <a:lnTo>
                  <a:pt x="382" y="46"/>
                </a:lnTo>
                <a:lnTo>
                  <a:pt x="382" y="46"/>
                </a:lnTo>
                <a:lnTo>
                  <a:pt x="300" y="68"/>
                </a:lnTo>
                <a:lnTo>
                  <a:pt x="300" y="68"/>
                </a:lnTo>
                <a:lnTo>
                  <a:pt x="310" y="46"/>
                </a:lnTo>
                <a:lnTo>
                  <a:pt x="314" y="32"/>
                </a:lnTo>
                <a:lnTo>
                  <a:pt x="316" y="20"/>
                </a:lnTo>
                <a:lnTo>
                  <a:pt x="316" y="20"/>
                </a:lnTo>
                <a:lnTo>
                  <a:pt x="314" y="16"/>
                </a:lnTo>
                <a:lnTo>
                  <a:pt x="312" y="14"/>
                </a:lnTo>
                <a:lnTo>
                  <a:pt x="302" y="8"/>
                </a:lnTo>
                <a:lnTo>
                  <a:pt x="288" y="4"/>
                </a:lnTo>
                <a:lnTo>
                  <a:pt x="270" y="0"/>
                </a:lnTo>
                <a:lnTo>
                  <a:pt x="252" y="0"/>
                </a:lnTo>
                <a:lnTo>
                  <a:pt x="234" y="0"/>
                </a:lnTo>
                <a:lnTo>
                  <a:pt x="216" y="4"/>
                </a:lnTo>
                <a:lnTo>
                  <a:pt x="202" y="12"/>
                </a:lnTo>
                <a:lnTo>
                  <a:pt x="202" y="12"/>
                </a:lnTo>
                <a:lnTo>
                  <a:pt x="196" y="18"/>
                </a:lnTo>
                <a:lnTo>
                  <a:pt x="194" y="26"/>
                </a:lnTo>
                <a:lnTo>
                  <a:pt x="196" y="36"/>
                </a:lnTo>
                <a:lnTo>
                  <a:pt x="200" y="46"/>
                </a:lnTo>
                <a:lnTo>
                  <a:pt x="206" y="56"/>
                </a:lnTo>
                <a:lnTo>
                  <a:pt x="214" y="66"/>
                </a:lnTo>
                <a:lnTo>
                  <a:pt x="230" y="82"/>
                </a:lnTo>
                <a:lnTo>
                  <a:pt x="230" y="82"/>
                </a:lnTo>
                <a:lnTo>
                  <a:pt x="212" y="84"/>
                </a:lnTo>
                <a:lnTo>
                  <a:pt x="194" y="86"/>
                </a:lnTo>
                <a:lnTo>
                  <a:pt x="194" y="86"/>
                </a:lnTo>
                <a:lnTo>
                  <a:pt x="148" y="84"/>
                </a:lnTo>
                <a:lnTo>
                  <a:pt x="104" y="78"/>
                </a:lnTo>
                <a:lnTo>
                  <a:pt x="58" y="72"/>
                </a:lnTo>
                <a:lnTo>
                  <a:pt x="14" y="64"/>
                </a:lnTo>
                <a:lnTo>
                  <a:pt x="14" y="64"/>
                </a:lnTo>
                <a:lnTo>
                  <a:pt x="4" y="130"/>
                </a:lnTo>
                <a:lnTo>
                  <a:pt x="0" y="162"/>
                </a:lnTo>
                <a:lnTo>
                  <a:pt x="0" y="188"/>
                </a:lnTo>
                <a:lnTo>
                  <a:pt x="0" y="188"/>
                </a:lnTo>
                <a:lnTo>
                  <a:pt x="26" y="168"/>
                </a:lnTo>
                <a:lnTo>
                  <a:pt x="40" y="160"/>
                </a:lnTo>
                <a:lnTo>
                  <a:pt x="54" y="152"/>
                </a:lnTo>
                <a:lnTo>
                  <a:pt x="66" y="148"/>
                </a:lnTo>
                <a:lnTo>
                  <a:pt x="78" y="146"/>
                </a:lnTo>
                <a:lnTo>
                  <a:pt x="90" y="146"/>
                </a:lnTo>
                <a:lnTo>
                  <a:pt x="94" y="148"/>
                </a:lnTo>
                <a:lnTo>
                  <a:pt x="98" y="150"/>
                </a:lnTo>
                <a:lnTo>
                  <a:pt x="98" y="150"/>
                </a:lnTo>
                <a:lnTo>
                  <a:pt x="110" y="164"/>
                </a:lnTo>
                <a:lnTo>
                  <a:pt x="120" y="180"/>
                </a:lnTo>
                <a:lnTo>
                  <a:pt x="126" y="196"/>
                </a:lnTo>
                <a:lnTo>
                  <a:pt x="128" y="214"/>
                </a:lnTo>
                <a:lnTo>
                  <a:pt x="128" y="230"/>
                </a:lnTo>
                <a:lnTo>
                  <a:pt x="126" y="238"/>
                </a:lnTo>
                <a:lnTo>
                  <a:pt x="124" y="244"/>
                </a:lnTo>
                <a:lnTo>
                  <a:pt x="118" y="250"/>
                </a:lnTo>
                <a:lnTo>
                  <a:pt x="114" y="254"/>
                </a:lnTo>
                <a:lnTo>
                  <a:pt x="106" y="258"/>
                </a:lnTo>
                <a:lnTo>
                  <a:pt x="98" y="260"/>
                </a:lnTo>
                <a:lnTo>
                  <a:pt x="98" y="260"/>
                </a:lnTo>
                <a:lnTo>
                  <a:pt x="84" y="260"/>
                </a:lnTo>
                <a:lnTo>
                  <a:pt x="74" y="258"/>
                </a:lnTo>
                <a:lnTo>
                  <a:pt x="68" y="256"/>
                </a:lnTo>
                <a:lnTo>
                  <a:pt x="64" y="252"/>
                </a:lnTo>
                <a:lnTo>
                  <a:pt x="58" y="242"/>
                </a:lnTo>
                <a:lnTo>
                  <a:pt x="54" y="240"/>
                </a:lnTo>
                <a:lnTo>
                  <a:pt x="46" y="238"/>
                </a:lnTo>
                <a:lnTo>
                  <a:pt x="46" y="238"/>
                </a:lnTo>
                <a:lnTo>
                  <a:pt x="36" y="238"/>
                </a:lnTo>
                <a:lnTo>
                  <a:pt x="24" y="240"/>
                </a:lnTo>
                <a:lnTo>
                  <a:pt x="2" y="246"/>
                </a:lnTo>
                <a:lnTo>
                  <a:pt x="2" y="246"/>
                </a:lnTo>
                <a:lnTo>
                  <a:pt x="4" y="262"/>
                </a:lnTo>
                <a:lnTo>
                  <a:pt x="8" y="276"/>
                </a:lnTo>
                <a:lnTo>
                  <a:pt x="8" y="276"/>
                </a:lnTo>
                <a:lnTo>
                  <a:pt x="24" y="348"/>
                </a:lnTo>
                <a:lnTo>
                  <a:pt x="42" y="430"/>
                </a:lnTo>
                <a:lnTo>
                  <a:pt x="42" y="430"/>
                </a:lnTo>
                <a:lnTo>
                  <a:pt x="78" y="438"/>
                </a:lnTo>
                <a:lnTo>
                  <a:pt x="114" y="444"/>
                </a:lnTo>
                <a:lnTo>
                  <a:pt x="152" y="446"/>
                </a:lnTo>
                <a:lnTo>
                  <a:pt x="194" y="444"/>
                </a:lnTo>
                <a:lnTo>
                  <a:pt x="194" y="4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1" name="Freeform 100"/>
          <p:cNvSpPr>
            <a:spLocks/>
          </p:cNvSpPr>
          <p:nvPr/>
        </p:nvSpPr>
        <p:spPr bwMode="auto">
          <a:xfrm>
            <a:off x="6999288" y="2994025"/>
            <a:ext cx="730250" cy="730250"/>
          </a:xfrm>
          <a:custGeom>
            <a:avLst/>
            <a:gdLst>
              <a:gd name="T0" fmla="*/ 312 w 460"/>
              <a:gd name="T1" fmla="*/ 96 h 460"/>
              <a:gd name="T2" fmla="*/ 308 w 460"/>
              <a:gd name="T3" fmla="*/ 108 h 460"/>
              <a:gd name="T4" fmla="*/ 296 w 460"/>
              <a:gd name="T5" fmla="*/ 116 h 460"/>
              <a:gd name="T6" fmla="*/ 260 w 460"/>
              <a:gd name="T7" fmla="*/ 116 h 460"/>
              <a:gd name="T8" fmla="*/ 222 w 460"/>
              <a:gd name="T9" fmla="*/ 106 h 460"/>
              <a:gd name="T10" fmla="*/ 200 w 460"/>
              <a:gd name="T11" fmla="*/ 92 h 460"/>
              <a:gd name="T12" fmla="*/ 194 w 460"/>
              <a:gd name="T13" fmla="*/ 88 h 460"/>
              <a:gd name="T14" fmla="*/ 192 w 460"/>
              <a:gd name="T15" fmla="*/ 70 h 460"/>
              <a:gd name="T16" fmla="*/ 200 w 460"/>
              <a:gd name="T17" fmla="*/ 48 h 460"/>
              <a:gd name="T18" fmla="*/ 234 w 460"/>
              <a:gd name="T19" fmla="*/ 6 h 460"/>
              <a:gd name="T20" fmla="*/ 194 w 460"/>
              <a:gd name="T21" fmla="*/ 0 h 460"/>
              <a:gd name="T22" fmla="*/ 178 w 460"/>
              <a:gd name="T23" fmla="*/ 0 h 460"/>
              <a:gd name="T24" fmla="*/ 128 w 460"/>
              <a:gd name="T25" fmla="*/ 4 h 460"/>
              <a:gd name="T26" fmla="*/ 52 w 460"/>
              <a:gd name="T27" fmla="*/ 22 h 460"/>
              <a:gd name="T28" fmla="*/ 64 w 460"/>
              <a:gd name="T29" fmla="*/ 114 h 460"/>
              <a:gd name="T30" fmla="*/ 78 w 460"/>
              <a:gd name="T31" fmla="*/ 206 h 460"/>
              <a:gd name="T32" fmla="*/ 34 w 460"/>
              <a:gd name="T33" fmla="*/ 226 h 460"/>
              <a:gd name="T34" fmla="*/ 24 w 460"/>
              <a:gd name="T35" fmla="*/ 232 h 460"/>
              <a:gd name="T36" fmla="*/ 10 w 460"/>
              <a:gd name="T37" fmla="*/ 242 h 460"/>
              <a:gd name="T38" fmla="*/ 2 w 460"/>
              <a:gd name="T39" fmla="*/ 254 h 460"/>
              <a:gd name="T40" fmla="*/ 0 w 460"/>
              <a:gd name="T41" fmla="*/ 268 h 460"/>
              <a:gd name="T42" fmla="*/ 2 w 460"/>
              <a:gd name="T43" fmla="*/ 288 h 460"/>
              <a:gd name="T44" fmla="*/ 22 w 460"/>
              <a:gd name="T45" fmla="*/ 308 h 460"/>
              <a:gd name="T46" fmla="*/ 38 w 460"/>
              <a:gd name="T47" fmla="*/ 314 h 460"/>
              <a:gd name="T48" fmla="*/ 54 w 460"/>
              <a:gd name="T49" fmla="*/ 314 h 460"/>
              <a:gd name="T50" fmla="*/ 66 w 460"/>
              <a:gd name="T51" fmla="*/ 308 h 460"/>
              <a:gd name="T52" fmla="*/ 88 w 460"/>
              <a:gd name="T53" fmla="*/ 282 h 460"/>
              <a:gd name="T54" fmla="*/ 90 w 460"/>
              <a:gd name="T55" fmla="*/ 330 h 460"/>
              <a:gd name="T56" fmla="*/ 90 w 460"/>
              <a:gd name="T57" fmla="*/ 376 h 460"/>
              <a:gd name="T58" fmla="*/ 196 w 460"/>
              <a:gd name="T59" fmla="*/ 358 h 460"/>
              <a:gd name="T60" fmla="*/ 228 w 460"/>
              <a:gd name="T61" fmla="*/ 356 h 460"/>
              <a:gd name="T62" fmla="*/ 222 w 460"/>
              <a:gd name="T63" fmla="*/ 390 h 460"/>
              <a:gd name="T64" fmla="*/ 228 w 460"/>
              <a:gd name="T65" fmla="*/ 410 h 460"/>
              <a:gd name="T66" fmla="*/ 238 w 460"/>
              <a:gd name="T67" fmla="*/ 432 h 460"/>
              <a:gd name="T68" fmla="*/ 246 w 460"/>
              <a:gd name="T69" fmla="*/ 442 h 460"/>
              <a:gd name="T70" fmla="*/ 262 w 460"/>
              <a:gd name="T71" fmla="*/ 454 h 460"/>
              <a:gd name="T72" fmla="*/ 276 w 460"/>
              <a:gd name="T73" fmla="*/ 460 h 460"/>
              <a:gd name="T74" fmla="*/ 292 w 460"/>
              <a:gd name="T75" fmla="*/ 460 h 460"/>
              <a:gd name="T76" fmla="*/ 310 w 460"/>
              <a:gd name="T77" fmla="*/ 448 h 460"/>
              <a:gd name="T78" fmla="*/ 328 w 460"/>
              <a:gd name="T79" fmla="*/ 426 h 460"/>
              <a:gd name="T80" fmla="*/ 334 w 460"/>
              <a:gd name="T81" fmla="*/ 414 h 460"/>
              <a:gd name="T82" fmla="*/ 336 w 460"/>
              <a:gd name="T83" fmla="*/ 396 h 460"/>
              <a:gd name="T84" fmla="*/ 330 w 460"/>
              <a:gd name="T85" fmla="*/ 384 h 460"/>
              <a:gd name="T86" fmla="*/ 316 w 460"/>
              <a:gd name="T87" fmla="*/ 374 h 460"/>
              <a:gd name="T88" fmla="*/ 306 w 460"/>
              <a:gd name="T89" fmla="*/ 358 h 460"/>
              <a:gd name="T90" fmla="*/ 342 w 460"/>
              <a:gd name="T91" fmla="*/ 364 h 460"/>
              <a:gd name="T92" fmla="*/ 460 w 460"/>
              <a:gd name="T93" fmla="*/ 388 h 460"/>
              <a:gd name="T94" fmla="*/ 460 w 460"/>
              <a:gd name="T95" fmla="*/ 46 h 460"/>
              <a:gd name="T96" fmla="*/ 304 w 460"/>
              <a:gd name="T97" fmla="*/ 18 h 460"/>
              <a:gd name="T98" fmla="*/ 312 w 460"/>
              <a:gd name="T99" fmla="*/ 74 h 460"/>
              <a:gd name="T100" fmla="*/ 312 w 460"/>
              <a:gd name="T101" fmla="*/ 9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60" h="460">
                <a:moveTo>
                  <a:pt x="312" y="96"/>
                </a:moveTo>
                <a:lnTo>
                  <a:pt x="312" y="96"/>
                </a:lnTo>
                <a:lnTo>
                  <a:pt x="310" y="102"/>
                </a:lnTo>
                <a:lnTo>
                  <a:pt x="308" y="108"/>
                </a:lnTo>
                <a:lnTo>
                  <a:pt x="302" y="112"/>
                </a:lnTo>
                <a:lnTo>
                  <a:pt x="296" y="116"/>
                </a:lnTo>
                <a:lnTo>
                  <a:pt x="280" y="118"/>
                </a:lnTo>
                <a:lnTo>
                  <a:pt x="260" y="116"/>
                </a:lnTo>
                <a:lnTo>
                  <a:pt x="240" y="112"/>
                </a:lnTo>
                <a:lnTo>
                  <a:pt x="222" y="106"/>
                </a:lnTo>
                <a:lnTo>
                  <a:pt x="206" y="96"/>
                </a:lnTo>
                <a:lnTo>
                  <a:pt x="200" y="92"/>
                </a:lnTo>
                <a:lnTo>
                  <a:pt x="194" y="88"/>
                </a:lnTo>
                <a:lnTo>
                  <a:pt x="194" y="88"/>
                </a:lnTo>
                <a:lnTo>
                  <a:pt x="192" y="80"/>
                </a:lnTo>
                <a:lnTo>
                  <a:pt x="192" y="70"/>
                </a:lnTo>
                <a:lnTo>
                  <a:pt x="196" y="60"/>
                </a:lnTo>
                <a:lnTo>
                  <a:pt x="200" y="48"/>
                </a:lnTo>
                <a:lnTo>
                  <a:pt x="216" y="26"/>
                </a:lnTo>
                <a:lnTo>
                  <a:pt x="234" y="6"/>
                </a:lnTo>
                <a:lnTo>
                  <a:pt x="234" y="6"/>
                </a:lnTo>
                <a:lnTo>
                  <a:pt x="194" y="0"/>
                </a:lnTo>
                <a:lnTo>
                  <a:pt x="194" y="0"/>
                </a:lnTo>
                <a:lnTo>
                  <a:pt x="178" y="0"/>
                </a:lnTo>
                <a:lnTo>
                  <a:pt x="162" y="0"/>
                </a:lnTo>
                <a:lnTo>
                  <a:pt x="128" y="4"/>
                </a:lnTo>
                <a:lnTo>
                  <a:pt x="90" y="10"/>
                </a:lnTo>
                <a:lnTo>
                  <a:pt x="52" y="22"/>
                </a:lnTo>
                <a:lnTo>
                  <a:pt x="52" y="22"/>
                </a:lnTo>
                <a:lnTo>
                  <a:pt x="64" y="114"/>
                </a:lnTo>
                <a:lnTo>
                  <a:pt x="78" y="206"/>
                </a:lnTo>
                <a:lnTo>
                  <a:pt x="78" y="206"/>
                </a:lnTo>
                <a:lnTo>
                  <a:pt x="58" y="216"/>
                </a:lnTo>
                <a:lnTo>
                  <a:pt x="34" y="226"/>
                </a:lnTo>
                <a:lnTo>
                  <a:pt x="34" y="226"/>
                </a:lnTo>
                <a:lnTo>
                  <a:pt x="24" y="232"/>
                </a:lnTo>
                <a:lnTo>
                  <a:pt x="18" y="236"/>
                </a:lnTo>
                <a:lnTo>
                  <a:pt x="10" y="242"/>
                </a:lnTo>
                <a:lnTo>
                  <a:pt x="6" y="248"/>
                </a:lnTo>
                <a:lnTo>
                  <a:pt x="2" y="254"/>
                </a:lnTo>
                <a:lnTo>
                  <a:pt x="0" y="260"/>
                </a:lnTo>
                <a:lnTo>
                  <a:pt x="0" y="268"/>
                </a:lnTo>
                <a:lnTo>
                  <a:pt x="0" y="274"/>
                </a:lnTo>
                <a:lnTo>
                  <a:pt x="2" y="288"/>
                </a:lnTo>
                <a:lnTo>
                  <a:pt x="10" y="298"/>
                </a:lnTo>
                <a:lnTo>
                  <a:pt x="22" y="308"/>
                </a:lnTo>
                <a:lnTo>
                  <a:pt x="38" y="314"/>
                </a:lnTo>
                <a:lnTo>
                  <a:pt x="38" y="314"/>
                </a:lnTo>
                <a:lnTo>
                  <a:pt x="46" y="314"/>
                </a:lnTo>
                <a:lnTo>
                  <a:pt x="54" y="314"/>
                </a:lnTo>
                <a:lnTo>
                  <a:pt x="60" y="312"/>
                </a:lnTo>
                <a:lnTo>
                  <a:pt x="66" y="308"/>
                </a:lnTo>
                <a:lnTo>
                  <a:pt x="78" y="296"/>
                </a:lnTo>
                <a:lnTo>
                  <a:pt x="88" y="282"/>
                </a:lnTo>
                <a:lnTo>
                  <a:pt x="88" y="282"/>
                </a:lnTo>
                <a:lnTo>
                  <a:pt x="90" y="330"/>
                </a:lnTo>
                <a:lnTo>
                  <a:pt x="90" y="376"/>
                </a:lnTo>
                <a:lnTo>
                  <a:pt x="90" y="376"/>
                </a:lnTo>
                <a:lnTo>
                  <a:pt x="160" y="364"/>
                </a:lnTo>
                <a:lnTo>
                  <a:pt x="196" y="358"/>
                </a:lnTo>
                <a:lnTo>
                  <a:pt x="228" y="356"/>
                </a:lnTo>
                <a:lnTo>
                  <a:pt x="228" y="356"/>
                </a:lnTo>
                <a:lnTo>
                  <a:pt x="224" y="372"/>
                </a:lnTo>
                <a:lnTo>
                  <a:pt x="222" y="390"/>
                </a:lnTo>
                <a:lnTo>
                  <a:pt x="224" y="400"/>
                </a:lnTo>
                <a:lnTo>
                  <a:pt x="228" y="410"/>
                </a:lnTo>
                <a:lnTo>
                  <a:pt x="232" y="420"/>
                </a:lnTo>
                <a:lnTo>
                  <a:pt x="238" y="432"/>
                </a:lnTo>
                <a:lnTo>
                  <a:pt x="238" y="432"/>
                </a:lnTo>
                <a:lnTo>
                  <a:pt x="246" y="442"/>
                </a:lnTo>
                <a:lnTo>
                  <a:pt x="254" y="450"/>
                </a:lnTo>
                <a:lnTo>
                  <a:pt x="262" y="454"/>
                </a:lnTo>
                <a:lnTo>
                  <a:pt x="270" y="458"/>
                </a:lnTo>
                <a:lnTo>
                  <a:pt x="276" y="460"/>
                </a:lnTo>
                <a:lnTo>
                  <a:pt x="284" y="460"/>
                </a:lnTo>
                <a:lnTo>
                  <a:pt x="292" y="460"/>
                </a:lnTo>
                <a:lnTo>
                  <a:pt x="298" y="456"/>
                </a:lnTo>
                <a:lnTo>
                  <a:pt x="310" y="448"/>
                </a:lnTo>
                <a:lnTo>
                  <a:pt x="322" y="438"/>
                </a:lnTo>
                <a:lnTo>
                  <a:pt x="328" y="426"/>
                </a:lnTo>
                <a:lnTo>
                  <a:pt x="334" y="414"/>
                </a:lnTo>
                <a:lnTo>
                  <a:pt x="334" y="414"/>
                </a:lnTo>
                <a:lnTo>
                  <a:pt x="336" y="404"/>
                </a:lnTo>
                <a:lnTo>
                  <a:pt x="336" y="396"/>
                </a:lnTo>
                <a:lnTo>
                  <a:pt x="334" y="390"/>
                </a:lnTo>
                <a:lnTo>
                  <a:pt x="330" y="384"/>
                </a:lnTo>
                <a:lnTo>
                  <a:pt x="322" y="378"/>
                </a:lnTo>
                <a:lnTo>
                  <a:pt x="316" y="374"/>
                </a:lnTo>
                <a:lnTo>
                  <a:pt x="316" y="374"/>
                </a:lnTo>
                <a:lnTo>
                  <a:pt x="306" y="358"/>
                </a:lnTo>
                <a:lnTo>
                  <a:pt x="306" y="358"/>
                </a:lnTo>
                <a:lnTo>
                  <a:pt x="342" y="364"/>
                </a:lnTo>
                <a:lnTo>
                  <a:pt x="380" y="370"/>
                </a:lnTo>
                <a:lnTo>
                  <a:pt x="460" y="388"/>
                </a:lnTo>
                <a:lnTo>
                  <a:pt x="460" y="46"/>
                </a:lnTo>
                <a:lnTo>
                  <a:pt x="460" y="46"/>
                </a:lnTo>
                <a:lnTo>
                  <a:pt x="304" y="18"/>
                </a:lnTo>
                <a:lnTo>
                  <a:pt x="304" y="18"/>
                </a:lnTo>
                <a:lnTo>
                  <a:pt x="310" y="52"/>
                </a:lnTo>
                <a:lnTo>
                  <a:pt x="312" y="74"/>
                </a:lnTo>
                <a:lnTo>
                  <a:pt x="312" y="96"/>
                </a:lnTo>
                <a:lnTo>
                  <a:pt x="312" y="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2" name="Freeform 101"/>
          <p:cNvSpPr>
            <a:spLocks/>
          </p:cNvSpPr>
          <p:nvPr/>
        </p:nvSpPr>
        <p:spPr bwMode="auto">
          <a:xfrm>
            <a:off x="6542088" y="3590925"/>
            <a:ext cx="600075" cy="666750"/>
          </a:xfrm>
          <a:custGeom>
            <a:avLst/>
            <a:gdLst>
              <a:gd name="T0" fmla="*/ 136 w 378"/>
              <a:gd name="T1" fmla="*/ 406 h 420"/>
              <a:gd name="T2" fmla="*/ 172 w 378"/>
              <a:gd name="T3" fmla="*/ 420 h 420"/>
              <a:gd name="T4" fmla="*/ 206 w 378"/>
              <a:gd name="T5" fmla="*/ 404 h 420"/>
              <a:gd name="T6" fmla="*/ 218 w 378"/>
              <a:gd name="T7" fmla="*/ 374 h 420"/>
              <a:gd name="T8" fmla="*/ 218 w 378"/>
              <a:gd name="T9" fmla="*/ 326 h 420"/>
              <a:gd name="T10" fmla="*/ 360 w 378"/>
              <a:gd name="T11" fmla="*/ 358 h 420"/>
              <a:gd name="T12" fmla="*/ 356 w 378"/>
              <a:gd name="T13" fmla="*/ 294 h 420"/>
              <a:gd name="T14" fmla="*/ 356 w 378"/>
              <a:gd name="T15" fmla="*/ 228 h 420"/>
              <a:gd name="T16" fmla="*/ 312 w 378"/>
              <a:gd name="T17" fmla="*/ 238 h 420"/>
              <a:gd name="T18" fmla="*/ 302 w 378"/>
              <a:gd name="T19" fmla="*/ 234 h 420"/>
              <a:gd name="T20" fmla="*/ 286 w 378"/>
              <a:gd name="T21" fmla="*/ 212 h 420"/>
              <a:gd name="T22" fmla="*/ 282 w 378"/>
              <a:gd name="T23" fmla="*/ 166 h 420"/>
              <a:gd name="T24" fmla="*/ 296 w 378"/>
              <a:gd name="T25" fmla="*/ 142 h 420"/>
              <a:gd name="T26" fmla="*/ 312 w 378"/>
              <a:gd name="T27" fmla="*/ 138 h 420"/>
              <a:gd name="T28" fmla="*/ 346 w 378"/>
              <a:gd name="T29" fmla="*/ 152 h 420"/>
              <a:gd name="T30" fmla="*/ 370 w 378"/>
              <a:gd name="T31" fmla="*/ 84 h 420"/>
              <a:gd name="T32" fmla="*/ 378 w 378"/>
              <a:gd name="T33" fmla="*/ 0 h 420"/>
              <a:gd name="T34" fmla="*/ 210 w 378"/>
              <a:gd name="T35" fmla="*/ 36 h 420"/>
              <a:gd name="T36" fmla="*/ 208 w 378"/>
              <a:gd name="T37" fmla="*/ 46 h 420"/>
              <a:gd name="T38" fmla="*/ 236 w 378"/>
              <a:gd name="T39" fmla="*/ 80 h 420"/>
              <a:gd name="T40" fmla="*/ 250 w 378"/>
              <a:gd name="T41" fmla="*/ 104 h 420"/>
              <a:gd name="T42" fmla="*/ 246 w 378"/>
              <a:gd name="T43" fmla="*/ 116 h 420"/>
              <a:gd name="T44" fmla="*/ 210 w 378"/>
              <a:gd name="T45" fmla="*/ 130 h 420"/>
              <a:gd name="T46" fmla="*/ 168 w 378"/>
              <a:gd name="T47" fmla="*/ 124 h 420"/>
              <a:gd name="T48" fmla="*/ 154 w 378"/>
              <a:gd name="T49" fmla="*/ 112 h 420"/>
              <a:gd name="T50" fmla="*/ 148 w 378"/>
              <a:gd name="T51" fmla="*/ 82 h 420"/>
              <a:gd name="T52" fmla="*/ 152 w 378"/>
              <a:gd name="T53" fmla="*/ 44 h 420"/>
              <a:gd name="T54" fmla="*/ 36 w 378"/>
              <a:gd name="T55" fmla="*/ 38 h 420"/>
              <a:gd name="T56" fmla="*/ 10 w 378"/>
              <a:gd name="T57" fmla="*/ 92 h 420"/>
              <a:gd name="T58" fmla="*/ 38 w 378"/>
              <a:gd name="T59" fmla="*/ 140 h 420"/>
              <a:gd name="T60" fmla="*/ 80 w 378"/>
              <a:gd name="T61" fmla="*/ 124 h 420"/>
              <a:gd name="T62" fmla="*/ 106 w 378"/>
              <a:gd name="T63" fmla="*/ 130 h 420"/>
              <a:gd name="T64" fmla="*/ 114 w 378"/>
              <a:gd name="T65" fmla="*/ 148 h 420"/>
              <a:gd name="T66" fmla="*/ 112 w 378"/>
              <a:gd name="T67" fmla="*/ 198 h 420"/>
              <a:gd name="T68" fmla="*/ 94 w 378"/>
              <a:gd name="T69" fmla="*/ 230 h 420"/>
              <a:gd name="T70" fmla="*/ 74 w 378"/>
              <a:gd name="T71" fmla="*/ 238 h 420"/>
              <a:gd name="T72" fmla="*/ 58 w 378"/>
              <a:gd name="T73" fmla="*/ 236 h 420"/>
              <a:gd name="T74" fmla="*/ 18 w 378"/>
              <a:gd name="T75" fmla="*/ 210 h 420"/>
              <a:gd name="T76" fmla="*/ 24 w 378"/>
              <a:gd name="T77" fmla="*/ 332 h 420"/>
              <a:gd name="T78" fmla="*/ 110 w 378"/>
              <a:gd name="T79" fmla="*/ 322 h 420"/>
              <a:gd name="T80" fmla="*/ 130 w 378"/>
              <a:gd name="T81" fmla="*/ 334 h 420"/>
              <a:gd name="T82" fmla="*/ 120 w 378"/>
              <a:gd name="T83" fmla="*/ 376 h 420"/>
              <a:gd name="T84" fmla="*/ 126 w 378"/>
              <a:gd name="T85" fmla="*/ 394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8" h="420">
                <a:moveTo>
                  <a:pt x="126" y="394"/>
                </a:moveTo>
                <a:lnTo>
                  <a:pt x="126" y="394"/>
                </a:lnTo>
                <a:lnTo>
                  <a:pt x="136" y="406"/>
                </a:lnTo>
                <a:lnTo>
                  <a:pt x="148" y="414"/>
                </a:lnTo>
                <a:lnTo>
                  <a:pt x="160" y="420"/>
                </a:lnTo>
                <a:lnTo>
                  <a:pt x="172" y="420"/>
                </a:lnTo>
                <a:lnTo>
                  <a:pt x="184" y="418"/>
                </a:lnTo>
                <a:lnTo>
                  <a:pt x="196" y="412"/>
                </a:lnTo>
                <a:lnTo>
                  <a:pt x="206" y="404"/>
                </a:lnTo>
                <a:lnTo>
                  <a:pt x="212" y="390"/>
                </a:lnTo>
                <a:lnTo>
                  <a:pt x="212" y="390"/>
                </a:lnTo>
                <a:lnTo>
                  <a:pt x="218" y="374"/>
                </a:lnTo>
                <a:lnTo>
                  <a:pt x="220" y="358"/>
                </a:lnTo>
                <a:lnTo>
                  <a:pt x="220" y="342"/>
                </a:lnTo>
                <a:lnTo>
                  <a:pt x="218" y="326"/>
                </a:lnTo>
                <a:lnTo>
                  <a:pt x="218" y="326"/>
                </a:lnTo>
                <a:lnTo>
                  <a:pt x="288" y="340"/>
                </a:lnTo>
                <a:lnTo>
                  <a:pt x="360" y="358"/>
                </a:lnTo>
                <a:lnTo>
                  <a:pt x="360" y="358"/>
                </a:lnTo>
                <a:lnTo>
                  <a:pt x="356" y="294"/>
                </a:lnTo>
                <a:lnTo>
                  <a:pt x="356" y="294"/>
                </a:lnTo>
                <a:lnTo>
                  <a:pt x="356" y="260"/>
                </a:lnTo>
                <a:lnTo>
                  <a:pt x="356" y="228"/>
                </a:lnTo>
                <a:lnTo>
                  <a:pt x="356" y="228"/>
                </a:lnTo>
                <a:lnTo>
                  <a:pt x="336" y="236"/>
                </a:lnTo>
                <a:lnTo>
                  <a:pt x="324" y="238"/>
                </a:lnTo>
                <a:lnTo>
                  <a:pt x="312" y="238"/>
                </a:lnTo>
                <a:lnTo>
                  <a:pt x="312" y="238"/>
                </a:lnTo>
                <a:lnTo>
                  <a:pt x="308" y="236"/>
                </a:lnTo>
                <a:lnTo>
                  <a:pt x="302" y="234"/>
                </a:lnTo>
                <a:lnTo>
                  <a:pt x="298" y="230"/>
                </a:lnTo>
                <a:lnTo>
                  <a:pt x="292" y="226"/>
                </a:lnTo>
                <a:lnTo>
                  <a:pt x="286" y="212"/>
                </a:lnTo>
                <a:lnTo>
                  <a:pt x="282" y="198"/>
                </a:lnTo>
                <a:lnTo>
                  <a:pt x="280" y="182"/>
                </a:lnTo>
                <a:lnTo>
                  <a:pt x="282" y="166"/>
                </a:lnTo>
                <a:lnTo>
                  <a:pt x="286" y="152"/>
                </a:lnTo>
                <a:lnTo>
                  <a:pt x="290" y="146"/>
                </a:lnTo>
                <a:lnTo>
                  <a:pt x="296" y="142"/>
                </a:lnTo>
                <a:lnTo>
                  <a:pt x="296" y="142"/>
                </a:lnTo>
                <a:lnTo>
                  <a:pt x="304" y="138"/>
                </a:lnTo>
                <a:lnTo>
                  <a:pt x="312" y="138"/>
                </a:lnTo>
                <a:lnTo>
                  <a:pt x="320" y="138"/>
                </a:lnTo>
                <a:lnTo>
                  <a:pt x="330" y="142"/>
                </a:lnTo>
                <a:lnTo>
                  <a:pt x="346" y="152"/>
                </a:lnTo>
                <a:lnTo>
                  <a:pt x="362" y="164"/>
                </a:lnTo>
                <a:lnTo>
                  <a:pt x="362" y="164"/>
                </a:lnTo>
                <a:lnTo>
                  <a:pt x="370" y="84"/>
                </a:lnTo>
                <a:lnTo>
                  <a:pt x="374" y="42"/>
                </a:lnTo>
                <a:lnTo>
                  <a:pt x="378" y="0"/>
                </a:lnTo>
                <a:lnTo>
                  <a:pt x="378" y="0"/>
                </a:lnTo>
                <a:lnTo>
                  <a:pt x="302" y="16"/>
                </a:lnTo>
                <a:lnTo>
                  <a:pt x="222" y="34"/>
                </a:lnTo>
                <a:lnTo>
                  <a:pt x="210" y="36"/>
                </a:lnTo>
                <a:lnTo>
                  <a:pt x="210" y="36"/>
                </a:lnTo>
                <a:lnTo>
                  <a:pt x="208" y="46"/>
                </a:lnTo>
                <a:lnTo>
                  <a:pt x="208" y="46"/>
                </a:lnTo>
                <a:lnTo>
                  <a:pt x="214" y="54"/>
                </a:lnTo>
                <a:lnTo>
                  <a:pt x="224" y="66"/>
                </a:lnTo>
                <a:lnTo>
                  <a:pt x="236" y="80"/>
                </a:lnTo>
                <a:lnTo>
                  <a:pt x="248" y="98"/>
                </a:lnTo>
                <a:lnTo>
                  <a:pt x="248" y="98"/>
                </a:lnTo>
                <a:lnTo>
                  <a:pt x="250" y="104"/>
                </a:lnTo>
                <a:lnTo>
                  <a:pt x="250" y="108"/>
                </a:lnTo>
                <a:lnTo>
                  <a:pt x="248" y="112"/>
                </a:lnTo>
                <a:lnTo>
                  <a:pt x="246" y="116"/>
                </a:lnTo>
                <a:lnTo>
                  <a:pt x="238" y="122"/>
                </a:lnTo>
                <a:lnTo>
                  <a:pt x="224" y="128"/>
                </a:lnTo>
                <a:lnTo>
                  <a:pt x="210" y="130"/>
                </a:lnTo>
                <a:lnTo>
                  <a:pt x="194" y="130"/>
                </a:lnTo>
                <a:lnTo>
                  <a:pt x="180" y="128"/>
                </a:lnTo>
                <a:lnTo>
                  <a:pt x="168" y="124"/>
                </a:lnTo>
                <a:lnTo>
                  <a:pt x="168" y="124"/>
                </a:lnTo>
                <a:lnTo>
                  <a:pt x="160" y="120"/>
                </a:lnTo>
                <a:lnTo>
                  <a:pt x="154" y="112"/>
                </a:lnTo>
                <a:lnTo>
                  <a:pt x="150" y="104"/>
                </a:lnTo>
                <a:lnTo>
                  <a:pt x="148" y="94"/>
                </a:lnTo>
                <a:lnTo>
                  <a:pt x="148" y="82"/>
                </a:lnTo>
                <a:lnTo>
                  <a:pt x="148" y="70"/>
                </a:lnTo>
                <a:lnTo>
                  <a:pt x="152" y="44"/>
                </a:lnTo>
                <a:lnTo>
                  <a:pt x="152" y="44"/>
                </a:lnTo>
                <a:lnTo>
                  <a:pt x="110" y="46"/>
                </a:lnTo>
                <a:lnTo>
                  <a:pt x="72" y="44"/>
                </a:lnTo>
                <a:lnTo>
                  <a:pt x="36" y="38"/>
                </a:lnTo>
                <a:lnTo>
                  <a:pt x="0" y="30"/>
                </a:lnTo>
                <a:lnTo>
                  <a:pt x="0" y="30"/>
                </a:lnTo>
                <a:lnTo>
                  <a:pt x="10" y="92"/>
                </a:lnTo>
                <a:lnTo>
                  <a:pt x="16" y="152"/>
                </a:lnTo>
                <a:lnTo>
                  <a:pt x="16" y="152"/>
                </a:lnTo>
                <a:lnTo>
                  <a:pt x="38" y="140"/>
                </a:lnTo>
                <a:lnTo>
                  <a:pt x="52" y="134"/>
                </a:lnTo>
                <a:lnTo>
                  <a:pt x="66" y="128"/>
                </a:lnTo>
                <a:lnTo>
                  <a:pt x="80" y="124"/>
                </a:lnTo>
                <a:lnTo>
                  <a:pt x="92" y="124"/>
                </a:lnTo>
                <a:lnTo>
                  <a:pt x="102" y="126"/>
                </a:lnTo>
                <a:lnTo>
                  <a:pt x="106" y="130"/>
                </a:lnTo>
                <a:lnTo>
                  <a:pt x="108" y="134"/>
                </a:lnTo>
                <a:lnTo>
                  <a:pt x="108" y="134"/>
                </a:lnTo>
                <a:lnTo>
                  <a:pt x="114" y="148"/>
                </a:lnTo>
                <a:lnTo>
                  <a:pt x="116" y="164"/>
                </a:lnTo>
                <a:lnTo>
                  <a:pt x="116" y="180"/>
                </a:lnTo>
                <a:lnTo>
                  <a:pt x="112" y="198"/>
                </a:lnTo>
                <a:lnTo>
                  <a:pt x="108" y="212"/>
                </a:lnTo>
                <a:lnTo>
                  <a:pt x="100" y="226"/>
                </a:lnTo>
                <a:lnTo>
                  <a:pt x="94" y="230"/>
                </a:lnTo>
                <a:lnTo>
                  <a:pt x="88" y="234"/>
                </a:lnTo>
                <a:lnTo>
                  <a:pt x="82" y="236"/>
                </a:lnTo>
                <a:lnTo>
                  <a:pt x="74" y="238"/>
                </a:lnTo>
                <a:lnTo>
                  <a:pt x="74" y="238"/>
                </a:lnTo>
                <a:lnTo>
                  <a:pt x="66" y="238"/>
                </a:lnTo>
                <a:lnTo>
                  <a:pt x="58" y="236"/>
                </a:lnTo>
                <a:lnTo>
                  <a:pt x="42" y="230"/>
                </a:lnTo>
                <a:lnTo>
                  <a:pt x="28" y="220"/>
                </a:lnTo>
                <a:lnTo>
                  <a:pt x="18" y="210"/>
                </a:lnTo>
                <a:lnTo>
                  <a:pt x="18" y="210"/>
                </a:lnTo>
                <a:lnTo>
                  <a:pt x="20" y="274"/>
                </a:lnTo>
                <a:lnTo>
                  <a:pt x="24" y="332"/>
                </a:lnTo>
                <a:lnTo>
                  <a:pt x="24" y="332"/>
                </a:lnTo>
                <a:lnTo>
                  <a:pt x="82" y="324"/>
                </a:lnTo>
                <a:lnTo>
                  <a:pt x="110" y="322"/>
                </a:lnTo>
                <a:lnTo>
                  <a:pt x="138" y="320"/>
                </a:lnTo>
                <a:lnTo>
                  <a:pt x="138" y="320"/>
                </a:lnTo>
                <a:lnTo>
                  <a:pt x="130" y="334"/>
                </a:lnTo>
                <a:lnTo>
                  <a:pt x="122" y="354"/>
                </a:lnTo>
                <a:lnTo>
                  <a:pt x="120" y="366"/>
                </a:lnTo>
                <a:lnTo>
                  <a:pt x="120" y="376"/>
                </a:lnTo>
                <a:lnTo>
                  <a:pt x="122" y="386"/>
                </a:lnTo>
                <a:lnTo>
                  <a:pt x="126" y="394"/>
                </a:lnTo>
                <a:lnTo>
                  <a:pt x="126" y="3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3" name="Freeform 102"/>
          <p:cNvSpPr>
            <a:spLocks/>
          </p:cNvSpPr>
          <p:nvPr/>
        </p:nvSpPr>
        <p:spPr bwMode="auto">
          <a:xfrm>
            <a:off x="6986588" y="3559175"/>
            <a:ext cx="742950" cy="622300"/>
          </a:xfrm>
          <a:custGeom>
            <a:avLst/>
            <a:gdLst>
              <a:gd name="T0" fmla="*/ 324 w 468"/>
              <a:gd name="T1" fmla="*/ 18 h 392"/>
              <a:gd name="T2" fmla="*/ 338 w 468"/>
              <a:gd name="T3" fmla="*/ 28 h 392"/>
              <a:gd name="T4" fmla="*/ 344 w 468"/>
              <a:gd name="T5" fmla="*/ 40 h 392"/>
              <a:gd name="T6" fmla="*/ 342 w 468"/>
              <a:gd name="T7" fmla="*/ 58 h 392"/>
              <a:gd name="T8" fmla="*/ 336 w 468"/>
              <a:gd name="T9" fmla="*/ 70 h 392"/>
              <a:gd name="T10" fmla="*/ 318 w 468"/>
              <a:gd name="T11" fmla="*/ 92 h 392"/>
              <a:gd name="T12" fmla="*/ 300 w 468"/>
              <a:gd name="T13" fmla="*/ 104 h 392"/>
              <a:gd name="T14" fmla="*/ 284 w 468"/>
              <a:gd name="T15" fmla="*/ 104 h 392"/>
              <a:gd name="T16" fmla="*/ 270 w 468"/>
              <a:gd name="T17" fmla="*/ 98 h 392"/>
              <a:gd name="T18" fmla="*/ 254 w 468"/>
              <a:gd name="T19" fmla="*/ 86 h 392"/>
              <a:gd name="T20" fmla="*/ 246 w 468"/>
              <a:gd name="T21" fmla="*/ 76 h 392"/>
              <a:gd name="T22" fmla="*/ 236 w 468"/>
              <a:gd name="T23" fmla="*/ 54 h 392"/>
              <a:gd name="T24" fmla="*/ 230 w 468"/>
              <a:gd name="T25" fmla="*/ 34 h 392"/>
              <a:gd name="T26" fmla="*/ 236 w 468"/>
              <a:gd name="T27" fmla="*/ 0 h 392"/>
              <a:gd name="T28" fmla="*/ 204 w 468"/>
              <a:gd name="T29" fmla="*/ 2 h 392"/>
              <a:gd name="T30" fmla="*/ 98 w 468"/>
              <a:gd name="T31" fmla="*/ 20 h 392"/>
              <a:gd name="T32" fmla="*/ 94 w 468"/>
              <a:gd name="T33" fmla="*/ 62 h 392"/>
              <a:gd name="T34" fmla="*/ 82 w 468"/>
              <a:gd name="T35" fmla="*/ 184 h 392"/>
              <a:gd name="T36" fmla="*/ 66 w 468"/>
              <a:gd name="T37" fmla="*/ 172 h 392"/>
              <a:gd name="T38" fmla="*/ 40 w 468"/>
              <a:gd name="T39" fmla="*/ 158 h 392"/>
              <a:gd name="T40" fmla="*/ 24 w 468"/>
              <a:gd name="T41" fmla="*/ 158 h 392"/>
              <a:gd name="T42" fmla="*/ 16 w 468"/>
              <a:gd name="T43" fmla="*/ 162 h 392"/>
              <a:gd name="T44" fmla="*/ 6 w 468"/>
              <a:gd name="T45" fmla="*/ 172 h 392"/>
              <a:gd name="T46" fmla="*/ 0 w 468"/>
              <a:gd name="T47" fmla="*/ 202 h 392"/>
              <a:gd name="T48" fmla="*/ 6 w 468"/>
              <a:gd name="T49" fmla="*/ 232 h 392"/>
              <a:gd name="T50" fmla="*/ 18 w 468"/>
              <a:gd name="T51" fmla="*/ 250 h 392"/>
              <a:gd name="T52" fmla="*/ 28 w 468"/>
              <a:gd name="T53" fmla="*/ 256 h 392"/>
              <a:gd name="T54" fmla="*/ 32 w 468"/>
              <a:gd name="T55" fmla="*/ 258 h 392"/>
              <a:gd name="T56" fmla="*/ 56 w 468"/>
              <a:gd name="T57" fmla="*/ 256 h 392"/>
              <a:gd name="T58" fmla="*/ 76 w 468"/>
              <a:gd name="T59" fmla="*/ 248 h 392"/>
              <a:gd name="T60" fmla="*/ 76 w 468"/>
              <a:gd name="T61" fmla="*/ 314 h 392"/>
              <a:gd name="T62" fmla="*/ 80 w 468"/>
              <a:gd name="T63" fmla="*/ 378 h 392"/>
              <a:gd name="T64" fmla="*/ 122 w 468"/>
              <a:gd name="T65" fmla="*/ 384 h 392"/>
              <a:gd name="T66" fmla="*/ 208 w 468"/>
              <a:gd name="T67" fmla="*/ 392 h 392"/>
              <a:gd name="T68" fmla="*/ 252 w 468"/>
              <a:gd name="T69" fmla="*/ 390 h 392"/>
              <a:gd name="T70" fmla="*/ 224 w 468"/>
              <a:gd name="T71" fmla="*/ 356 h 392"/>
              <a:gd name="T72" fmla="*/ 214 w 468"/>
              <a:gd name="T73" fmla="*/ 338 h 392"/>
              <a:gd name="T74" fmla="*/ 212 w 468"/>
              <a:gd name="T75" fmla="*/ 318 h 392"/>
              <a:gd name="T76" fmla="*/ 212 w 468"/>
              <a:gd name="T77" fmla="*/ 312 h 392"/>
              <a:gd name="T78" fmla="*/ 220 w 468"/>
              <a:gd name="T79" fmla="*/ 304 h 392"/>
              <a:gd name="T80" fmla="*/ 242 w 468"/>
              <a:gd name="T81" fmla="*/ 294 h 392"/>
              <a:gd name="T82" fmla="*/ 278 w 468"/>
              <a:gd name="T83" fmla="*/ 292 h 392"/>
              <a:gd name="T84" fmla="*/ 308 w 468"/>
              <a:gd name="T85" fmla="*/ 294 h 392"/>
              <a:gd name="T86" fmla="*/ 316 w 468"/>
              <a:gd name="T87" fmla="*/ 296 h 392"/>
              <a:gd name="T88" fmla="*/ 318 w 468"/>
              <a:gd name="T89" fmla="*/ 302 h 392"/>
              <a:gd name="T90" fmla="*/ 316 w 468"/>
              <a:gd name="T91" fmla="*/ 316 h 392"/>
              <a:gd name="T92" fmla="*/ 302 w 468"/>
              <a:gd name="T93" fmla="*/ 344 h 392"/>
              <a:gd name="T94" fmla="*/ 298 w 468"/>
              <a:gd name="T95" fmla="*/ 354 h 392"/>
              <a:gd name="T96" fmla="*/ 304 w 468"/>
              <a:gd name="T97" fmla="*/ 382 h 392"/>
              <a:gd name="T98" fmla="*/ 394 w 468"/>
              <a:gd name="T99" fmla="*/ 366 h 392"/>
              <a:gd name="T100" fmla="*/ 468 w 468"/>
              <a:gd name="T101" fmla="*/ 32 h 392"/>
              <a:gd name="T102" fmla="*/ 388 w 468"/>
              <a:gd name="T103" fmla="*/ 14 h 392"/>
              <a:gd name="T104" fmla="*/ 314 w 468"/>
              <a:gd name="T105" fmla="*/ 2 h 392"/>
              <a:gd name="T106" fmla="*/ 324 w 468"/>
              <a:gd name="T107" fmla="*/ 18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8" h="392">
                <a:moveTo>
                  <a:pt x="324" y="18"/>
                </a:moveTo>
                <a:lnTo>
                  <a:pt x="324" y="18"/>
                </a:lnTo>
                <a:lnTo>
                  <a:pt x="330" y="22"/>
                </a:lnTo>
                <a:lnTo>
                  <a:pt x="338" y="28"/>
                </a:lnTo>
                <a:lnTo>
                  <a:pt x="342" y="34"/>
                </a:lnTo>
                <a:lnTo>
                  <a:pt x="344" y="40"/>
                </a:lnTo>
                <a:lnTo>
                  <a:pt x="344" y="48"/>
                </a:lnTo>
                <a:lnTo>
                  <a:pt x="342" y="58"/>
                </a:lnTo>
                <a:lnTo>
                  <a:pt x="342" y="58"/>
                </a:lnTo>
                <a:lnTo>
                  <a:pt x="336" y="70"/>
                </a:lnTo>
                <a:lnTo>
                  <a:pt x="330" y="82"/>
                </a:lnTo>
                <a:lnTo>
                  <a:pt x="318" y="92"/>
                </a:lnTo>
                <a:lnTo>
                  <a:pt x="306" y="100"/>
                </a:lnTo>
                <a:lnTo>
                  <a:pt x="300" y="104"/>
                </a:lnTo>
                <a:lnTo>
                  <a:pt x="292" y="104"/>
                </a:lnTo>
                <a:lnTo>
                  <a:pt x="284" y="104"/>
                </a:lnTo>
                <a:lnTo>
                  <a:pt x="278" y="102"/>
                </a:lnTo>
                <a:lnTo>
                  <a:pt x="270" y="98"/>
                </a:lnTo>
                <a:lnTo>
                  <a:pt x="262" y="94"/>
                </a:lnTo>
                <a:lnTo>
                  <a:pt x="254" y="86"/>
                </a:lnTo>
                <a:lnTo>
                  <a:pt x="246" y="76"/>
                </a:lnTo>
                <a:lnTo>
                  <a:pt x="246" y="76"/>
                </a:lnTo>
                <a:lnTo>
                  <a:pt x="240" y="64"/>
                </a:lnTo>
                <a:lnTo>
                  <a:pt x="236" y="54"/>
                </a:lnTo>
                <a:lnTo>
                  <a:pt x="232" y="44"/>
                </a:lnTo>
                <a:lnTo>
                  <a:pt x="230" y="34"/>
                </a:lnTo>
                <a:lnTo>
                  <a:pt x="232" y="16"/>
                </a:lnTo>
                <a:lnTo>
                  <a:pt x="236" y="0"/>
                </a:lnTo>
                <a:lnTo>
                  <a:pt x="236" y="0"/>
                </a:lnTo>
                <a:lnTo>
                  <a:pt x="204" y="2"/>
                </a:lnTo>
                <a:lnTo>
                  <a:pt x="168" y="8"/>
                </a:lnTo>
                <a:lnTo>
                  <a:pt x="98" y="20"/>
                </a:lnTo>
                <a:lnTo>
                  <a:pt x="98" y="20"/>
                </a:lnTo>
                <a:lnTo>
                  <a:pt x="94" y="62"/>
                </a:lnTo>
                <a:lnTo>
                  <a:pt x="90" y="104"/>
                </a:lnTo>
                <a:lnTo>
                  <a:pt x="82" y="184"/>
                </a:lnTo>
                <a:lnTo>
                  <a:pt x="82" y="184"/>
                </a:lnTo>
                <a:lnTo>
                  <a:pt x="66" y="172"/>
                </a:lnTo>
                <a:lnTo>
                  <a:pt x="50" y="162"/>
                </a:lnTo>
                <a:lnTo>
                  <a:pt x="40" y="158"/>
                </a:lnTo>
                <a:lnTo>
                  <a:pt x="32" y="158"/>
                </a:lnTo>
                <a:lnTo>
                  <a:pt x="24" y="158"/>
                </a:lnTo>
                <a:lnTo>
                  <a:pt x="16" y="162"/>
                </a:lnTo>
                <a:lnTo>
                  <a:pt x="16" y="162"/>
                </a:lnTo>
                <a:lnTo>
                  <a:pt x="10" y="166"/>
                </a:lnTo>
                <a:lnTo>
                  <a:pt x="6" y="172"/>
                </a:lnTo>
                <a:lnTo>
                  <a:pt x="2" y="186"/>
                </a:lnTo>
                <a:lnTo>
                  <a:pt x="0" y="202"/>
                </a:lnTo>
                <a:lnTo>
                  <a:pt x="2" y="218"/>
                </a:lnTo>
                <a:lnTo>
                  <a:pt x="6" y="232"/>
                </a:lnTo>
                <a:lnTo>
                  <a:pt x="12" y="246"/>
                </a:lnTo>
                <a:lnTo>
                  <a:pt x="18" y="250"/>
                </a:lnTo>
                <a:lnTo>
                  <a:pt x="22" y="254"/>
                </a:lnTo>
                <a:lnTo>
                  <a:pt x="28" y="256"/>
                </a:lnTo>
                <a:lnTo>
                  <a:pt x="32" y="258"/>
                </a:lnTo>
                <a:lnTo>
                  <a:pt x="32" y="258"/>
                </a:lnTo>
                <a:lnTo>
                  <a:pt x="44" y="258"/>
                </a:lnTo>
                <a:lnTo>
                  <a:pt x="56" y="256"/>
                </a:lnTo>
                <a:lnTo>
                  <a:pt x="76" y="248"/>
                </a:lnTo>
                <a:lnTo>
                  <a:pt x="76" y="248"/>
                </a:lnTo>
                <a:lnTo>
                  <a:pt x="76" y="280"/>
                </a:lnTo>
                <a:lnTo>
                  <a:pt x="76" y="314"/>
                </a:lnTo>
                <a:lnTo>
                  <a:pt x="76" y="314"/>
                </a:lnTo>
                <a:lnTo>
                  <a:pt x="80" y="378"/>
                </a:lnTo>
                <a:lnTo>
                  <a:pt x="80" y="378"/>
                </a:lnTo>
                <a:lnTo>
                  <a:pt x="122" y="384"/>
                </a:lnTo>
                <a:lnTo>
                  <a:pt x="164" y="390"/>
                </a:lnTo>
                <a:lnTo>
                  <a:pt x="208" y="392"/>
                </a:lnTo>
                <a:lnTo>
                  <a:pt x="252" y="390"/>
                </a:lnTo>
                <a:lnTo>
                  <a:pt x="252" y="390"/>
                </a:lnTo>
                <a:lnTo>
                  <a:pt x="238" y="374"/>
                </a:lnTo>
                <a:lnTo>
                  <a:pt x="224" y="356"/>
                </a:lnTo>
                <a:lnTo>
                  <a:pt x="220" y="348"/>
                </a:lnTo>
                <a:lnTo>
                  <a:pt x="214" y="338"/>
                </a:lnTo>
                <a:lnTo>
                  <a:pt x="212" y="328"/>
                </a:lnTo>
                <a:lnTo>
                  <a:pt x="212" y="318"/>
                </a:lnTo>
                <a:lnTo>
                  <a:pt x="212" y="318"/>
                </a:lnTo>
                <a:lnTo>
                  <a:pt x="212" y="312"/>
                </a:lnTo>
                <a:lnTo>
                  <a:pt x="216" y="308"/>
                </a:lnTo>
                <a:lnTo>
                  <a:pt x="220" y="304"/>
                </a:lnTo>
                <a:lnTo>
                  <a:pt x="226" y="300"/>
                </a:lnTo>
                <a:lnTo>
                  <a:pt x="242" y="294"/>
                </a:lnTo>
                <a:lnTo>
                  <a:pt x="260" y="292"/>
                </a:lnTo>
                <a:lnTo>
                  <a:pt x="278" y="292"/>
                </a:lnTo>
                <a:lnTo>
                  <a:pt x="294" y="292"/>
                </a:lnTo>
                <a:lnTo>
                  <a:pt x="308" y="294"/>
                </a:lnTo>
                <a:lnTo>
                  <a:pt x="316" y="296"/>
                </a:lnTo>
                <a:lnTo>
                  <a:pt x="316" y="296"/>
                </a:lnTo>
                <a:lnTo>
                  <a:pt x="318" y="298"/>
                </a:lnTo>
                <a:lnTo>
                  <a:pt x="318" y="302"/>
                </a:lnTo>
                <a:lnTo>
                  <a:pt x="318" y="308"/>
                </a:lnTo>
                <a:lnTo>
                  <a:pt x="316" y="316"/>
                </a:lnTo>
                <a:lnTo>
                  <a:pt x="312" y="326"/>
                </a:lnTo>
                <a:lnTo>
                  <a:pt x="302" y="344"/>
                </a:lnTo>
                <a:lnTo>
                  <a:pt x="298" y="350"/>
                </a:lnTo>
                <a:lnTo>
                  <a:pt x="298" y="354"/>
                </a:lnTo>
                <a:lnTo>
                  <a:pt x="298" y="354"/>
                </a:lnTo>
                <a:lnTo>
                  <a:pt x="304" y="382"/>
                </a:lnTo>
                <a:lnTo>
                  <a:pt x="304" y="382"/>
                </a:lnTo>
                <a:lnTo>
                  <a:pt x="394" y="366"/>
                </a:lnTo>
                <a:lnTo>
                  <a:pt x="468" y="352"/>
                </a:lnTo>
                <a:lnTo>
                  <a:pt x="468" y="32"/>
                </a:lnTo>
                <a:lnTo>
                  <a:pt x="468" y="32"/>
                </a:lnTo>
                <a:lnTo>
                  <a:pt x="388" y="14"/>
                </a:lnTo>
                <a:lnTo>
                  <a:pt x="350" y="8"/>
                </a:lnTo>
                <a:lnTo>
                  <a:pt x="314" y="2"/>
                </a:lnTo>
                <a:lnTo>
                  <a:pt x="314" y="2"/>
                </a:lnTo>
                <a:lnTo>
                  <a:pt x="324" y="18"/>
                </a:lnTo>
                <a:lnTo>
                  <a:pt x="324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4" name="Freeform 103"/>
          <p:cNvSpPr>
            <a:spLocks/>
          </p:cNvSpPr>
          <p:nvPr/>
        </p:nvSpPr>
        <p:spPr bwMode="auto">
          <a:xfrm>
            <a:off x="7113588" y="4022725"/>
            <a:ext cx="615950" cy="723900"/>
          </a:xfrm>
          <a:custGeom>
            <a:avLst/>
            <a:gdLst>
              <a:gd name="T0" fmla="*/ 218 w 388"/>
              <a:gd name="T1" fmla="*/ 62 h 456"/>
              <a:gd name="T2" fmla="*/ 222 w 388"/>
              <a:gd name="T3" fmla="*/ 52 h 456"/>
              <a:gd name="T4" fmla="*/ 236 w 388"/>
              <a:gd name="T5" fmla="*/ 24 h 456"/>
              <a:gd name="T6" fmla="*/ 238 w 388"/>
              <a:gd name="T7" fmla="*/ 10 h 456"/>
              <a:gd name="T8" fmla="*/ 236 w 388"/>
              <a:gd name="T9" fmla="*/ 4 h 456"/>
              <a:gd name="T10" fmla="*/ 228 w 388"/>
              <a:gd name="T11" fmla="*/ 2 h 456"/>
              <a:gd name="T12" fmla="*/ 198 w 388"/>
              <a:gd name="T13" fmla="*/ 0 h 456"/>
              <a:gd name="T14" fmla="*/ 162 w 388"/>
              <a:gd name="T15" fmla="*/ 2 h 456"/>
              <a:gd name="T16" fmla="*/ 140 w 388"/>
              <a:gd name="T17" fmla="*/ 12 h 456"/>
              <a:gd name="T18" fmla="*/ 132 w 388"/>
              <a:gd name="T19" fmla="*/ 20 h 456"/>
              <a:gd name="T20" fmla="*/ 132 w 388"/>
              <a:gd name="T21" fmla="*/ 26 h 456"/>
              <a:gd name="T22" fmla="*/ 134 w 388"/>
              <a:gd name="T23" fmla="*/ 46 h 456"/>
              <a:gd name="T24" fmla="*/ 144 w 388"/>
              <a:gd name="T25" fmla="*/ 64 h 456"/>
              <a:gd name="T26" fmla="*/ 172 w 388"/>
              <a:gd name="T27" fmla="*/ 98 h 456"/>
              <a:gd name="T28" fmla="*/ 128 w 388"/>
              <a:gd name="T29" fmla="*/ 100 h 456"/>
              <a:gd name="T30" fmla="*/ 42 w 388"/>
              <a:gd name="T31" fmla="*/ 92 h 456"/>
              <a:gd name="T32" fmla="*/ 0 w 388"/>
              <a:gd name="T33" fmla="*/ 86 h 456"/>
              <a:gd name="T34" fmla="*/ 18 w 388"/>
              <a:gd name="T35" fmla="*/ 212 h 456"/>
              <a:gd name="T36" fmla="*/ 34 w 388"/>
              <a:gd name="T37" fmla="*/ 198 h 456"/>
              <a:gd name="T38" fmla="*/ 64 w 388"/>
              <a:gd name="T39" fmla="*/ 180 h 456"/>
              <a:gd name="T40" fmla="*/ 82 w 388"/>
              <a:gd name="T41" fmla="*/ 176 h 456"/>
              <a:gd name="T42" fmla="*/ 88 w 388"/>
              <a:gd name="T43" fmla="*/ 178 h 456"/>
              <a:gd name="T44" fmla="*/ 100 w 388"/>
              <a:gd name="T45" fmla="*/ 200 h 456"/>
              <a:gd name="T46" fmla="*/ 104 w 388"/>
              <a:gd name="T47" fmla="*/ 232 h 456"/>
              <a:gd name="T48" fmla="*/ 100 w 388"/>
              <a:gd name="T49" fmla="*/ 264 h 456"/>
              <a:gd name="T50" fmla="*/ 92 w 388"/>
              <a:gd name="T51" fmla="*/ 284 h 456"/>
              <a:gd name="T52" fmla="*/ 88 w 388"/>
              <a:gd name="T53" fmla="*/ 288 h 456"/>
              <a:gd name="T54" fmla="*/ 64 w 388"/>
              <a:gd name="T55" fmla="*/ 300 h 456"/>
              <a:gd name="T56" fmla="*/ 54 w 388"/>
              <a:gd name="T57" fmla="*/ 300 h 456"/>
              <a:gd name="T58" fmla="*/ 40 w 388"/>
              <a:gd name="T59" fmla="*/ 288 h 456"/>
              <a:gd name="T60" fmla="*/ 32 w 388"/>
              <a:gd name="T61" fmla="*/ 280 h 456"/>
              <a:gd name="T62" fmla="*/ 24 w 388"/>
              <a:gd name="T63" fmla="*/ 274 h 456"/>
              <a:gd name="T64" fmla="*/ 22 w 388"/>
              <a:gd name="T65" fmla="*/ 366 h 456"/>
              <a:gd name="T66" fmla="*/ 22 w 388"/>
              <a:gd name="T67" fmla="*/ 390 h 456"/>
              <a:gd name="T68" fmla="*/ 116 w 388"/>
              <a:gd name="T69" fmla="*/ 372 h 456"/>
              <a:gd name="T70" fmla="*/ 146 w 388"/>
              <a:gd name="T71" fmla="*/ 370 h 456"/>
              <a:gd name="T72" fmla="*/ 140 w 388"/>
              <a:gd name="T73" fmla="*/ 392 h 456"/>
              <a:gd name="T74" fmla="*/ 138 w 388"/>
              <a:gd name="T75" fmla="*/ 420 h 456"/>
              <a:gd name="T76" fmla="*/ 148 w 388"/>
              <a:gd name="T77" fmla="*/ 442 h 456"/>
              <a:gd name="T78" fmla="*/ 168 w 388"/>
              <a:gd name="T79" fmla="*/ 454 h 456"/>
              <a:gd name="T80" fmla="*/ 196 w 388"/>
              <a:gd name="T81" fmla="*/ 454 h 456"/>
              <a:gd name="T82" fmla="*/ 228 w 388"/>
              <a:gd name="T83" fmla="*/ 446 h 456"/>
              <a:gd name="T84" fmla="*/ 250 w 388"/>
              <a:gd name="T85" fmla="*/ 440 h 456"/>
              <a:gd name="T86" fmla="*/ 256 w 388"/>
              <a:gd name="T87" fmla="*/ 432 h 456"/>
              <a:gd name="T88" fmla="*/ 254 w 388"/>
              <a:gd name="T89" fmla="*/ 420 h 456"/>
              <a:gd name="T90" fmla="*/ 244 w 388"/>
              <a:gd name="T91" fmla="*/ 410 h 456"/>
              <a:gd name="T92" fmla="*/ 230 w 388"/>
              <a:gd name="T93" fmla="*/ 398 h 456"/>
              <a:gd name="T94" fmla="*/ 210 w 388"/>
              <a:gd name="T95" fmla="*/ 388 h 456"/>
              <a:gd name="T96" fmla="*/ 206 w 388"/>
              <a:gd name="T97" fmla="*/ 380 h 456"/>
              <a:gd name="T98" fmla="*/ 208 w 388"/>
              <a:gd name="T99" fmla="*/ 374 h 456"/>
              <a:gd name="T100" fmla="*/ 216 w 388"/>
              <a:gd name="T101" fmla="*/ 372 h 456"/>
              <a:gd name="T102" fmla="*/ 250 w 388"/>
              <a:gd name="T103" fmla="*/ 376 h 456"/>
              <a:gd name="T104" fmla="*/ 330 w 388"/>
              <a:gd name="T105" fmla="*/ 398 h 456"/>
              <a:gd name="T106" fmla="*/ 388 w 388"/>
              <a:gd name="T107" fmla="*/ 60 h 456"/>
              <a:gd name="T108" fmla="*/ 314 w 388"/>
              <a:gd name="T109" fmla="*/ 74 h 456"/>
              <a:gd name="T110" fmla="*/ 224 w 388"/>
              <a:gd name="T111" fmla="*/ 90 h 456"/>
              <a:gd name="T112" fmla="*/ 218 w 388"/>
              <a:gd name="T113" fmla="*/ 6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88" h="456">
                <a:moveTo>
                  <a:pt x="218" y="62"/>
                </a:moveTo>
                <a:lnTo>
                  <a:pt x="218" y="62"/>
                </a:lnTo>
                <a:lnTo>
                  <a:pt x="218" y="58"/>
                </a:lnTo>
                <a:lnTo>
                  <a:pt x="222" y="52"/>
                </a:lnTo>
                <a:lnTo>
                  <a:pt x="232" y="34"/>
                </a:lnTo>
                <a:lnTo>
                  <a:pt x="236" y="24"/>
                </a:lnTo>
                <a:lnTo>
                  <a:pt x="238" y="16"/>
                </a:lnTo>
                <a:lnTo>
                  <a:pt x="238" y="10"/>
                </a:lnTo>
                <a:lnTo>
                  <a:pt x="238" y="6"/>
                </a:lnTo>
                <a:lnTo>
                  <a:pt x="236" y="4"/>
                </a:lnTo>
                <a:lnTo>
                  <a:pt x="236" y="4"/>
                </a:lnTo>
                <a:lnTo>
                  <a:pt x="228" y="2"/>
                </a:lnTo>
                <a:lnTo>
                  <a:pt x="214" y="0"/>
                </a:lnTo>
                <a:lnTo>
                  <a:pt x="198" y="0"/>
                </a:lnTo>
                <a:lnTo>
                  <a:pt x="180" y="0"/>
                </a:lnTo>
                <a:lnTo>
                  <a:pt x="162" y="2"/>
                </a:lnTo>
                <a:lnTo>
                  <a:pt x="146" y="8"/>
                </a:lnTo>
                <a:lnTo>
                  <a:pt x="140" y="12"/>
                </a:lnTo>
                <a:lnTo>
                  <a:pt x="136" y="16"/>
                </a:lnTo>
                <a:lnTo>
                  <a:pt x="132" y="20"/>
                </a:lnTo>
                <a:lnTo>
                  <a:pt x="132" y="26"/>
                </a:lnTo>
                <a:lnTo>
                  <a:pt x="132" y="26"/>
                </a:lnTo>
                <a:lnTo>
                  <a:pt x="132" y="36"/>
                </a:lnTo>
                <a:lnTo>
                  <a:pt x="134" y="46"/>
                </a:lnTo>
                <a:lnTo>
                  <a:pt x="140" y="56"/>
                </a:lnTo>
                <a:lnTo>
                  <a:pt x="144" y="64"/>
                </a:lnTo>
                <a:lnTo>
                  <a:pt x="158" y="82"/>
                </a:lnTo>
                <a:lnTo>
                  <a:pt x="172" y="98"/>
                </a:lnTo>
                <a:lnTo>
                  <a:pt x="172" y="98"/>
                </a:lnTo>
                <a:lnTo>
                  <a:pt x="128" y="100"/>
                </a:lnTo>
                <a:lnTo>
                  <a:pt x="84" y="98"/>
                </a:lnTo>
                <a:lnTo>
                  <a:pt x="42" y="92"/>
                </a:lnTo>
                <a:lnTo>
                  <a:pt x="0" y="86"/>
                </a:lnTo>
                <a:lnTo>
                  <a:pt x="0" y="86"/>
                </a:lnTo>
                <a:lnTo>
                  <a:pt x="10" y="152"/>
                </a:lnTo>
                <a:lnTo>
                  <a:pt x="18" y="212"/>
                </a:lnTo>
                <a:lnTo>
                  <a:pt x="18" y="212"/>
                </a:lnTo>
                <a:lnTo>
                  <a:pt x="34" y="198"/>
                </a:lnTo>
                <a:lnTo>
                  <a:pt x="54" y="186"/>
                </a:lnTo>
                <a:lnTo>
                  <a:pt x="64" y="180"/>
                </a:lnTo>
                <a:lnTo>
                  <a:pt x="74" y="178"/>
                </a:lnTo>
                <a:lnTo>
                  <a:pt x="82" y="176"/>
                </a:lnTo>
                <a:lnTo>
                  <a:pt x="88" y="178"/>
                </a:lnTo>
                <a:lnTo>
                  <a:pt x="88" y="178"/>
                </a:lnTo>
                <a:lnTo>
                  <a:pt x="94" y="188"/>
                </a:lnTo>
                <a:lnTo>
                  <a:pt x="100" y="200"/>
                </a:lnTo>
                <a:lnTo>
                  <a:pt x="102" y="214"/>
                </a:lnTo>
                <a:lnTo>
                  <a:pt x="104" y="232"/>
                </a:lnTo>
                <a:lnTo>
                  <a:pt x="104" y="248"/>
                </a:lnTo>
                <a:lnTo>
                  <a:pt x="100" y="264"/>
                </a:lnTo>
                <a:lnTo>
                  <a:pt x="96" y="278"/>
                </a:lnTo>
                <a:lnTo>
                  <a:pt x="92" y="284"/>
                </a:lnTo>
                <a:lnTo>
                  <a:pt x="88" y="288"/>
                </a:lnTo>
                <a:lnTo>
                  <a:pt x="88" y="288"/>
                </a:lnTo>
                <a:lnTo>
                  <a:pt x="72" y="298"/>
                </a:lnTo>
                <a:lnTo>
                  <a:pt x="64" y="300"/>
                </a:lnTo>
                <a:lnTo>
                  <a:pt x="60" y="300"/>
                </a:lnTo>
                <a:lnTo>
                  <a:pt x="54" y="300"/>
                </a:lnTo>
                <a:lnTo>
                  <a:pt x="48" y="298"/>
                </a:lnTo>
                <a:lnTo>
                  <a:pt x="40" y="288"/>
                </a:lnTo>
                <a:lnTo>
                  <a:pt x="40" y="288"/>
                </a:lnTo>
                <a:lnTo>
                  <a:pt x="32" y="280"/>
                </a:lnTo>
                <a:lnTo>
                  <a:pt x="24" y="274"/>
                </a:lnTo>
                <a:lnTo>
                  <a:pt x="24" y="274"/>
                </a:lnTo>
                <a:lnTo>
                  <a:pt x="24" y="316"/>
                </a:lnTo>
                <a:lnTo>
                  <a:pt x="22" y="366"/>
                </a:lnTo>
                <a:lnTo>
                  <a:pt x="22" y="390"/>
                </a:lnTo>
                <a:lnTo>
                  <a:pt x="22" y="390"/>
                </a:lnTo>
                <a:lnTo>
                  <a:pt x="84" y="376"/>
                </a:lnTo>
                <a:lnTo>
                  <a:pt x="116" y="372"/>
                </a:lnTo>
                <a:lnTo>
                  <a:pt x="146" y="370"/>
                </a:lnTo>
                <a:lnTo>
                  <a:pt x="146" y="370"/>
                </a:lnTo>
                <a:lnTo>
                  <a:pt x="140" y="392"/>
                </a:lnTo>
                <a:lnTo>
                  <a:pt x="140" y="392"/>
                </a:lnTo>
                <a:lnTo>
                  <a:pt x="138" y="408"/>
                </a:lnTo>
                <a:lnTo>
                  <a:pt x="138" y="420"/>
                </a:lnTo>
                <a:lnTo>
                  <a:pt x="142" y="432"/>
                </a:lnTo>
                <a:lnTo>
                  <a:pt x="148" y="442"/>
                </a:lnTo>
                <a:lnTo>
                  <a:pt x="156" y="450"/>
                </a:lnTo>
                <a:lnTo>
                  <a:pt x="168" y="454"/>
                </a:lnTo>
                <a:lnTo>
                  <a:pt x="180" y="456"/>
                </a:lnTo>
                <a:lnTo>
                  <a:pt x="196" y="454"/>
                </a:lnTo>
                <a:lnTo>
                  <a:pt x="196" y="454"/>
                </a:lnTo>
                <a:lnTo>
                  <a:pt x="228" y="446"/>
                </a:lnTo>
                <a:lnTo>
                  <a:pt x="240" y="444"/>
                </a:lnTo>
                <a:lnTo>
                  <a:pt x="250" y="440"/>
                </a:lnTo>
                <a:lnTo>
                  <a:pt x="254" y="436"/>
                </a:lnTo>
                <a:lnTo>
                  <a:pt x="256" y="432"/>
                </a:lnTo>
                <a:lnTo>
                  <a:pt x="256" y="430"/>
                </a:lnTo>
                <a:lnTo>
                  <a:pt x="254" y="420"/>
                </a:lnTo>
                <a:lnTo>
                  <a:pt x="244" y="410"/>
                </a:lnTo>
                <a:lnTo>
                  <a:pt x="244" y="410"/>
                </a:lnTo>
                <a:lnTo>
                  <a:pt x="238" y="404"/>
                </a:lnTo>
                <a:lnTo>
                  <a:pt x="230" y="398"/>
                </a:lnTo>
                <a:lnTo>
                  <a:pt x="214" y="390"/>
                </a:lnTo>
                <a:lnTo>
                  <a:pt x="210" y="388"/>
                </a:lnTo>
                <a:lnTo>
                  <a:pt x="206" y="384"/>
                </a:lnTo>
                <a:lnTo>
                  <a:pt x="206" y="380"/>
                </a:lnTo>
                <a:lnTo>
                  <a:pt x="208" y="374"/>
                </a:lnTo>
                <a:lnTo>
                  <a:pt x="208" y="374"/>
                </a:lnTo>
                <a:lnTo>
                  <a:pt x="212" y="372"/>
                </a:lnTo>
                <a:lnTo>
                  <a:pt x="216" y="372"/>
                </a:lnTo>
                <a:lnTo>
                  <a:pt x="230" y="372"/>
                </a:lnTo>
                <a:lnTo>
                  <a:pt x="250" y="376"/>
                </a:lnTo>
                <a:lnTo>
                  <a:pt x="274" y="382"/>
                </a:lnTo>
                <a:lnTo>
                  <a:pt x="330" y="398"/>
                </a:lnTo>
                <a:lnTo>
                  <a:pt x="388" y="414"/>
                </a:lnTo>
                <a:lnTo>
                  <a:pt x="388" y="60"/>
                </a:lnTo>
                <a:lnTo>
                  <a:pt x="388" y="60"/>
                </a:lnTo>
                <a:lnTo>
                  <a:pt x="314" y="74"/>
                </a:lnTo>
                <a:lnTo>
                  <a:pt x="224" y="90"/>
                </a:lnTo>
                <a:lnTo>
                  <a:pt x="224" y="90"/>
                </a:lnTo>
                <a:lnTo>
                  <a:pt x="218" y="62"/>
                </a:lnTo>
                <a:lnTo>
                  <a:pt x="218" y="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5" name="Freeform 104"/>
          <p:cNvSpPr>
            <a:spLocks/>
          </p:cNvSpPr>
          <p:nvPr/>
        </p:nvSpPr>
        <p:spPr bwMode="auto">
          <a:xfrm>
            <a:off x="6430963" y="4098925"/>
            <a:ext cx="847725" cy="593725"/>
          </a:xfrm>
          <a:custGeom>
            <a:avLst/>
            <a:gdLst>
              <a:gd name="T0" fmla="*/ 264 w 534"/>
              <a:gd name="T1" fmla="*/ 358 h 374"/>
              <a:gd name="T2" fmla="*/ 254 w 534"/>
              <a:gd name="T3" fmla="*/ 314 h 374"/>
              <a:gd name="T4" fmla="*/ 262 w 534"/>
              <a:gd name="T5" fmla="*/ 298 h 374"/>
              <a:gd name="T6" fmla="*/ 306 w 534"/>
              <a:gd name="T7" fmla="*/ 282 h 374"/>
              <a:gd name="T8" fmla="*/ 352 w 534"/>
              <a:gd name="T9" fmla="*/ 290 h 374"/>
              <a:gd name="T10" fmla="*/ 370 w 534"/>
              <a:gd name="T11" fmla="*/ 304 h 374"/>
              <a:gd name="T12" fmla="*/ 372 w 534"/>
              <a:gd name="T13" fmla="*/ 332 h 374"/>
              <a:gd name="T14" fmla="*/ 358 w 534"/>
              <a:gd name="T15" fmla="*/ 360 h 374"/>
              <a:gd name="T16" fmla="*/ 406 w 534"/>
              <a:gd name="T17" fmla="*/ 352 h 374"/>
              <a:gd name="T18" fmla="*/ 452 w 534"/>
              <a:gd name="T19" fmla="*/ 318 h 374"/>
              <a:gd name="T20" fmla="*/ 454 w 534"/>
              <a:gd name="T21" fmla="*/ 226 h 374"/>
              <a:gd name="T22" fmla="*/ 470 w 534"/>
              <a:gd name="T23" fmla="*/ 240 h 374"/>
              <a:gd name="T24" fmla="*/ 490 w 534"/>
              <a:gd name="T25" fmla="*/ 252 h 374"/>
              <a:gd name="T26" fmla="*/ 518 w 534"/>
              <a:gd name="T27" fmla="*/ 240 h 374"/>
              <a:gd name="T28" fmla="*/ 526 w 534"/>
              <a:gd name="T29" fmla="*/ 230 h 374"/>
              <a:gd name="T30" fmla="*/ 534 w 534"/>
              <a:gd name="T31" fmla="*/ 184 h 374"/>
              <a:gd name="T32" fmla="*/ 524 w 534"/>
              <a:gd name="T33" fmla="*/ 140 h 374"/>
              <a:gd name="T34" fmla="*/ 512 w 534"/>
              <a:gd name="T35" fmla="*/ 128 h 374"/>
              <a:gd name="T36" fmla="*/ 484 w 534"/>
              <a:gd name="T37" fmla="*/ 138 h 374"/>
              <a:gd name="T38" fmla="*/ 448 w 534"/>
              <a:gd name="T39" fmla="*/ 164 h 374"/>
              <a:gd name="T40" fmla="*/ 430 w 534"/>
              <a:gd name="T41" fmla="*/ 38 h 374"/>
              <a:gd name="T42" fmla="*/ 288 w 534"/>
              <a:gd name="T43" fmla="*/ 6 h 374"/>
              <a:gd name="T44" fmla="*/ 288 w 534"/>
              <a:gd name="T45" fmla="*/ 54 h 374"/>
              <a:gd name="T46" fmla="*/ 276 w 534"/>
              <a:gd name="T47" fmla="*/ 84 h 374"/>
              <a:gd name="T48" fmla="*/ 242 w 534"/>
              <a:gd name="T49" fmla="*/ 100 h 374"/>
              <a:gd name="T50" fmla="*/ 206 w 534"/>
              <a:gd name="T51" fmla="*/ 86 h 374"/>
              <a:gd name="T52" fmla="*/ 192 w 534"/>
              <a:gd name="T53" fmla="*/ 66 h 374"/>
              <a:gd name="T54" fmla="*/ 192 w 534"/>
              <a:gd name="T55" fmla="*/ 34 h 374"/>
              <a:gd name="T56" fmla="*/ 208 w 534"/>
              <a:gd name="T57" fmla="*/ 0 h 374"/>
              <a:gd name="T58" fmla="*/ 94 w 534"/>
              <a:gd name="T59" fmla="*/ 12 h 374"/>
              <a:gd name="T60" fmla="*/ 102 w 534"/>
              <a:gd name="T61" fmla="*/ 112 h 374"/>
              <a:gd name="T62" fmla="*/ 88 w 534"/>
              <a:gd name="T63" fmla="*/ 132 h 374"/>
              <a:gd name="T64" fmla="*/ 40 w 534"/>
              <a:gd name="T65" fmla="*/ 114 h 374"/>
              <a:gd name="T66" fmla="*/ 26 w 534"/>
              <a:gd name="T67" fmla="*/ 116 h 374"/>
              <a:gd name="T68" fmla="*/ 8 w 534"/>
              <a:gd name="T69" fmla="*/ 138 h 374"/>
              <a:gd name="T70" fmla="*/ 4 w 534"/>
              <a:gd name="T71" fmla="*/ 188 h 374"/>
              <a:gd name="T72" fmla="*/ 16 w 534"/>
              <a:gd name="T73" fmla="*/ 212 h 374"/>
              <a:gd name="T74" fmla="*/ 34 w 534"/>
              <a:gd name="T75" fmla="*/ 228 h 374"/>
              <a:gd name="T76" fmla="*/ 48 w 534"/>
              <a:gd name="T77" fmla="*/ 230 h 374"/>
              <a:gd name="T78" fmla="*/ 62 w 534"/>
              <a:gd name="T79" fmla="*/ 216 h 374"/>
              <a:gd name="T80" fmla="*/ 92 w 534"/>
              <a:gd name="T81" fmla="*/ 214 h 374"/>
              <a:gd name="T82" fmla="*/ 72 w 534"/>
              <a:gd name="T83" fmla="*/ 356 h 374"/>
              <a:gd name="T84" fmla="*/ 188 w 534"/>
              <a:gd name="T85" fmla="*/ 374 h 374"/>
              <a:gd name="T86" fmla="*/ 268 w 534"/>
              <a:gd name="T87" fmla="*/ 374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34" h="374">
                <a:moveTo>
                  <a:pt x="268" y="374"/>
                </a:moveTo>
                <a:lnTo>
                  <a:pt x="268" y="374"/>
                </a:lnTo>
                <a:lnTo>
                  <a:pt x="264" y="358"/>
                </a:lnTo>
                <a:lnTo>
                  <a:pt x="256" y="336"/>
                </a:lnTo>
                <a:lnTo>
                  <a:pt x="254" y="326"/>
                </a:lnTo>
                <a:lnTo>
                  <a:pt x="254" y="314"/>
                </a:lnTo>
                <a:lnTo>
                  <a:pt x="256" y="306"/>
                </a:lnTo>
                <a:lnTo>
                  <a:pt x="262" y="298"/>
                </a:lnTo>
                <a:lnTo>
                  <a:pt x="262" y="298"/>
                </a:lnTo>
                <a:lnTo>
                  <a:pt x="274" y="290"/>
                </a:lnTo>
                <a:lnTo>
                  <a:pt x="290" y="284"/>
                </a:lnTo>
                <a:lnTo>
                  <a:pt x="306" y="282"/>
                </a:lnTo>
                <a:lnTo>
                  <a:pt x="322" y="282"/>
                </a:lnTo>
                <a:lnTo>
                  <a:pt x="338" y="286"/>
                </a:lnTo>
                <a:lnTo>
                  <a:pt x="352" y="290"/>
                </a:lnTo>
                <a:lnTo>
                  <a:pt x="362" y="298"/>
                </a:lnTo>
                <a:lnTo>
                  <a:pt x="370" y="304"/>
                </a:lnTo>
                <a:lnTo>
                  <a:pt x="370" y="304"/>
                </a:lnTo>
                <a:lnTo>
                  <a:pt x="374" y="314"/>
                </a:lnTo>
                <a:lnTo>
                  <a:pt x="374" y="322"/>
                </a:lnTo>
                <a:lnTo>
                  <a:pt x="372" y="332"/>
                </a:lnTo>
                <a:lnTo>
                  <a:pt x="368" y="340"/>
                </a:lnTo>
                <a:lnTo>
                  <a:pt x="360" y="356"/>
                </a:lnTo>
                <a:lnTo>
                  <a:pt x="358" y="360"/>
                </a:lnTo>
                <a:lnTo>
                  <a:pt x="358" y="362"/>
                </a:lnTo>
                <a:lnTo>
                  <a:pt x="358" y="362"/>
                </a:lnTo>
                <a:lnTo>
                  <a:pt x="406" y="352"/>
                </a:lnTo>
                <a:lnTo>
                  <a:pt x="452" y="342"/>
                </a:lnTo>
                <a:lnTo>
                  <a:pt x="452" y="318"/>
                </a:lnTo>
                <a:lnTo>
                  <a:pt x="452" y="318"/>
                </a:lnTo>
                <a:lnTo>
                  <a:pt x="454" y="268"/>
                </a:lnTo>
                <a:lnTo>
                  <a:pt x="454" y="226"/>
                </a:lnTo>
                <a:lnTo>
                  <a:pt x="454" y="226"/>
                </a:lnTo>
                <a:lnTo>
                  <a:pt x="462" y="232"/>
                </a:lnTo>
                <a:lnTo>
                  <a:pt x="470" y="240"/>
                </a:lnTo>
                <a:lnTo>
                  <a:pt x="470" y="240"/>
                </a:lnTo>
                <a:lnTo>
                  <a:pt x="478" y="250"/>
                </a:lnTo>
                <a:lnTo>
                  <a:pt x="484" y="252"/>
                </a:lnTo>
                <a:lnTo>
                  <a:pt x="490" y="252"/>
                </a:lnTo>
                <a:lnTo>
                  <a:pt x="494" y="252"/>
                </a:lnTo>
                <a:lnTo>
                  <a:pt x="502" y="250"/>
                </a:lnTo>
                <a:lnTo>
                  <a:pt x="518" y="240"/>
                </a:lnTo>
                <a:lnTo>
                  <a:pt x="518" y="240"/>
                </a:lnTo>
                <a:lnTo>
                  <a:pt x="522" y="236"/>
                </a:lnTo>
                <a:lnTo>
                  <a:pt x="526" y="230"/>
                </a:lnTo>
                <a:lnTo>
                  <a:pt x="530" y="216"/>
                </a:lnTo>
                <a:lnTo>
                  <a:pt x="534" y="200"/>
                </a:lnTo>
                <a:lnTo>
                  <a:pt x="534" y="184"/>
                </a:lnTo>
                <a:lnTo>
                  <a:pt x="532" y="166"/>
                </a:lnTo>
                <a:lnTo>
                  <a:pt x="530" y="152"/>
                </a:lnTo>
                <a:lnTo>
                  <a:pt x="524" y="140"/>
                </a:lnTo>
                <a:lnTo>
                  <a:pt x="518" y="130"/>
                </a:lnTo>
                <a:lnTo>
                  <a:pt x="518" y="130"/>
                </a:lnTo>
                <a:lnTo>
                  <a:pt x="512" y="128"/>
                </a:lnTo>
                <a:lnTo>
                  <a:pt x="504" y="130"/>
                </a:lnTo>
                <a:lnTo>
                  <a:pt x="494" y="132"/>
                </a:lnTo>
                <a:lnTo>
                  <a:pt x="484" y="138"/>
                </a:lnTo>
                <a:lnTo>
                  <a:pt x="464" y="150"/>
                </a:lnTo>
                <a:lnTo>
                  <a:pt x="448" y="164"/>
                </a:lnTo>
                <a:lnTo>
                  <a:pt x="448" y="164"/>
                </a:lnTo>
                <a:lnTo>
                  <a:pt x="440" y="104"/>
                </a:lnTo>
                <a:lnTo>
                  <a:pt x="430" y="38"/>
                </a:lnTo>
                <a:lnTo>
                  <a:pt x="430" y="38"/>
                </a:lnTo>
                <a:lnTo>
                  <a:pt x="358" y="20"/>
                </a:lnTo>
                <a:lnTo>
                  <a:pt x="288" y="6"/>
                </a:lnTo>
                <a:lnTo>
                  <a:pt x="288" y="6"/>
                </a:lnTo>
                <a:lnTo>
                  <a:pt x="290" y="22"/>
                </a:lnTo>
                <a:lnTo>
                  <a:pt x="290" y="38"/>
                </a:lnTo>
                <a:lnTo>
                  <a:pt x="288" y="54"/>
                </a:lnTo>
                <a:lnTo>
                  <a:pt x="282" y="70"/>
                </a:lnTo>
                <a:lnTo>
                  <a:pt x="282" y="70"/>
                </a:lnTo>
                <a:lnTo>
                  <a:pt x="276" y="84"/>
                </a:lnTo>
                <a:lnTo>
                  <a:pt x="266" y="92"/>
                </a:lnTo>
                <a:lnTo>
                  <a:pt x="254" y="98"/>
                </a:lnTo>
                <a:lnTo>
                  <a:pt x="242" y="100"/>
                </a:lnTo>
                <a:lnTo>
                  <a:pt x="230" y="100"/>
                </a:lnTo>
                <a:lnTo>
                  <a:pt x="218" y="94"/>
                </a:lnTo>
                <a:lnTo>
                  <a:pt x="206" y="86"/>
                </a:lnTo>
                <a:lnTo>
                  <a:pt x="196" y="74"/>
                </a:lnTo>
                <a:lnTo>
                  <a:pt x="196" y="74"/>
                </a:lnTo>
                <a:lnTo>
                  <a:pt x="192" y="66"/>
                </a:lnTo>
                <a:lnTo>
                  <a:pt x="190" y="56"/>
                </a:lnTo>
                <a:lnTo>
                  <a:pt x="190" y="46"/>
                </a:lnTo>
                <a:lnTo>
                  <a:pt x="192" y="34"/>
                </a:lnTo>
                <a:lnTo>
                  <a:pt x="200" y="14"/>
                </a:lnTo>
                <a:lnTo>
                  <a:pt x="208" y="0"/>
                </a:lnTo>
                <a:lnTo>
                  <a:pt x="208" y="0"/>
                </a:lnTo>
                <a:lnTo>
                  <a:pt x="180" y="2"/>
                </a:lnTo>
                <a:lnTo>
                  <a:pt x="152" y="4"/>
                </a:lnTo>
                <a:lnTo>
                  <a:pt x="94" y="12"/>
                </a:lnTo>
                <a:lnTo>
                  <a:pt x="94" y="12"/>
                </a:lnTo>
                <a:lnTo>
                  <a:pt x="102" y="80"/>
                </a:lnTo>
                <a:lnTo>
                  <a:pt x="102" y="112"/>
                </a:lnTo>
                <a:lnTo>
                  <a:pt x="102" y="142"/>
                </a:lnTo>
                <a:lnTo>
                  <a:pt x="102" y="142"/>
                </a:lnTo>
                <a:lnTo>
                  <a:pt x="88" y="132"/>
                </a:lnTo>
                <a:lnTo>
                  <a:pt x="72" y="122"/>
                </a:lnTo>
                <a:lnTo>
                  <a:pt x="56" y="116"/>
                </a:lnTo>
                <a:lnTo>
                  <a:pt x="40" y="114"/>
                </a:lnTo>
                <a:lnTo>
                  <a:pt x="40" y="114"/>
                </a:lnTo>
                <a:lnTo>
                  <a:pt x="32" y="114"/>
                </a:lnTo>
                <a:lnTo>
                  <a:pt x="26" y="116"/>
                </a:lnTo>
                <a:lnTo>
                  <a:pt x="20" y="120"/>
                </a:lnTo>
                <a:lnTo>
                  <a:pt x="16" y="126"/>
                </a:lnTo>
                <a:lnTo>
                  <a:pt x="8" y="138"/>
                </a:lnTo>
                <a:lnTo>
                  <a:pt x="2" y="152"/>
                </a:lnTo>
                <a:lnTo>
                  <a:pt x="0" y="170"/>
                </a:lnTo>
                <a:lnTo>
                  <a:pt x="4" y="188"/>
                </a:lnTo>
                <a:lnTo>
                  <a:pt x="6" y="196"/>
                </a:lnTo>
                <a:lnTo>
                  <a:pt x="10" y="204"/>
                </a:lnTo>
                <a:lnTo>
                  <a:pt x="16" y="212"/>
                </a:lnTo>
                <a:lnTo>
                  <a:pt x="22" y="218"/>
                </a:lnTo>
                <a:lnTo>
                  <a:pt x="22" y="218"/>
                </a:lnTo>
                <a:lnTo>
                  <a:pt x="34" y="228"/>
                </a:lnTo>
                <a:lnTo>
                  <a:pt x="42" y="232"/>
                </a:lnTo>
                <a:lnTo>
                  <a:pt x="46" y="232"/>
                </a:lnTo>
                <a:lnTo>
                  <a:pt x="48" y="230"/>
                </a:lnTo>
                <a:lnTo>
                  <a:pt x="50" y="224"/>
                </a:lnTo>
                <a:lnTo>
                  <a:pt x="56" y="220"/>
                </a:lnTo>
                <a:lnTo>
                  <a:pt x="62" y="216"/>
                </a:lnTo>
                <a:lnTo>
                  <a:pt x="74" y="214"/>
                </a:lnTo>
                <a:lnTo>
                  <a:pt x="74" y="214"/>
                </a:lnTo>
                <a:lnTo>
                  <a:pt x="92" y="214"/>
                </a:lnTo>
                <a:lnTo>
                  <a:pt x="92" y="214"/>
                </a:lnTo>
                <a:lnTo>
                  <a:pt x="72" y="356"/>
                </a:lnTo>
                <a:lnTo>
                  <a:pt x="72" y="356"/>
                </a:lnTo>
                <a:lnTo>
                  <a:pt x="108" y="364"/>
                </a:lnTo>
                <a:lnTo>
                  <a:pt x="148" y="370"/>
                </a:lnTo>
                <a:lnTo>
                  <a:pt x="188" y="374"/>
                </a:lnTo>
                <a:lnTo>
                  <a:pt x="230" y="374"/>
                </a:lnTo>
                <a:lnTo>
                  <a:pt x="230" y="374"/>
                </a:lnTo>
                <a:lnTo>
                  <a:pt x="268" y="374"/>
                </a:lnTo>
                <a:lnTo>
                  <a:pt x="268" y="3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6" name="Freeform 105"/>
          <p:cNvSpPr>
            <a:spLocks/>
          </p:cNvSpPr>
          <p:nvPr/>
        </p:nvSpPr>
        <p:spPr bwMode="auto">
          <a:xfrm>
            <a:off x="7021513" y="4610100"/>
            <a:ext cx="708025" cy="685800"/>
          </a:xfrm>
          <a:custGeom>
            <a:avLst/>
            <a:gdLst>
              <a:gd name="T0" fmla="*/ 266 w 446"/>
              <a:gd name="T1" fmla="*/ 4 h 432"/>
              <a:gd name="T2" fmla="*/ 264 w 446"/>
              <a:gd name="T3" fmla="*/ 14 h 432"/>
              <a:gd name="T4" fmla="*/ 272 w 446"/>
              <a:gd name="T5" fmla="*/ 20 h 432"/>
              <a:gd name="T6" fmla="*/ 296 w 446"/>
              <a:gd name="T7" fmla="*/ 34 h 432"/>
              <a:gd name="T8" fmla="*/ 302 w 446"/>
              <a:gd name="T9" fmla="*/ 40 h 432"/>
              <a:gd name="T10" fmla="*/ 314 w 446"/>
              <a:gd name="T11" fmla="*/ 60 h 432"/>
              <a:gd name="T12" fmla="*/ 312 w 446"/>
              <a:gd name="T13" fmla="*/ 66 h 432"/>
              <a:gd name="T14" fmla="*/ 298 w 446"/>
              <a:gd name="T15" fmla="*/ 74 h 432"/>
              <a:gd name="T16" fmla="*/ 254 w 446"/>
              <a:gd name="T17" fmla="*/ 84 h 432"/>
              <a:gd name="T18" fmla="*/ 238 w 446"/>
              <a:gd name="T19" fmla="*/ 86 h 432"/>
              <a:gd name="T20" fmla="*/ 214 w 446"/>
              <a:gd name="T21" fmla="*/ 80 h 432"/>
              <a:gd name="T22" fmla="*/ 200 w 446"/>
              <a:gd name="T23" fmla="*/ 62 h 432"/>
              <a:gd name="T24" fmla="*/ 196 w 446"/>
              <a:gd name="T25" fmla="*/ 38 h 432"/>
              <a:gd name="T26" fmla="*/ 198 w 446"/>
              <a:gd name="T27" fmla="*/ 22 h 432"/>
              <a:gd name="T28" fmla="*/ 204 w 446"/>
              <a:gd name="T29" fmla="*/ 0 h 432"/>
              <a:gd name="T30" fmla="*/ 142 w 446"/>
              <a:gd name="T31" fmla="*/ 6 h 432"/>
              <a:gd name="T32" fmla="*/ 80 w 446"/>
              <a:gd name="T33" fmla="*/ 20 h 432"/>
              <a:gd name="T34" fmla="*/ 76 w 446"/>
              <a:gd name="T35" fmla="*/ 154 h 432"/>
              <a:gd name="T36" fmla="*/ 58 w 446"/>
              <a:gd name="T37" fmla="*/ 146 h 432"/>
              <a:gd name="T38" fmla="*/ 34 w 446"/>
              <a:gd name="T39" fmla="*/ 138 h 432"/>
              <a:gd name="T40" fmla="*/ 20 w 446"/>
              <a:gd name="T41" fmla="*/ 140 h 432"/>
              <a:gd name="T42" fmla="*/ 16 w 446"/>
              <a:gd name="T43" fmla="*/ 144 h 432"/>
              <a:gd name="T44" fmla="*/ 4 w 446"/>
              <a:gd name="T45" fmla="*/ 170 h 432"/>
              <a:gd name="T46" fmla="*/ 0 w 446"/>
              <a:gd name="T47" fmla="*/ 202 h 432"/>
              <a:gd name="T48" fmla="*/ 4 w 446"/>
              <a:gd name="T49" fmla="*/ 230 h 432"/>
              <a:gd name="T50" fmla="*/ 12 w 446"/>
              <a:gd name="T51" fmla="*/ 238 h 432"/>
              <a:gd name="T52" fmla="*/ 20 w 446"/>
              <a:gd name="T53" fmla="*/ 240 h 432"/>
              <a:gd name="T54" fmla="*/ 48 w 446"/>
              <a:gd name="T55" fmla="*/ 230 h 432"/>
              <a:gd name="T56" fmla="*/ 76 w 446"/>
              <a:gd name="T57" fmla="*/ 218 h 432"/>
              <a:gd name="T58" fmla="*/ 76 w 446"/>
              <a:gd name="T59" fmla="*/ 422 h 432"/>
              <a:gd name="T60" fmla="*/ 136 w 446"/>
              <a:gd name="T61" fmla="*/ 428 h 432"/>
              <a:gd name="T62" fmla="*/ 196 w 446"/>
              <a:gd name="T63" fmla="*/ 432 h 432"/>
              <a:gd name="T64" fmla="*/ 188 w 446"/>
              <a:gd name="T65" fmla="*/ 392 h 432"/>
              <a:gd name="T66" fmla="*/ 180 w 446"/>
              <a:gd name="T67" fmla="*/ 378 h 432"/>
              <a:gd name="T68" fmla="*/ 178 w 446"/>
              <a:gd name="T69" fmla="*/ 368 h 432"/>
              <a:gd name="T70" fmla="*/ 180 w 446"/>
              <a:gd name="T71" fmla="*/ 358 h 432"/>
              <a:gd name="T72" fmla="*/ 200 w 446"/>
              <a:gd name="T73" fmla="*/ 342 h 432"/>
              <a:gd name="T74" fmla="*/ 232 w 446"/>
              <a:gd name="T75" fmla="*/ 336 h 432"/>
              <a:gd name="T76" fmla="*/ 256 w 446"/>
              <a:gd name="T77" fmla="*/ 340 h 432"/>
              <a:gd name="T78" fmla="*/ 264 w 446"/>
              <a:gd name="T79" fmla="*/ 344 h 432"/>
              <a:gd name="T80" fmla="*/ 282 w 446"/>
              <a:gd name="T81" fmla="*/ 360 h 432"/>
              <a:gd name="T82" fmla="*/ 286 w 446"/>
              <a:gd name="T83" fmla="*/ 372 h 432"/>
              <a:gd name="T84" fmla="*/ 278 w 446"/>
              <a:gd name="T85" fmla="*/ 384 h 432"/>
              <a:gd name="T86" fmla="*/ 268 w 446"/>
              <a:gd name="T87" fmla="*/ 400 h 432"/>
              <a:gd name="T88" fmla="*/ 248 w 446"/>
              <a:gd name="T89" fmla="*/ 432 h 432"/>
              <a:gd name="T90" fmla="*/ 286 w 446"/>
              <a:gd name="T91" fmla="*/ 432 h 432"/>
              <a:gd name="T92" fmla="*/ 374 w 446"/>
              <a:gd name="T93" fmla="*/ 420 h 432"/>
              <a:gd name="T94" fmla="*/ 446 w 446"/>
              <a:gd name="T95" fmla="*/ 404 h 432"/>
              <a:gd name="T96" fmla="*/ 446 w 446"/>
              <a:gd name="T97" fmla="*/ 44 h 432"/>
              <a:gd name="T98" fmla="*/ 332 w 446"/>
              <a:gd name="T99" fmla="*/ 12 h 432"/>
              <a:gd name="T100" fmla="*/ 288 w 446"/>
              <a:gd name="T101" fmla="*/ 2 h 432"/>
              <a:gd name="T102" fmla="*/ 270 w 446"/>
              <a:gd name="T103" fmla="*/ 2 h 432"/>
              <a:gd name="T104" fmla="*/ 266 w 446"/>
              <a:gd name="T105" fmla="*/ 4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46" h="432">
                <a:moveTo>
                  <a:pt x="266" y="4"/>
                </a:moveTo>
                <a:lnTo>
                  <a:pt x="266" y="4"/>
                </a:lnTo>
                <a:lnTo>
                  <a:pt x="264" y="10"/>
                </a:lnTo>
                <a:lnTo>
                  <a:pt x="264" y="14"/>
                </a:lnTo>
                <a:lnTo>
                  <a:pt x="268" y="18"/>
                </a:lnTo>
                <a:lnTo>
                  <a:pt x="272" y="20"/>
                </a:lnTo>
                <a:lnTo>
                  <a:pt x="288" y="28"/>
                </a:lnTo>
                <a:lnTo>
                  <a:pt x="296" y="34"/>
                </a:lnTo>
                <a:lnTo>
                  <a:pt x="302" y="40"/>
                </a:lnTo>
                <a:lnTo>
                  <a:pt x="302" y="40"/>
                </a:lnTo>
                <a:lnTo>
                  <a:pt x="312" y="50"/>
                </a:lnTo>
                <a:lnTo>
                  <a:pt x="314" y="60"/>
                </a:lnTo>
                <a:lnTo>
                  <a:pt x="314" y="62"/>
                </a:lnTo>
                <a:lnTo>
                  <a:pt x="312" y="66"/>
                </a:lnTo>
                <a:lnTo>
                  <a:pt x="308" y="70"/>
                </a:lnTo>
                <a:lnTo>
                  <a:pt x="298" y="74"/>
                </a:lnTo>
                <a:lnTo>
                  <a:pt x="286" y="76"/>
                </a:lnTo>
                <a:lnTo>
                  <a:pt x="254" y="84"/>
                </a:lnTo>
                <a:lnTo>
                  <a:pt x="254" y="84"/>
                </a:lnTo>
                <a:lnTo>
                  <a:pt x="238" y="86"/>
                </a:lnTo>
                <a:lnTo>
                  <a:pt x="226" y="84"/>
                </a:lnTo>
                <a:lnTo>
                  <a:pt x="214" y="80"/>
                </a:lnTo>
                <a:lnTo>
                  <a:pt x="206" y="72"/>
                </a:lnTo>
                <a:lnTo>
                  <a:pt x="200" y="62"/>
                </a:lnTo>
                <a:lnTo>
                  <a:pt x="196" y="50"/>
                </a:lnTo>
                <a:lnTo>
                  <a:pt x="196" y="38"/>
                </a:lnTo>
                <a:lnTo>
                  <a:pt x="198" y="22"/>
                </a:lnTo>
                <a:lnTo>
                  <a:pt x="198" y="22"/>
                </a:lnTo>
                <a:lnTo>
                  <a:pt x="204" y="0"/>
                </a:lnTo>
                <a:lnTo>
                  <a:pt x="204" y="0"/>
                </a:lnTo>
                <a:lnTo>
                  <a:pt x="174" y="2"/>
                </a:lnTo>
                <a:lnTo>
                  <a:pt x="142" y="6"/>
                </a:lnTo>
                <a:lnTo>
                  <a:pt x="80" y="20"/>
                </a:lnTo>
                <a:lnTo>
                  <a:pt x="80" y="20"/>
                </a:lnTo>
                <a:lnTo>
                  <a:pt x="74" y="108"/>
                </a:lnTo>
                <a:lnTo>
                  <a:pt x="76" y="154"/>
                </a:lnTo>
                <a:lnTo>
                  <a:pt x="76" y="154"/>
                </a:lnTo>
                <a:lnTo>
                  <a:pt x="58" y="146"/>
                </a:lnTo>
                <a:lnTo>
                  <a:pt x="42" y="140"/>
                </a:lnTo>
                <a:lnTo>
                  <a:pt x="34" y="138"/>
                </a:lnTo>
                <a:lnTo>
                  <a:pt x="26" y="138"/>
                </a:lnTo>
                <a:lnTo>
                  <a:pt x="20" y="140"/>
                </a:lnTo>
                <a:lnTo>
                  <a:pt x="16" y="144"/>
                </a:lnTo>
                <a:lnTo>
                  <a:pt x="16" y="144"/>
                </a:lnTo>
                <a:lnTo>
                  <a:pt x="8" y="154"/>
                </a:lnTo>
                <a:lnTo>
                  <a:pt x="4" y="170"/>
                </a:lnTo>
                <a:lnTo>
                  <a:pt x="0" y="186"/>
                </a:lnTo>
                <a:lnTo>
                  <a:pt x="0" y="202"/>
                </a:lnTo>
                <a:lnTo>
                  <a:pt x="2" y="218"/>
                </a:lnTo>
                <a:lnTo>
                  <a:pt x="4" y="230"/>
                </a:lnTo>
                <a:lnTo>
                  <a:pt x="8" y="236"/>
                </a:lnTo>
                <a:lnTo>
                  <a:pt x="12" y="238"/>
                </a:lnTo>
                <a:lnTo>
                  <a:pt x="16" y="240"/>
                </a:lnTo>
                <a:lnTo>
                  <a:pt x="20" y="240"/>
                </a:lnTo>
                <a:lnTo>
                  <a:pt x="20" y="240"/>
                </a:lnTo>
                <a:lnTo>
                  <a:pt x="48" y="230"/>
                </a:lnTo>
                <a:lnTo>
                  <a:pt x="76" y="218"/>
                </a:lnTo>
                <a:lnTo>
                  <a:pt x="76" y="218"/>
                </a:lnTo>
                <a:lnTo>
                  <a:pt x="78" y="318"/>
                </a:lnTo>
                <a:lnTo>
                  <a:pt x="76" y="422"/>
                </a:lnTo>
                <a:lnTo>
                  <a:pt x="76" y="422"/>
                </a:lnTo>
                <a:lnTo>
                  <a:pt x="136" y="428"/>
                </a:lnTo>
                <a:lnTo>
                  <a:pt x="196" y="432"/>
                </a:lnTo>
                <a:lnTo>
                  <a:pt x="196" y="432"/>
                </a:lnTo>
                <a:lnTo>
                  <a:pt x="192" y="406"/>
                </a:lnTo>
                <a:lnTo>
                  <a:pt x="188" y="392"/>
                </a:lnTo>
                <a:lnTo>
                  <a:pt x="180" y="378"/>
                </a:lnTo>
                <a:lnTo>
                  <a:pt x="180" y="378"/>
                </a:lnTo>
                <a:lnTo>
                  <a:pt x="178" y="374"/>
                </a:lnTo>
                <a:lnTo>
                  <a:pt x="178" y="368"/>
                </a:lnTo>
                <a:lnTo>
                  <a:pt x="178" y="364"/>
                </a:lnTo>
                <a:lnTo>
                  <a:pt x="180" y="358"/>
                </a:lnTo>
                <a:lnTo>
                  <a:pt x="188" y="350"/>
                </a:lnTo>
                <a:lnTo>
                  <a:pt x="200" y="342"/>
                </a:lnTo>
                <a:lnTo>
                  <a:pt x="216" y="338"/>
                </a:lnTo>
                <a:lnTo>
                  <a:pt x="232" y="336"/>
                </a:lnTo>
                <a:lnTo>
                  <a:pt x="248" y="338"/>
                </a:lnTo>
                <a:lnTo>
                  <a:pt x="256" y="340"/>
                </a:lnTo>
                <a:lnTo>
                  <a:pt x="264" y="344"/>
                </a:lnTo>
                <a:lnTo>
                  <a:pt x="264" y="344"/>
                </a:lnTo>
                <a:lnTo>
                  <a:pt x="276" y="352"/>
                </a:lnTo>
                <a:lnTo>
                  <a:pt x="282" y="360"/>
                </a:lnTo>
                <a:lnTo>
                  <a:pt x="286" y="366"/>
                </a:lnTo>
                <a:lnTo>
                  <a:pt x="286" y="372"/>
                </a:lnTo>
                <a:lnTo>
                  <a:pt x="284" y="378"/>
                </a:lnTo>
                <a:lnTo>
                  <a:pt x="278" y="384"/>
                </a:lnTo>
                <a:lnTo>
                  <a:pt x="268" y="400"/>
                </a:lnTo>
                <a:lnTo>
                  <a:pt x="268" y="400"/>
                </a:lnTo>
                <a:lnTo>
                  <a:pt x="248" y="432"/>
                </a:lnTo>
                <a:lnTo>
                  <a:pt x="248" y="432"/>
                </a:lnTo>
                <a:lnTo>
                  <a:pt x="286" y="432"/>
                </a:lnTo>
                <a:lnTo>
                  <a:pt x="286" y="432"/>
                </a:lnTo>
                <a:lnTo>
                  <a:pt x="332" y="426"/>
                </a:lnTo>
                <a:lnTo>
                  <a:pt x="374" y="420"/>
                </a:lnTo>
                <a:lnTo>
                  <a:pt x="412" y="412"/>
                </a:lnTo>
                <a:lnTo>
                  <a:pt x="446" y="404"/>
                </a:lnTo>
                <a:lnTo>
                  <a:pt x="446" y="44"/>
                </a:lnTo>
                <a:lnTo>
                  <a:pt x="446" y="44"/>
                </a:lnTo>
                <a:lnTo>
                  <a:pt x="388" y="28"/>
                </a:lnTo>
                <a:lnTo>
                  <a:pt x="332" y="12"/>
                </a:lnTo>
                <a:lnTo>
                  <a:pt x="308" y="6"/>
                </a:lnTo>
                <a:lnTo>
                  <a:pt x="288" y="2"/>
                </a:lnTo>
                <a:lnTo>
                  <a:pt x="274" y="2"/>
                </a:lnTo>
                <a:lnTo>
                  <a:pt x="270" y="2"/>
                </a:lnTo>
                <a:lnTo>
                  <a:pt x="266" y="4"/>
                </a:lnTo>
                <a:lnTo>
                  <a:pt x="266" y="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7" name="Freeform 106"/>
          <p:cNvSpPr>
            <a:spLocks/>
          </p:cNvSpPr>
          <p:nvPr/>
        </p:nvSpPr>
        <p:spPr bwMode="auto">
          <a:xfrm>
            <a:off x="6513513" y="4546600"/>
            <a:ext cx="635000" cy="841375"/>
          </a:xfrm>
          <a:custGeom>
            <a:avLst/>
            <a:gdLst>
              <a:gd name="T0" fmla="*/ 96 w 400"/>
              <a:gd name="T1" fmla="*/ 486 h 530"/>
              <a:gd name="T2" fmla="*/ 108 w 400"/>
              <a:gd name="T3" fmla="*/ 520 h 530"/>
              <a:gd name="T4" fmla="*/ 142 w 400"/>
              <a:gd name="T5" fmla="*/ 530 h 530"/>
              <a:gd name="T6" fmla="*/ 168 w 400"/>
              <a:gd name="T7" fmla="*/ 522 h 530"/>
              <a:gd name="T8" fmla="*/ 178 w 400"/>
              <a:gd name="T9" fmla="*/ 506 h 530"/>
              <a:gd name="T10" fmla="*/ 170 w 400"/>
              <a:gd name="T11" fmla="*/ 464 h 530"/>
              <a:gd name="T12" fmla="*/ 174 w 400"/>
              <a:gd name="T13" fmla="*/ 440 h 530"/>
              <a:gd name="T14" fmla="*/ 284 w 400"/>
              <a:gd name="T15" fmla="*/ 444 h 530"/>
              <a:gd name="T16" fmla="*/ 396 w 400"/>
              <a:gd name="T17" fmla="*/ 462 h 530"/>
              <a:gd name="T18" fmla="*/ 396 w 400"/>
              <a:gd name="T19" fmla="*/ 258 h 530"/>
              <a:gd name="T20" fmla="*/ 340 w 400"/>
              <a:gd name="T21" fmla="*/ 280 h 530"/>
              <a:gd name="T22" fmla="*/ 328 w 400"/>
              <a:gd name="T23" fmla="*/ 276 h 530"/>
              <a:gd name="T24" fmla="*/ 320 w 400"/>
              <a:gd name="T25" fmla="*/ 242 h 530"/>
              <a:gd name="T26" fmla="*/ 328 w 400"/>
              <a:gd name="T27" fmla="*/ 194 h 530"/>
              <a:gd name="T28" fmla="*/ 340 w 400"/>
              <a:gd name="T29" fmla="*/ 180 h 530"/>
              <a:gd name="T30" fmla="*/ 362 w 400"/>
              <a:gd name="T31" fmla="*/ 180 h 530"/>
              <a:gd name="T32" fmla="*/ 396 w 400"/>
              <a:gd name="T33" fmla="*/ 194 h 530"/>
              <a:gd name="T34" fmla="*/ 400 w 400"/>
              <a:gd name="T35" fmla="*/ 60 h 530"/>
              <a:gd name="T36" fmla="*/ 306 w 400"/>
              <a:gd name="T37" fmla="*/ 80 h 530"/>
              <a:gd name="T38" fmla="*/ 316 w 400"/>
              <a:gd name="T39" fmla="*/ 58 h 530"/>
              <a:gd name="T40" fmla="*/ 322 w 400"/>
              <a:gd name="T41" fmla="*/ 32 h 530"/>
              <a:gd name="T42" fmla="*/ 310 w 400"/>
              <a:gd name="T43" fmla="*/ 16 h 530"/>
              <a:gd name="T44" fmla="*/ 270 w 400"/>
              <a:gd name="T45" fmla="*/ 0 h 530"/>
              <a:gd name="T46" fmla="*/ 222 w 400"/>
              <a:gd name="T47" fmla="*/ 8 h 530"/>
              <a:gd name="T48" fmla="*/ 204 w 400"/>
              <a:gd name="T49" fmla="*/ 24 h 530"/>
              <a:gd name="T50" fmla="*/ 204 w 400"/>
              <a:gd name="T51" fmla="*/ 54 h 530"/>
              <a:gd name="T52" fmla="*/ 216 w 400"/>
              <a:gd name="T53" fmla="*/ 92 h 530"/>
              <a:gd name="T54" fmla="*/ 136 w 400"/>
              <a:gd name="T55" fmla="*/ 92 h 530"/>
              <a:gd name="T56" fmla="*/ 20 w 400"/>
              <a:gd name="T57" fmla="*/ 74 h 530"/>
              <a:gd name="T58" fmla="*/ 6 w 400"/>
              <a:gd name="T59" fmla="*/ 202 h 530"/>
              <a:gd name="T60" fmla="*/ 32 w 400"/>
              <a:gd name="T61" fmla="*/ 192 h 530"/>
              <a:gd name="T62" fmla="*/ 56 w 400"/>
              <a:gd name="T63" fmla="*/ 196 h 530"/>
              <a:gd name="T64" fmla="*/ 82 w 400"/>
              <a:gd name="T65" fmla="*/ 214 h 530"/>
              <a:gd name="T66" fmla="*/ 116 w 400"/>
              <a:gd name="T67" fmla="*/ 266 h 530"/>
              <a:gd name="T68" fmla="*/ 118 w 400"/>
              <a:gd name="T69" fmla="*/ 300 h 530"/>
              <a:gd name="T70" fmla="*/ 108 w 400"/>
              <a:gd name="T71" fmla="*/ 318 h 530"/>
              <a:gd name="T72" fmla="*/ 86 w 400"/>
              <a:gd name="T73" fmla="*/ 328 h 530"/>
              <a:gd name="T74" fmla="*/ 54 w 400"/>
              <a:gd name="T75" fmla="*/ 320 h 530"/>
              <a:gd name="T76" fmla="*/ 26 w 400"/>
              <a:gd name="T77" fmla="*/ 302 h 530"/>
              <a:gd name="T78" fmla="*/ 0 w 400"/>
              <a:gd name="T79" fmla="*/ 304 h 530"/>
              <a:gd name="T80" fmla="*/ 4 w 400"/>
              <a:gd name="T81" fmla="*/ 448 h 530"/>
              <a:gd name="T82" fmla="*/ 88 w 400"/>
              <a:gd name="T83" fmla="*/ 430 h 530"/>
              <a:gd name="T84" fmla="*/ 114 w 400"/>
              <a:gd name="T85" fmla="*/ 432 h 530"/>
              <a:gd name="T86" fmla="*/ 100 w 400"/>
              <a:gd name="T87" fmla="*/ 472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0" h="530">
                <a:moveTo>
                  <a:pt x="100" y="472"/>
                </a:moveTo>
                <a:lnTo>
                  <a:pt x="100" y="472"/>
                </a:lnTo>
                <a:lnTo>
                  <a:pt x="96" y="486"/>
                </a:lnTo>
                <a:lnTo>
                  <a:pt x="96" y="500"/>
                </a:lnTo>
                <a:lnTo>
                  <a:pt x="100" y="510"/>
                </a:lnTo>
                <a:lnTo>
                  <a:pt x="108" y="520"/>
                </a:lnTo>
                <a:lnTo>
                  <a:pt x="118" y="526"/>
                </a:lnTo>
                <a:lnTo>
                  <a:pt x="130" y="530"/>
                </a:lnTo>
                <a:lnTo>
                  <a:pt x="142" y="530"/>
                </a:lnTo>
                <a:lnTo>
                  <a:pt x="156" y="528"/>
                </a:lnTo>
                <a:lnTo>
                  <a:pt x="156" y="528"/>
                </a:lnTo>
                <a:lnTo>
                  <a:pt x="168" y="522"/>
                </a:lnTo>
                <a:lnTo>
                  <a:pt x="172" y="520"/>
                </a:lnTo>
                <a:lnTo>
                  <a:pt x="174" y="516"/>
                </a:lnTo>
                <a:lnTo>
                  <a:pt x="178" y="506"/>
                </a:lnTo>
                <a:lnTo>
                  <a:pt x="176" y="498"/>
                </a:lnTo>
                <a:lnTo>
                  <a:pt x="172" y="476"/>
                </a:lnTo>
                <a:lnTo>
                  <a:pt x="170" y="464"/>
                </a:lnTo>
                <a:lnTo>
                  <a:pt x="170" y="454"/>
                </a:lnTo>
                <a:lnTo>
                  <a:pt x="170" y="454"/>
                </a:lnTo>
                <a:lnTo>
                  <a:pt x="174" y="440"/>
                </a:lnTo>
                <a:lnTo>
                  <a:pt x="178" y="428"/>
                </a:lnTo>
                <a:lnTo>
                  <a:pt x="178" y="428"/>
                </a:lnTo>
                <a:lnTo>
                  <a:pt x="284" y="444"/>
                </a:lnTo>
                <a:lnTo>
                  <a:pt x="338" y="454"/>
                </a:lnTo>
                <a:lnTo>
                  <a:pt x="396" y="462"/>
                </a:lnTo>
                <a:lnTo>
                  <a:pt x="396" y="462"/>
                </a:lnTo>
                <a:lnTo>
                  <a:pt x="398" y="358"/>
                </a:lnTo>
                <a:lnTo>
                  <a:pt x="396" y="258"/>
                </a:lnTo>
                <a:lnTo>
                  <a:pt x="396" y="258"/>
                </a:lnTo>
                <a:lnTo>
                  <a:pt x="368" y="270"/>
                </a:lnTo>
                <a:lnTo>
                  <a:pt x="340" y="280"/>
                </a:lnTo>
                <a:lnTo>
                  <a:pt x="340" y="280"/>
                </a:lnTo>
                <a:lnTo>
                  <a:pt x="336" y="280"/>
                </a:lnTo>
                <a:lnTo>
                  <a:pt x="332" y="278"/>
                </a:lnTo>
                <a:lnTo>
                  <a:pt x="328" y="276"/>
                </a:lnTo>
                <a:lnTo>
                  <a:pt x="324" y="270"/>
                </a:lnTo>
                <a:lnTo>
                  <a:pt x="322" y="258"/>
                </a:lnTo>
                <a:lnTo>
                  <a:pt x="320" y="242"/>
                </a:lnTo>
                <a:lnTo>
                  <a:pt x="320" y="226"/>
                </a:lnTo>
                <a:lnTo>
                  <a:pt x="324" y="210"/>
                </a:lnTo>
                <a:lnTo>
                  <a:pt x="328" y="194"/>
                </a:lnTo>
                <a:lnTo>
                  <a:pt x="336" y="184"/>
                </a:lnTo>
                <a:lnTo>
                  <a:pt x="336" y="184"/>
                </a:lnTo>
                <a:lnTo>
                  <a:pt x="340" y="180"/>
                </a:lnTo>
                <a:lnTo>
                  <a:pt x="346" y="178"/>
                </a:lnTo>
                <a:lnTo>
                  <a:pt x="354" y="178"/>
                </a:lnTo>
                <a:lnTo>
                  <a:pt x="362" y="180"/>
                </a:lnTo>
                <a:lnTo>
                  <a:pt x="378" y="186"/>
                </a:lnTo>
                <a:lnTo>
                  <a:pt x="396" y="194"/>
                </a:lnTo>
                <a:lnTo>
                  <a:pt x="396" y="194"/>
                </a:lnTo>
                <a:lnTo>
                  <a:pt x="394" y="148"/>
                </a:lnTo>
                <a:lnTo>
                  <a:pt x="400" y="60"/>
                </a:lnTo>
                <a:lnTo>
                  <a:pt x="400" y="60"/>
                </a:lnTo>
                <a:lnTo>
                  <a:pt x="354" y="70"/>
                </a:lnTo>
                <a:lnTo>
                  <a:pt x="306" y="80"/>
                </a:lnTo>
                <a:lnTo>
                  <a:pt x="306" y="80"/>
                </a:lnTo>
                <a:lnTo>
                  <a:pt x="306" y="78"/>
                </a:lnTo>
                <a:lnTo>
                  <a:pt x="308" y="74"/>
                </a:lnTo>
                <a:lnTo>
                  <a:pt x="316" y="58"/>
                </a:lnTo>
                <a:lnTo>
                  <a:pt x="320" y="50"/>
                </a:lnTo>
                <a:lnTo>
                  <a:pt x="322" y="40"/>
                </a:lnTo>
                <a:lnTo>
                  <a:pt x="322" y="32"/>
                </a:lnTo>
                <a:lnTo>
                  <a:pt x="318" y="22"/>
                </a:lnTo>
                <a:lnTo>
                  <a:pt x="318" y="22"/>
                </a:lnTo>
                <a:lnTo>
                  <a:pt x="310" y="16"/>
                </a:lnTo>
                <a:lnTo>
                  <a:pt x="300" y="8"/>
                </a:lnTo>
                <a:lnTo>
                  <a:pt x="286" y="4"/>
                </a:lnTo>
                <a:lnTo>
                  <a:pt x="270" y="0"/>
                </a:lnTo>
                <a:lnTo>
                  <a:pt x="254" y="0"/>
                </a:lnTo>
                <a:lnTo>
                  <a:pt x="238" y="2"/>
                </a:lnTo>
                <a:lnTo>
                  <a:pt x="222" y="8"/>
                </a:lnTo>
                <a:lnTo>
                  <a:pt x="210" y="16"/>
                </a:lnTo>
                <a:lnTo>
                  <a:pt x="210" y="16"/>
                </a:lnTo>
                <a:lnTo>
                  <a:pt x="204" y="24"/>
                </a:lnTo>
                <a:lnTo>
                  <a:pt x="202" y="32"/>
                </a:lnTo>
                <a:lnTo>
                  <a:pt x="202" y="44"/>
                </a:lnTo>
                <a:lnTo>
                  <a:pt x="204" y="54"/>
                </a:lnTo>
                <a:lnTo>
                  <a:pt x="212" y="76"/>
                </a:lnTo>
                <a:lnTo>
                  <a:pt x="216" y="92"/>
                </a:lnTo>
                <a:lnTo>
                  <a:pt x="216" y="92"/>
                </a:lnTo>
                <a:lnTo>
                  <a:pt x="178" y="92"/>
                </a:lnTo>
                <a:lnTo>
                  <a:pt x="178" y="92"/>
                </a:lnTo>
                <a:lnTo>
                  <a:pt x="136" y="92"/>
                </a:lnTo>
                <a:lnTo>
                  <a:pt x="96" y="88"/>
                </a:lnTo>
                <a:lnTo>
                  <a:pt x="56" y="82"/>
                </a:lnTo>
                <a:lnTo>
                  <a:pt x="20" y="74"/>
                </a:lnTo>
                <a:lnTo>
                  <a:pt x="20" y="74"/>
                </a:lnTo>
                <a:lnTo>
                  <a:pt x="12" y="140"/>
                </a:lnTo>
                <a:lnTo>
                  <a:pt x="6" y="202"/>
                </a:lnTo>
                <a:lnTo>
                  <a:pt x="6" y="202"/>
                </a:lnTo>
                <a:lnTo>
                  <a:pt x="18" y="196"/>
                </a:lnTo>
                <a:lnTo>
                  <a:pt x="32" y="192"/>
                </a:lnTo>
                <a:lnTo>
                  <a:pt x="40" y="192"/>
                </a:lnTo>
                <a:lnTo>
                  <a:pt x="48" y="194"/>
                </a:lnTo>
                <a:lnTo>
                  <a:pt x="56" y="196"/>
                </a:lnTo>
                <a:lnTo>
                  <a:pt x="66" y="202"/>
                </a:lnTo>
                <a:lnTo>
                  <a:pt x="66" y="202"/>
                </a:lnTo>
                <a:lnTo>
                  <a:pt x="82" y="214"/>
                </a:lnTo>
                <a:lnTo>
                  <a:pt x="96" y="230"/>
                </a:lnTo>
                <a:lnTo>
                  <a:pt x="108" y="248"/>
                </a:lnTo>
                <a:lnTo>
                  <a:pt x="116" y="266"/>
                </a:lnTo>
                <a:lnTo>
                  <a:pt x="120" y="284"/>
                </a:lnTo>
                <a:lnTo>
                  <a:pt x="120" y="292"/>
                </a:lnTo>
                <a:lnTo>
                  <a:pt x="118" y="300"/>
                </a:lnTo>
                <a:lnTo>
                  <a:pt x="116" y="306"/>
                </a:lnTo>
                <a:lnTo>
                  <a:pt x="112" y="312"/>
                </a:lnTo>
                <a:lnTo>
                  <a:pt x="108" y="318"/>
                </a:lnTo>
                <a:lnTo>
                  <a:pt x="100" y="324"/>
                </a:lnTo>
                <a:lnTo>
                  <a:pt x="100" y="324"/>
                </a:lnTo>
                <a:lnTo>
                  <a:pt x="86" y="328"/>
                </a:lnTo>
                <a:lnTo>
                  <a:pt x="74" y="328"/>
                </a:lnTo>
                <a:lnTo>
                  <a:pt x="64" y="326"/>
                </a:lnTo>
                <a:lnTo>
                  <a:pt x="54" y="320"/>
                </a:lnTo>
                <a:lnTo>
                  <a:pt x="38" y="308"/>
                </a:lnTo>
                <a:lnTo>
                  <a:pt x="32" y="304"/>
                </a:lnTo>
                <a:lnTo>
                  <a:pt x="26" y="302"/>
                </a:lnTo>
                <a:lnTo>
                  <a:pt x="26" y="302"/>
                </a:lnTo>
                <a:lnTo>
                  <a:pt x="0" y="304"/>
                </a:lnTo>
                <a:lnTo>
                  <a:pt x="0" y="304"/>
                </a:lnTo>
                <a:lnTo>
                  <a:pt x="0" y="324"/>
                </a:lnTo>
                <a:lnTo>
                  <a:pt x="0" y="324"/>
                </a:lnTo>
                <a:lnTo>
                  <a:pt x="4" y="448"/>
                </a:lnTo>
                <a:lnTo>
                  <a:pt x="4" y="448"/>
                </a:lnTo>
                <a:lnTo>
                  <a:pt x="60" y="434"/>
                </a:lnTo>
                <a:lnTo>
                  <a:pt x="88" y="430"/>
                </a:lnTo>
                <a:lnTo>
                  <a:pt x="116" y="426"/>
                </a:lnTo>
                <a:lnTo>
                  <a:pt x="116" y="426"/>
                </a:lnTo>
                <a:lnTo>
                  <a:pt x="114" y="432"/>
                </a:lnTo>
                <a:lnTo>
                  <a:pt x="112" y="442"/>
                </a:lnTo>
                <a:lnTo>
                  <a:pt x="100" y="472"/>
                </a:lnTo>
                <a:lnTo>
                  <a:pt x="100" y="47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8" name="Freeform 107"/>
          <p:cNvSpPr>
            <a:spLocks/>
          </p:cNvSpPr>
          <p:nvPr/>
        </p:nvSpPr>
        <p:spPr bwMode="auto">
          <a:xfrm>
            <a:off x="7116763" y="5143500"/>
            <a:ext cx="612775" cy="800100"/>
          </a:xfrm>
          <a:custGeom>
            <a:avLst/>
            <a:gdLst>
              <a:gd name="T0" fmla="*/ 188 w 386"/>
              <a:gd name="T1" fmla="*/ 96 h 504"/>
              <a:gd name="T2" fmla="*/ 208 w 386"/>
              <a:gd name="T3" fmla="*/ 64 h 504"/>
              <a:gd name="T4" fmla="*/ 224 w 386"/>
              <a:gd name="T5" fmla="*/ 42 h 504"/>
              <a:gd name="T6" fmla="*/ 226 w 386"/>
              <a:gd name="T7" fmla="*/ 30 h 504"/>
              <a:gd name="T8" fmla="*/ 216 w 386"/>
              <a:gd name="T9" fmla="*/ 16 h 504"/>
              <a:gd name="T10" fmla="*/ 204 w 386"/>
              <a:gd name="T11" fmla="*/ 8 h 504"/>
              <a:gd name="T12" fmla="*/ 188 w 386"/>
              <a:gd name="T13" fmla="*/ 2 h 504"/>
              <a:gd name="T14" fmla="*/ 156 w 386"/>
              <a:gd name="T15" fmla="*/ 2 h 504"/>
              <a:gd name="T16" fmla="*/ 128 w 386"/>
              <a:gd name="T17" fmla="*/ 14 h 504"/>
              <a:gd name="T18" fmla="*/ 118 w 386"/>
              <a:gd name="T19" fmla="*/ 28 h 504"/>
              <a:gd name="T20" fmla="*/ 118 w 386"/>
              <a:gd name="T21" fmla="*/ 38 h 504"/>
              <a:gd name="T22" fmla="*/ 120 w 386"/>
              <a:gd name="T23" fmla="*/ 42 h 504"/>
              <a:gd name="T24" fmla="*/ 132 w 386"/>
              <a:gd name="T25" fmla="*/ 70 h 504"/>
              <a:gd name="T26" fmla="*/ 136 w 386"/>
              <a:gd name="T27" fmla="*/ 96 h 504"/>
              <a:gd name="T28" fmla="*/ 16 w 386"/>
              <a:gd name="T29" fmla="*/ 86 h 504"/>
              <a:gd name="T30" fmla="*/ 14 w 386"/>
              <a:gd name="T31" fmla="*/ 184 h 504"/>
              <a:gd name="T32" fmla="*/ 44 w 386"/>
              <a:gd name="T33" fmla="*/ 180 h 504"/>
              <a:gd name="T34" fmla="*/ 80 w 386"/>
              <a:gd name="T35" fmla="*/ 178 h 504"/>
              <a:gd name="T36" fmla="*/ 108 w 386"/>
              <a:gd name="T37" fmla="*/ 186 h 504"/>
              <a:gd name="T38" fmla="*/ 118 w 386"/>
              <a:gd name="T39" fmla="*/ 194 h 504"/>
              <a:gd name="T40" fmla="*/ 122 w 386"/>
              <a:gd name="T41" fmla="*/ 204 h 504"/>
              <a:gd name="T42" fmla="*/ 122 w 386"/>
              <a:gd name="T43" fmla="*/ 222 h 504"/>
              <a:gd name="T44" fmla="*/ 114 w 386"/>
              <a:gd name="T45" fmla="*/ 256 h 504"/>
              <a:gd name="T46" fmla="*/ 100 w 386"/>
              <a:gd name="T47" fmla="*/ 286 h 504"/>
              <a:gd name="T48" fmla="*/ 82 w 386"/>
              <a:gd name="T49" fmla="*/ 304 h 504"/>
              <a:gd name="T50" fmla="*/ 72 w 386"/>
              <a:gd name="T51" fmla="*/ 308 h 504"/>
              <a:gd name="T52" fmla="*/ 64 w 386"/>
              <a:gd name="T53" fmla="*/ 306 h 504"/>
              <a:gd name="T54" fmla="*/ 52 w 386"/>
              <a:gd name="T55" fmla="*/ 292 h 504"/>
              <a:gd name="T56" fmla="*/ 42 w 386"/>
              <a:gd name="T57" fmla="*/ 270 h 504"/>
              <a:gd name="T58" fmla="*/ 30 w 386"/>
              <a:gd name="T59" fmla="*/ 254 h 504"/>
              <a:gd name="T60" fmla="*/ 20 w 386"/>
              <a:gd name="T61" fmla="*/ 252 h 504"/>
              <a:gd name="T62" fmla="*/ 12 w 386"/>
              <a:gd name="T63" fmla="*/ 254 h 504"/>
              <a:gd name="T64" fmla="*/ 6 w 386"/>
              <a:gd name="T65" fmla="*/ 356 h 504"/>
              <a:gd name="T66" fmla="*/ 0 w 386"/>
              <a:gd name="T67" fmla="*/ 430 h 504"/>
              <a:gd name="T68" fmla="*/ 90 w 386"/>
              <a:gd name="T69" fmla="*/ 412 h 504"/>
              <a:gd name="T70" fmla="*/ 134 w 386"/>
              <a:gd name="T71" fmla="*/ 410 h 504"/>
              <a:gd name="T72" fmla="*/ 138 w 386"/>
              <a:gd name="T73" fmla="*/ 412 h 504"/>
              <a:gd name="T74" fmla="*/ 144 w 386"/>
              <a:gd name="T75" fmla="*/ 424 h 504"/>
              <a:gd name="T76" fmla="*/ 144 w 386"/>
              <a:gd name="T77" fmla="*/ 432 h 504"/>
              <a:gd name="T78" fmla="*/ 134 w 386"/>
              <a:gd name="T79" fmla="*/ 452 h 504"/>
              <a:gd name="T80" fmla="*/ 128 w 386"/>
              <a:gd name="T81" fmla="*/ 466 h 504"/>
              <a:gd name="T82" fmla="*/ 130 w 386"/>
              <a:gd name="T83" fmla="*/ 486 h 504"/>
              <a:gd name="T84" fmla="*/ 144 w 386"/>
              <a:gd name="T85" fmla="*/ 498 h 504"/>
              <a:gd name="T86" fmla="*/ 168 w 386"/>
              <a:gd name="T87" fmla="*/ 504 h 504"/>
              <a:gd name="T88" fmla="*/ 182 w 386"/>
              <a:gd name="T89" fmla="*/ 504 h 504"/>
              <a:gd name="T90" fmla="*/ 206 w 386"/>
              <a:gd name="T91" fmla="*/ 502 h 504"/>
              <a:gd name="T92" fmla="*/ 220 w 386"/>
              <a:gd name="T93" fmla="*/ 494 h 504"/>
              <a:gd name="T94" fmla="*/ 230 w 386"/>
              <a:gd name="T95" fmla="*/ 484 h 504"/>
              <a:gd name="T96" fmla="*/ 234 w 386"/>
              <a:gd name="T97" fmla="*/ 470 h 504"/>
              <a:gd name="T98" fmla="*/ 232 w 386"/>
              <a:gd name="T99" fmla="*/ 462 h 504"/>
              <a:gd name="T100" fmla="*/ 214 w 386"/>
              <a:gd name="T101" fmla="*/ 448 h 504"/>
              <a:gd name="T102" fmla="*/ 200 w 386"/>
              <a:gd name="T103" fmla="*/ 436 h 504"/>
              <a:gd name="T104" fmla="*/ 194 w 386"/>
              <a:gd name="T105" fmla="*/ 416 h 504"/>
              <a:gd name="T106" fmla="*/ 194 w 386"/>
              <a:gd name="T107" fmla="*/ 412 h 504"/>
              <a:gd name="T108" fmla="*/ 290 w 386"/>
              <a:gd name="T109" fmla="*/ 418 h 504"/>
              <a:gd name="T110" fmla="*/ 386 w 386"/>
              <a:gd name="T111" fmla="*/ 68 h 504"/>
              <a:gd name="T112" fmla="*/ 352 w 386"/>
              <a:gd name="T113" fmla="*/ 76 h 504"/>
              <a:gd name="T114" fmla="*/ 272 w 386"/>
              <a:gd name="T115" fmla="*/ 90 h 504"/>
              <a:gd name="T116" fmla="*/ 226 w 386"/>
              <a:gd name="T117" fmla="*/ 96 h 504"/>
              <a:gd name="T118" fmla="*/ 188 w 386"/>
              <a:gd name="T119" fmla="*/ 96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6" h="504">
                <a:moveTo>
                  <a:pt x="188" y="96"/>
                </a:moveTo>
                <a:lnTo>
                  <a:pt x="188" y="96"/>
                </a:lnTo>
                <a:lnTo>
                  <a:pt x="208" y="64"/>
                </a:lnTo>
                <a:lnTo>
                  <a:pt x="208" y="64"/>
                </a:lnTo>
                <a:lnTo>
                  <a:pt x="218" y="48"/>
                </a:lnTo>
                <a:lnTo>
                  <a:pt x="224" y="42"/>
                </a:lnTo>
                <a:lnTo>
                  <a:pt x="226" y="36"/>
                </a:lnTo>
                <a:lnTo>
                  <a:pt x="226" y="30"/>
                </a:lnTo>
                <a:lnTo>
                  <a:pt x="222" y="24"/>
                </a:lnTo>
                <a:lnTo>
                  <a:pt x="216" y="16"/>
                </a:lnTo>
                <a:lnTo>
                  <a:pt x="204" y="8"/>
                </a:lnTo>
                <a:lnTo>
                  <a:pt x="204" y="8"/>
                </a:lnTo>
                <a:lnTo>
                  <a:pt x="196" y="4"/>
                </a:lnTo>
                <a:lnTo>
                  <a:pt x="188" y="2"/>
                </a:lnTo>
                <a:lnTo>
                  <a:pt x="172" y="0"/>
                </a:lnTo>
                <a:lnTo>
                  <a:pt x="156" y="2"/>
                </a:lnTo>
                <a:lnTo>
                  <a:pt x="140" y="6"/>
                </a:lnTo>
                <a:lnTo>
                  <a:pt x="128" y="14"/>
                </a:lnTo>
                <a:lnTo>
                  <a:pt x="120" y="22"/>
                </a:lnTo>
                <a:lnTo>
                  <a:pt x="118" y="28"/>
                </a:lnTo>
                <a:lnTo>
                  <a:pt x="118" y="32"/>
                </a:lnTo>
                <a:lnTo>
                  <a:pt x="118" y="38"/>
                </a:lnTo>
                <a:lnTo>
                  <a:pt x="120" y="42"/>
                </a:lnTo>
                <a:lnTo>
                  <a:pt x="120" y="42"/>
                </a:lnTo>
                <a:lnTo>
                  <a:pt x="128" y="56"/>
                </a:lnTo>
                <a:lnTo>
                  <a:pt x="132" y="70"/>
                </a:lnTo>
                <a:lnTo>
                  <a:pt x="136" y="96"/>
                </a:lnTo>
                <a:lnTo>
                  <a:pt x="136" y="96"/>
                </a:lnTo>
                <a:lnTo>
                  <a:pt x="76" y="92"/>
                </a:lnTo>
                <a:lnTo>
                  <a:pt x="16" y="86"/>
                </a:lnTo>
                <a:lnTo>
                  <a:pt x="16" y="86"/>
                </a:lnTo>
                <a:lnTo>
                  <a:pt x="14" y="184"/>
                </a:lnTo>
                <a:lnTo>
                  <a:pt x="14" y="184"/>
                </a:lnTo>
                <a:lnTo>
                  <a:pt x="44" y="180"/>
                </a:lnTo>
                <a:lnTo>
                  <a:pt x="62" y="178"/>
                </a:lnTo>
                <a:lnTo>
                  <a:pt x="80" y="178"/>
                </a:lnTo>
                <a:lnTo>
                  <a:pt x="96" y="182"/>
                </a:lnTo>
                <a:lnTo>
                  <a:pt x="108" y="186"/>
                </a:lnTo>
                <a:lnTo>
                  <a:pt x="114" y="190"/>
                </a:lnTo>
                <a:lnTo>
                  <a:pt x="118" y="194"/>
                </a:lnTo>
                <a:lnTo>
                  <a:pt x="120" y="198"/>
                </a:lnTo>
                <a:lnTo>
                  <a:pt x="122" y="204"/>
                </a:lnTo>
                <a:lnTo>
                  <a:pt x="122" y="204"/>
                </a:lnTo>
                <a:lnTo>
                  <a:pt x="122" y="222"/>
                </a:lnTo>
                <a:lnTo>
                  <a:pt x="120" y="240"/>
                </a:lnTo>
                <a:lnTo>
                  <a:pt x="114" y="256"/>
                </a:lnTo>
                <a:lnTo>
                  <a:pt x="108" y="272"/>
                </a:lnTo>
                <a:lnTo>
                  <a:pt x="100" y="286"/>
                </a:lnTo>
                <a:lnTo>
                  <a:pt x="90" y="298"/>
                </a:lnTo>
                <a:lnTo>
                  <a:pt x="82" y="304"/>
                </a:lnTo>
                <a:lnTo>
                  <a:pt x="72" y="308"/>
                </a:lnTo>
                <a:lnTo>
                  <a:pt x="72" y="308"/>
                </a:lnTo>
                <a:lnTo>
                  <a:pt x="68" y="308"/>
                </a:lnTo>
                <a:lnTo>
                  <a:pt x="64" y="306"/>
                </a:lnTo>
                <a:lnTo>
                  <a:pt x="58" y="300"/>
                </a:lnTo>
                <a:lnTo>
                  <a:pt x="52" y="292"/>
                </a:lnTo>
                <a:lnTo>
                  <a:pt x="48" y="280"/>
                </a:lnTo>
                <a:lnTo>
                  <a:pt x="42" y="270"/>
                </a:lnTo>
                <a:lnTo>
                  <a:pt x="36" y="260"/>
                </a:lnTo>
                <a:lnTo>
                  <a:pt x="30" y="254"/>
                </a:lnTo>
                <a:lnTo>
                  <a:pt x="26" y="252"/>
                </a:lnTo>
                <a:lnTo>
                  <a:pt x="20" y="252"/>
                </a:lnTo>
                <a:lnTo>
                  <a:pt x="20" y="252"/>
                </a:lnTo>
                <a:lnTo>
                  <a:pt x="12" y="254"/>
                </a:lnTo>
                <a:lnTo>
                  <a:pt x="12" y="254"/>
                </a:lnTo>
                <a:lnTo>
                  <a:pt x="6" y="356"/>
                </a:lnTo>
                <a:lnTo>
                  <a:pt x="0" y="430"/>
                </a:lnTo>
                <a:lnTo>
                  <a:pt x="0" y="430"/>
                </a:lnTo>
                <a:lnTo>
                  <a:pt x="48" y="420"/>
                </a:lnTo>
                <a:lnTo>
                  <a:pt x="90" y="412"/>
                </a:lnTo>
                <a:lnTo>
                  <a:pt x="122" y="410"/>
                </a:lnTo>
                <a:lnTo>
                  <a:pt x="134" y="410"/>
                </a:lnTo>
                <a:lnTo>
                  <a:pt x="138" y="412"/>
                </a:lnTo>
                <a:lnTo>
                  <a:pt x="138" y="412"/>
                </a:lnTo>
                <a:lnTo>
                  <a:pt x="142" y="418"/>
                </a:lnTo>
                <a:lnTo>
                  <a:pt x="144" y="424"/>
                </a:lnTo>
                <a:lnTo>
                  <a:pt x="146" y="428"/>
                </a:lnTo>
                <a:lnTo>
                  <a:pt x="144" y="432"/>
                </a:lnTo>
                <a:lnTo>
                  <a:pt x="140" y="442"/>
                </a:lnTo>
                <a:lnTo>
                  <a:pt x="134" y="452"/>
                </a:lnTo>
                <a:lnTo>
                  <a:pt x="134" y="452"/>
                </a:lnTo>
                <a:lnTo>
                  <a:pt x="128" y="466"/>
                </a:lnTo>
                <a:lnTo>
                  <a:pt x="128" y="476"/>
                </a:lnTo>
                <a:lnTo>
                  <a:pt x="130" y="486"/>
                </a:lnTo>
                <a:lnTo>
                  <a:pt x="136" y="492"/>
                </a:lnTo>
                <a:lnTo>
                  <a:pt x="144" y="498"/>
                </a:lnTo>
                <a:lnTo>
                  <a:pt x="156" y="502"/>
                </a:lnTo>
                <a:lnTo>
                  <a:pt x="168" y="504"/>
                </a:lnTo>
                <a:lnTo>
                  <a:pt x="182" y="504"/>
                </a:lnTo>
                <a:lnTo>
                  <a:pt x="182" y="504"/>
                </a:lnTo>
                <a:lnTo>
                  <a:pt x="194" y="504"/>
                </a:lnTo>
                <a:lnTo>
                  <a:pt x="206" y="502"/>
                </a:lnTo>
                <a:lnTo>
                  <a:pt x="214" y="498"/>
                </a:lnTo>
                <a:lnTo>
                  <a:pt x="220" y="494"/>
                </a:lnTo>
                <a:lnTo>
                  <a:pt x="226" y="490"/>
                </a:lnTo>
                <a:lnTo>
                  <a:pt x="230" y="484"/>
                </a:lnTo>
                <a:lnTo>
                  <a:pt x="232" y="476"/>
                </a:lnTo>
                <a:lnTo>
                  <a:pt x="234" y="470"/>
                </a:lnTo>
                <a:lnTo>
                  <a:pt x="234" y="470"/>
                </a:lnTo>
                <a:lnTo>
                  <a:pt x="232" y="462"/>
                </a:lnTo>
                <a:lnTo>
                  <a:pt x="228" y="456"/>
                </a:lnTo>
                <a:lnTo>
                  <a:pt x="214" y="448"/>
                </a:lnTo>
                <a:lnTo>
                  <a:pt x="206" y="442"/>
                </a:lnTo>
                <a:lnTo>
                  <a:pt x="200" y="436"/>
                </a:lnTo>
                <a:lnTo>
                  <a:pt x="196" y="428"/>
                </a:lnTo>
                <a:lnTo>
                  <a:pt x="194" y="416"/>
                </a:lnTo>
                <a:lnTo>
                  <a:pt x="194" y="416"/>
                </a:lnTo>
                <a:lnTo>
                  <a:pt x="194" y="412"/>
                </a:lnTo>
                <a:lnTo>
                  <a:pt x="194" y="412"/>
                </a:lnTo>
                <a:lnTo>
                  <a:pt x="290" y="418"/>
                </a:lnTo>
                <a:lnTo>
                  <a:pt x="386" y="422"/>
                </a:lnTo>
                <a:lnTo>
                  <a:pt x="386" y="68"/>
                </a:lnTo>
                <a:lnTo>
                  <a:pt x="386" y="68"/>
                </a:lnTo>
                <a:lnTo>
                  <a:pt x="352" y="76"/>
                </a:lnTo>
                <a:lnTo>
                  <a:pt x="314" y="84"/>
                </a:lnTo>
                <a:lnTo>
                  <a:pt x="272" y="90"/>
                </a:lnTo>
                <a:lnTo>
                  <a:pt x="226" y="96"/>
                </a:lnTo>
                <a:lnTo>
                  <a:pt x="226" y="96"/>
                </a:lnTo>
                <a:lnTo>
                  <a:pt x="188" y="96"/>
                </a:lnTo>
                <a:lnTo>
                  <a:pt x="188" y="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89" name="Freeform 108"/>
          <p:cNvSpPr>
            <a:spLocks/>
          </p:cNvSpPr>
          <p:nvPr/>
        </p:nvSpPr>
        <p:spPr bwMode="auto">
          <a:xfrm>
            <a:off x="6364288" y="5222875"/>
            <a:ext cx="946150" cy="676275"/>
          </a:xfrm>
          <a:custGeom>
            <a:avLst/>
            <a:gdLst>
              <a:gd name="T0" fmla="*/ 324 w 596"/>
              <a:gd name="T1" fmla="*/ 410 h 426"/>
              <a:gd name="T2" fmla="*/ 300 w 596"/>
              <a:gd name="T3" fmla="*/ 380 h 426"/>
              <a:gd name="T4" fmla="*/ 290 w 596"/>
              <a:gd name="T5" fmla="*/ 346 h 426"/>
              <a:gd name="T6" fmla="*/ 298 w 596"/>
              <a:gd name="T7" fmla="*/ 330 h 426"/>
              <a:gd name="T8" fmla="*/ 320 w 596"/>
              <a:gd name="T9" fmla="*/ 316 h 426"/>
              <a:gd name="T10" fmla="*/ 362 w 596"/>
              <a:gd name="T11" fmla="*/ 306 h 426"/>
              <a:gd name="T12" fmla="*/ 388 w 596"/>
              <a:gd name="T13" fmla="*/ 320 h 426"/>
              <a:gd name="T14" fmla="*/ 396 w 596"/>
              <a:gd name="T15" fmla="*/ 332 h 426"/>
              <a:gd name="T16" fmla="*/ 390 w 596"/>
              <a:gd name="T17" fmla="*/ 352 h 426"/>
              <a:gd name="T18" fmla="*/ 376 w 596"/>
              <a:gd name="T19" fmla="*/ 376 h 426"/>
              <a:gd name="T20" fmla="*/ 378 w 596"/>
              <a:gd name="T21" fmla="*/ 394 h 426"/>
              <a:gd name="T22" fmla="*/ 368 w 596"/>
              <a:gd name="T23" fmla="*/ 392 h 426"/>
              <a:gd name="T24" fmla="*/ 380 w 596"/>
              <a:gd name="T25" fmla="*/ 396 h 426"/>
              <a:gd name="T26" fmla="*/ 474 w 596"/>
              <a:gd name="T27" fmla="*/ 380 h 426"/>
              <a:gd name="T28" fmla="*/ 486 w 596"/>
              <a:gd name="T29" fmla="*/ 204 h 426"/>
              <a:gd name="T30" fmla="*/ 494 w 596"/>
              <a:gd name="T31" fmla="*/ 202 h 426"/>
              <a:gd name="T32" fmla="*/ 510 w 596"/>
              <a:gd name="T33" fmla="*/ 210 h 426"/>
              <a:gd name="T34" fmla="*/ 526 w 596"/>
              <a:gd name="T35" fmla="*/ 242 h 426"/>
              <a:gd name="T36" fmla="*/ 542 w 596"/>
              <a:gd name="T37" fmla="*/ 258 h 426"/>
              <a:gd name="T38" fmla="*/ 556 w 596"/>
              <a:gd name="T39" fmla="*/ 254 h 426"/>
              <a:gd name="T40" fmla="*/ 582 w 596"/>
              <a:gd name="T41" fmla="*/ 222 h 426"/>
              <a:gd name="T42" fmla="*/ 596 w 596"/>
              <a:gd name="T43" fmla="*/ 172 h 426"/>
              <a:gd name="T44" fmla="*/ 594 w 596"/>
              <a:gd name="T45" fmla="*/ 148 h 426"/>
              <a:gd name="T46" fmla="*/ 582 w 596"/>
              <a:gd name="T47" fmla="*/ 136 h 426"/>
              <a:gd name="T48" fmla="*/ 536 w 596"/>
              <a:gd name="T49" fmla="*/ 128 h 426"/>
              <a:gd name="T50" fmla="*/ 488 w 596"/>
              <a:gd name="T51" fmla="*/ 134 h 426"/>
              <a:gd name="T52" fmla="*/ 432 w 596"/>
              <a:gd name="T53" fmla="*/ 28 h 426"/>
              <a:gd name="T54" fmla="*/ 272 w 596"/>
              <a:gd name="T55" fmla="*/ 2 h 426"/>
              <a:gd name="T56" fmla="*/ 264 w 596"/>
              <a:gd name="T57" fmla="*/ 28 h 426"/>
              <a:gd name="T58" fmla="*/ 270 w 596"/>
              <a:gd name="T59" fmla="*/ 72 h 426"/>
              <a:gd name="T60" fmla="*/ 266 w 596"/>
              <a:gd name="T61" fmla="*/ 94 h 426"/>
              <a:gd name="T62" fmla="*/ 250 w 596"/>
              <a:gd name="T63" fmla="*/ 102 h 426"/>
              <a:gd name="T64" fmla="*/ 212 w 596"/>
              <a:gd name="T65" fmla="*/ 100 h 426"/>
              <a:gd name="T66" fmla="*/ 190 w 596"/>
              <a:gd name="T67" fmla="*/ 74 h 426"/>
              <a:gd name="T68" fmla="*/ 194 w 596"/>
              <a:gd name="T69" fmla="*/ 46 h 426"/>
              <a:gd name="T70" fmla="*/ 210 w 596"/>
              <a:gd name="T71" fmla="*/ 0 h 426"/>
              <a:gd name="T72" fmla="*/ 154 w 596"/>
              <a:gd name="T73" fmla="*/ 8 h 426"/>
              <a:gd name="T74" fmla="*/ 100 w 596"/>
              <a:gd name="T75" fmla="*/ 106 h 426"/>
              <a:gd name="T76" fmla="*/ 58 w 596"/>
              <a:gd name="T77" fmla="*/ 104 h 426"/>
              <a:gd name="T78" fmla="*/ 34 w 596"/>
              <a:gd name="T79" fmla="*/ 106 h 426"/>
              <a:gd name="T80" fmla="*/ 12 w 596"/>
              <a:gd name="T81" fmla="*/ 124 h 426"/>
              <a:gd name="T82" fmla="*/ 2 w 596"/>
              <a:gd name="T83" fmla="*/ 152 h 426"/>
              <a:gd name="T84" fmla="*/ 4 w 596"/>
              <a:gd name="T85" fmla="*/ 190 h 426"/>
              <a:gd name="T86" fmla="*/ 16 w 596"/>
              <a:gd name="T87" fmla="*/ 210 h 426"/>
              <a:gd name="T88" fmla="*/ 30 w 596"/>
              <a:gd name="T89" fmla="*/ 214 h 426"/>
              <a:gd name="T90" fmla="*/ 60 w 596"/>
              <a:gd name="T91" fmla="*/ 202 h 426"/>
              <a:gd name="T92" fmla="*/ 96 w 596"/>
              <a:gd name="T93" fmla="*/ 176 h 426"/>
              <a:gd name="T94" fmla="*/ 108 w 596"/>
              <a:gd name="T95" fmla="*/ 236 h 426"/>
              <a:gd name="T96" fmla="*/ 96 w 596"/>
              <a:gd name="T97" fmla="*/ 362 h 426"/>
              <a:gd name="T98" fmla="*/ 136 w 596"/>
              <a:gd name="T99" fmla="*/ 416 h 426"/>
              <a:gd name="T100" fmla="*/ 212 w 596"/>
              <a:gd name="T101" fmla="*/ 426 h 426"/>
              <a:gd name="T102" fmla="*/ 286 w 596"/>
              <a:gd name="T103" fmla="*/ 42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96" h="426">
                <a:moveTo>
                  <a:pt x="286" y="420"/>
                </a:moveTo>
                <a:lnTo>
                  <a:pt x="286" y="420"/>
                </a:lnTo>
                <a:lnTo>
                  <a:pt x="324" y="410"/>
                </a:lnTo>
                <a:lnTo>
                  <a:pt x="324" y="410"/>
                </a:lnTo>
                <a:lnTo>
                  <a:pt x="308" y="392"/>
                </a:lnTo>
                <a:lnTo>
                  <a:pt x="300" y="380"/>
                </a:lnTo>
                <a:lnTo>
                  <a:pt x="294" y="370"/>
                </a:lnTo>
                <a:lnTo>
                  <a:pt x="290" y="358"/>
                </a:lnTo>
                <a:lnTo>
                  <a:pt x="290" y="346"/>
                </a:lnTo>
                <a:lnTo>
                  <a:pt x="292" y="340"/>
                </a:lnTo>
                <a:lnTo>
                  <a:pt x="294" y="334"/>
                </a:lnTo>
                <a:lnTo>
                  <a:pt x="298" y="330"/>
                </a:lnTo>
                <a:lnTo>
                  <a:pt x="304" y="326"/>
                </a:lnTo>
                <a:lnTo>
                  <a:pt x="304" y="326"/>
                </a:lnTo>
                <a:lnTo>
                  <a:pt x="320" y="316"/>
                </a:lnTo>
                <a:lnTo>
                  <a:pt x="336" y="310"/>
                </a:lnTo>
                <a:lnTo>
                  <a:pt x="350" y="306"/>
                </a:lnTo>
                <a:lnTo>
                  <a:pt x="362" y="306"/>
                </a:lnTo>
                <a:lnTo>
                  <a:pt x="372" y="308"/>
                </a:lnTo>
                <a:lnTo>
                  <a:pt x="382" y="314"/>
                </a:lnTo>
                <a:lnTo>
                  <a:pt x="388" y="320"/>
                </a:lnTo>
                <a:lnTo>
                  <a:pt x="394" y="328"/>
                </a:lnTo>
                <a:lnTo>
                  <a:pt x="394" y="328"/>
                </a:lnTo>
                <a:lnTo>
                  <a:pt x="396" y="332"/>
                </a:lnTo>
                <a:lnTo>
                  <a:pt x="396" y="336"/>
                </a:lnTo>
                <a:lnTo>
                  <a:pt x="396" y="344"/>
                </a:lnTo>
                <a:lnTo>
                  <a:pt x="390" y="352"/>
                </a:lnTo>
                <a:lnTo>
                  <a:pt x="386" y="360"/>
                </a:lnTo>
                <a:lnTo>
                  <a:pt x="380" y="368"/>
                </a:lnTo>
                <a:lnTo>
                  <a:pt x="376" y="376"/>
                </a:lnTo>
                <a:lnTo>
                  <a:pt x="374" y="384"/>
                </a:lnTo>
                <a:lnTo>
                  <a:pt x="374" y="388"/>
                </a:lnTo>
                <a:lnTo>
                  <a:pt x="378" y="394"/>
                </a:lnTo>
                <a:lnTo>
                  <a:pt x="378" y="394"/>
                </a:lnTo>
                <a:lnTo>
                  <a:pt x="368" y="392"/>
                </a:lnTo>
                <a:lnTo>
                  <a:pt x="368" y="392"/>
                </a:lnTo>
                <a:lnTo>
                  <a:pt x="368" y="394"/>
                </a:lnTo>
                <a:lnTo>
                  <a:pt x="380" y="396"/>
                </a:lnTo>
                <a:lnTo>
                  <a:pt x="380" y="396"/>
                </a:lnTo>
                <a:lnTo>
                  <a:pt x="392" y="396"/>
                </a:lnTo>
                <a:lnTo>
                  <a:pt x="414" y="392"/>
                </a:lnTo>
                <a:lnTo>
                  <a:pt x="474" y="380"/>
                </a:lnTo>
                <a:lnTo>
                  <a:pt x="474" y="380"/>
                </a:lnTo>
                <a:lnTo>
                  <a:pt x="480" y="306"/>
                </a:lnTo>
                <a:lnTo>
                  <a:pt x="486" y="204"/>
                </a:lnTo>
                <a:lnTo>
                  <a:pt x="486" y="204"/>
                </a:lnTo>
                <a:lnTo>
                  <a:pt x="494" y="202"/>
                </a:lnTo>
                <a:lnTo>
                  <a:pt x="494" y="202"/>
                </a:lnTo>
                <a:lnTo>
                  <a:pt x="500" y="202"/>
                </a:lnTo>
                <a:lnTo>
                  <a:pt x="504" y="204"/>
                </a:lnTo>
                <a:lnTo>
                  <a:pt x="510" y="210"/>
                </a:lnTo>
                <a:lnTo>
                  <a:pt x="516" y="220"/>
                </a:lnTo>
                <a:lnTo>
                  <a:pt x="522" y="230"/>
                </a:lnTo>
                <a:lnTo>
                  <a:pt x="526" y="242"/>
                </a:lnTo>
                <a:lnTo>
                  <a:pt x="532" y="250"/>
                </a:lnTo>
                <a:lnTo>
                  <a:pt x="538" y="256"/>
                </a:lnTo>
                <a:lnTo>
                  <a:pt x="542" y="258"/>
                </a:lnTo>
                <a:lnTo>
                  <a:pt x="546" y="258"/>
                </a:lnTo>
                <a:lnTo>
                  <a:pt x="546" y="258"/>
                </a:lnTo>
                <a:lnTo>
                  <a:pt x="556" y="254"/>
                </a:lnTo>
                <a:lnTo>
                  <a:pt x="564" y="248"/>
                </a:lnTo>
                <a:lnTo>
                  <a:pt x="574" y="236"/>
                </a:lnTo>
                <a:lnTo>
                  <a:pt x="582" y="222"/>
                </a:lnTo>
                <a:lnTo>
                  <a:pt x="588" y="206"/>
                </a:lnTo>
                <a:lnTo>
                  <a:pt x="594" y="190"/>
                </a:lnTo>
                <a:lnTo>
                  <a:pt x="596" y="172"/>
                </a:lnTo>
                <a:lnTo>
                  <a:pt x="596" y="154"/>
                </a:lnTo>
                <a:lnTo>
                  <a:pt x="596" y="154"/>
                </a:lnTo>
                <a:lnTo>
                  <a:pt x="594" y="148"/>
                </a:lnTo>
                <a:lnTo>
                  <a:pt x="592" y="144"/>
                </a:lnTo>
                <a:lnTo>
                  <a:pt x="588" y="140"/>
                </a:lnTo>
                <a:lnTo>
                  <a:pt x="582" y="136"/>
                </a:lnTo>
                <a:lnTo>
                  <a:pt x="570" y="132"/>
                </a:lnTo>
                <a:lnTo>
                  <a:pt x="554" y="128"/>
                </a:lnTo>
                <a:lnTo>
                  <a:pt x="536" y="128"/>
                </a:lnTo>
                <a:lnTo>
                  <a:pt x="518" y="130"/>
                </a:lnTo>
                <a:lnTo>
                  <a:pt x="488" y="134"/>
                </a:lnTo>
                <a:lnTo>
                  <a:pt x="488" y="134"/>
                </a:lnTo>
                <a:lnTo>
                  <a:pt x="490" y="36"/>
                </a:lnTo>
                <a:lnTo>
                  <a:pt x="490" y="36"/>
                </a:lnTo>
                <a:lnTo>
                  <a:pt x="432" y="28"/>
                </a:lnTo>
                <a:lnTo>
                  <a:pt x="378" y="18"/>
                </a:lnTo>
                <a:lnTo>
                  <a:pt x="272" y="2"/>
                </a:lnTo>
                <a:lnTo>
                  <a:pt x="272" y="2"/>
                </a:lnTo>
                <a:lnTo>
                  <a:pt x="268" y="14"/>
                </a:lnTo>
                <a:lnTo>
                  <a:pt x="264" y="28"/>
                </a:lnTo>
                <a:lnTo>
                  <a:pt x="264" y="28"/>
                </a:lnTo>
                <a:lnTo>
                  <a:pt x="264" y="38"/>
                </a:lnTo>
                <a:lnTo>
                  <a:pt x="266" y="50"/>
                </a:lnTo>
                <a:lnTo>
                  <a:pt x="270" y="72"/>
                </a:lnTo>
                <a:lnTo>
                  <a:pt x="272" y="80"/>
                </a:lnTo>
                <a:lnTo>
                  <a:pt x="268" y="90"/>
                </a:lnTo>
                <a:lnTo>
                  <a:pt x="266" y="94"/>
                </a:lnTo>
                <a:lnTo>
                  <a:pt x="262" y="96"/>
                </a:lnTo>
                <a:lnTo>
                  <a:pt x="250" y="102"/>
                </a:lnTo>
                <a:lnTo>
                  <a:pt x="250" y="102"/>
                </a:lnTo>
                <a:lnTo>
                  <a:pt x="236" y="104"/>
                </a:lnTo>
                <a:lnTo>
                  <a:pt x="224" y="104"/>
                </a:lnTo>
                <a:lnTo>
                  <a:pt x="212" y="100"/>
                </a:lnTo>
                <a:lnTo>
                  <a:pt x="202" y="94"/>
                </a:lnTo>
                <a:lnTo>
                  <a:pt x="194" y="84"/>
                </a:lnTo>
                <a:lnTo>
                  <a:pt x="190" y="74"/>
                </a:lnTo>
                <a:lnTo>
                  <a:pt x="190" y="60"/>
                </a:lnTo>
                <a:lnTo>
                  <a:pt x="194" y="46"/>
                </a:lnTo>
                <a:lnTo>
                  <a:pt x="194" y="46"/>
                </a:lnTo>
                <a:lnTo>
                  <a:pt x="206" y="16"/>
                </a:lnTo>
                <a:lnTo>
                  <a:pt x="208" y="6"/>
                </a:lnTo>
                <a:lnTo>
                  <a:pt x="210" y="0"/>
                </a:lnTo>
                <a:lnTo>
                  <a:pt x="210" y="0"/>
                </a:lnTo>
                <a:lnTo>
                  <a:pt x="182" y="4"/>
                </a:lnTo>
                <a:lnTo>
                  <a:pt x="154" y="8"/>
                </a:lnTo>
                <a:lnTo>
                  <a:pt x="98" y="22"/>
                </a:lnTo>
                <a:lnTo>
                  <a:pt x="98" y="22"/>
                </a:lnTo>
                <a:lnTo>
                  <a:pt x="100" y="106"/>
                </a:lnTo>
                <a:lnTo>
                  <a:pt x="100" y="106"/>
                </a:lnTo>
                <a:lnTo>
                  <a:pt x="74" y="104"/>
                </a:lnTo>
                <a:lnTo>
                  <a:pt x="58" y="104"/>
                </a:lnTo>
                <a:lnTo>
                  <a:pt x="44" y="104"/>
                </a:lnTo>
                <a:lnTo>
                  <a:pt x="44" y="104"/>
                </a:lnTo>
                <a:lnTo>
                  <a:pt x="34" y="106"/>
                </a:lnTo>
                <a:lnTo>
                  <a:pt x="26" y="110"/>
                </a:lnTo>
                <a:lnTo>
                  <a:pt x="18" y="116"/>
                </a:lnTo>
                <a:lnTo>
                  <a:pt x="12" y="124"/>
                </a:lnTo>
                <a:lnTo>
                  <a:pt x="8" y="132"/>
                </a:lnTo>
                <a:lnTo>
                  <a:pt x="4" y="142"/>
                </a:lnTo>
                <a:lnTo>
                  <a:pt x="2" y="152"/>
                </a:lnTo>
                <a:lnTo>
                  <a:pt x="0" y="162"/>
                </a:lnTo>
                <a:lnTo>
                  <a:pt x="2" y="182"/>
                </a:lnTo>
                <a:lnTo>
                  <a:pt x="4" y="190"/>
                </a:lnTo>
                <a:lnTo>
                  <a:pt x="8" y="198"/>
                </a:lnTo>
                <a:lnTo>
                  <a:pt x="12" y="206"/>
                </a:lnTo>
                <a:lnTo>
                  <a:pt x="16" y="210"/>
                </a:lnTo>
                <a:lnTo>
                  <a:pt x="22" y="214"/>
                </a:lnTo>
                <a:lnTo>
                  <a:pt x="30" y="214"/>
                </a:lnTo>
                <a:lnTo>
                  <a:pt x="30" y="214"/>
                </a:lnTo>
                <a:lnTo>
                  <a:pt x="40" y="212"/>
                </a:lnTo>
                <a:lnTo>
                  <a:pt x="52" y="208"/>
                </a:lnTo>
                <a:lnTo>
                  <a:pt x="60" y="202"/>
                </a:lnTo>
                <a:lnTo>
                  <a:pt x="70" y="194"/>
                </a:lnTo>
                <a:lnTo>
                  <a:pt x="86" y="180"/>
                </a:lnTo>
                <a:lnTo>
                  <a:pt x="96" y="176"/>
                </a:lnTo>
                <a:lnTo>
                  <a:pt x="106" y="174"/>
                </a:lnTo>
                <a:lnTo>
                  <a:pt x="108" y="236"/>
                </a:lnTo>
                <a:lnTo>
                  <a:pt x="108" y="236"/>
                </a:lnTo>
                <a:lnTo>
                  <a:pt x="106" y="276"/>
                </a:lnTo>
                <a:lnTo>
                  <a:pt x="102" y="318"/>
                </a:lnTo>
                <a:lnTo>
                  <a:pt x="96" y="362"/>
                </a:lnTo>
                <a:lnTo>
                  <a:pt x="88" y="404"/>
                </a:lnTo>
                <a:lnTo>
                  <a:pt x="88" y="404"/>
                </a:lnTo>
                <a:lnTo>
                  <a:pt x="136" y="416"/>
                </a:lnTo>
                <a:lnTo>
                  <a:pt x="160" y="420"/>
                </a:lnTo>
                <a:lnTo>
                  <a:pt x="186" y="424"/>
                </a:lnTo>
                <a:lnTo>
                  <a:pt x="212" y="426"/>
                </a:lnTo>
                <a:lnTo>
                  <a:pt x="238" y="426"/>
                </a:lnTo>
                <a:lnTo>
                  <a:pt x="262" y="424"/>
                </a:lnTo>
                <a:lnTo>
                  <a:pt x="286" y="420"/>
                </a:lnTo>
                <a:lnTo>
                  <a:pt x="286" y="4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0" name="Freeform 109"/>
          <p:cNvSpPr>
            <a:spLocks/>
          </p:cNvSpPr>
          <p:nvPr/>
        </p:nvSpPr>
        <p:spPr bwMode="auto">
          <a:xfrm>
            <a:off x="6970713" y="5794375"/>
            <a:ext cx="758825" cy="584200"/>
          </a:xfrm>
          <a:custGeom>
            <a:avLst/>
            <a:gdLst>
              <a:gd name="T0" fmla="*/ 286 w 478"/>
              <a:gd name="T1" fmla="*/ 6 h 368"/>
              <a:gd name="T2" fmla="*/ 292 w 478"/>
              <a:gd name="T3" fmla="*/ 26 h 368"/>
              <a:gd name="T4" fmla="*/ 306 w 478"/>
              <a:gd name="T5" fmla="*/ 38 h 368"/>
              <a:gd name="T6" fmla="*/ 324 w 478"/>
              <a:gd name="T7" fmla="*/ 52 h 368"/>
              <a:gd name="T8" fmla="*/ 326 w 478"/>
              <a:gd name="T9" fmla="*/ 60 h 368"/>
              <a:gd name="T10" fmla="*/ 322 w 478"/>
              <a:gd name="T11" fmla="*/ 74 h 368"/>
              <a:gd name="T12" fmla="*/ 312 w 478"/>
              <a:gd name="T13" fmla="*/ 84 h 368"/>
              <a:gd name="T14" fmla="*/ 298 w 478"/>
              <a:gd name="T15" fmla="*/ 92 h 368"/>
              <a:gd name="T16" fmla="*/ 274 w 478"/>
              <a:gd name="T17" fmla="*/ 94 h 368"/>
              <a:gd name="T18" fmla="*/ 260 w 478"/>
              <a:gd name="T19" fmla="*/ 94 h 368"/>
              <a:gd name="T20" fmla="*/ 236 w 478"/>
              <a:gd name="T21" fmla="*/ 88 h 368"/>
              <a:gd name="T22" fmla="*/ 222 w 478"/>
              <a:gd name="T23" fmla="*/ 76 h 368"/>
              <a:gd name="T24" fmla="*/ 220 w 478"/>
              <a:gd name="T25" fmla="*/ 56 h 368"/>
              <a:gd name="T26" fmla="*/ 226 w 478"/>
              <a:gd name="T27" fmla="*/ 42 h 368"/>
              <a:gd name="T28" fmla="*/ 236 w 478"/>
              <a:gd name="T29" fmla="*/ 22 h 368"/>
              <a:gd name="T30" fmla="*/ 236 w 478"/>
              <a:gd name="T31" fmla="*/ 14 h 368"/>
              <a:gd name="T32" fmla="*/ 230 w 478"/>
              <a:gd name="T33" fmla="*/ 2 h 368"/>
              <a:gd name="T34" fmla="*/ 226 w 478"/>
              <a:gd name="T35" fmla="*/ 0 h 368"/>
              <a:gd name="T36" fmla="*/ 182 w 478"/>
              <a:gd name="T37" fmla="*/ 2 h 368"/>
              <a:gd name="T38" fmla="*/ 92 w 478"/>
              <a:gd name="T39" fmla="*/ 20 h 368"/>
              <a:gd name="T40" fmla="*/ 92 w 478"/>
              <a:gd name="T41" fmla="*/ 78 h 368"/>
              <a:gd name="T42" fmla="*/ 96 w 478"/>
              <a:gd name="T43" fmla="*/ 142 h 368"/>
              <a:gd name="T44" fmla="*/ 76 w 478"/>
              <a:gd name="T45" fmla="*/ 132 h 368"/>
              <a:gd name="T46" fmla="*/ 54 w 478"/>
              <a:gd name="T47" fmla="*/ 128 h 368"/>
              <a:gd name="T48" fmla="*/ 34 w 478"/>
              <a:gd name="T49" fmla="*/ 128 h 368"/>
              <a:gd name="T50" fmla="*/ 16 w 478"/>
              <a:gd name="T51" fmla="*/ 142 h 368"/>
              <a:gd name="T52" fmla="*/ 12 w 478"/>
              <a:gd name="T53" fmla="*/ 150 h 368"/>
              <a:gd name="T54" fmla="*/ 2 w 478"/>
              <a:gd name="T55" fmla="*/ 178 h 368"/>
              <a:gd name="T56" fmla="*/ 2 w 478"/>
              <a:gd name="T57" fmla="*/ 216 h 368"/>
              <a:gd name="T58" fmla="*/ 8 w 478"/>
              <a:gd name="T59" fmla="*/ 230 h 368"/>
              <a:gd name="T60" fmla="*/ 18 w 478"/>
              <a:gd name="T61" fmla="*/ 238 h 368"/>
              <a:gd name="T62" fmla="*/ 34 w 478"/>
              <a:gd name="T63" fmla="*/ 240 h 368"/>
              <a:gd name="T64" fmla="*/ 52 w 478"/>
              <a:gd name="T65" fmla="*/ 234 h 368"/>
              <a:gd name="T66" fmla="*/ 82 w 478"/>
              <a:gd name="T67" fmla="*/ 216 h 368"/>
              <a:gd name="T68" fmla="*/ 102 w 478"/>
              <a:gd name="T69" fmla="*/ 208 h 368"/>
              <a:gd name="T70" fmla="*/ 102 w 478"/>
              <a:gd name="T71" fmla="*/ 254 h 368"/>
              <a:gd name="T72" fmla="*/ 92 w 478"/>
              <a:gd name="T73" fmla="*/ 336 h 368"/>
              <a:gd name="T74" fmla="*/ 478 w 478"/>
              <a:gd name="T75" fmla="*/ 368 h 368"/>
              <a:gd name="T76" fmla="*/ 478 w 478"/>
              <a:gd name="T77" fmla="*/ 12 h 368"/>
              <a:gd name="T78" fmla="*/ 286 w 478"/>
              <a:gd name="T79" fmla="*/ 2 h 368"/>
              <a:gd name="T80" fmla="*/ 286 w 478"/>
              <a:gd name="T81" fmla="*/ 6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78" h="368">
                <a:moveTo>
                  <a:pt x="286" y="6"/>
                </a:moveTo>
                <a:lnTo>
                  <a:pt x="286" y="6"/>
                </a:lnTo>
                <a:lnTo>
                  <a:pt x="288" y="18"/>
                </a:lnTo>
                <a:lnTo>
                  <a:pt x="292" y="26"/>
                </a:lnTo>
                <a:lnTo>
                  <a:pt x="298" y="32"/>
                </a:lnTo>
                <a:lnTo>
                  <a:pt x="306" y="38"/>
                </a:lnTo>
                <a:lnTo>
                  <a:pt x="320" y="46"/>
                </a:lnTo>
                <a:lnTo>
                  <a:pt x="324" y="52"/>
                </a:lnTo>
                <a:lnTo>
                  <a:pt x="326" y="60"/>
                </a:lnTo>
                <a:lnTo>
                  <a:pt x="326" y="60"/>
                </a:lnTo>
                <a:lnTo>
                  <a:pt x="324" y="66"/>
                </a:lnTo>
                <a:lnTo>
                  <a:pt x="322" y="74"/>
                </a:lnTo>
                <a:lnTo>
                  <a:pt x="318" y="80"/>
                </a:lnTo>
                <a:lnTo>
                  <a:pt x="312" y="84"/>
                </a:lnTo>
                <a:lnTo>
                  <a:pt x="306" y="88"/>
                </a:lnTo>
                <a:lnTo>
                  <a:pt x="298" y="92"/>
                </a:lnTo>
                <a:lnTo>
                  <a:pt x="286" y="94"/>
                </a:lnTo>
                <a:lnTo>
                  <a:pt x="274" y="94"/>
                </a:lnTo>
                <a:lnTo>
                  <a:pt x="274" y="94"/>
                </a:lnTo>
                <a:lnTo>
                  <a:pt x="260" y="94"/>
                </a:lnTo>
                <a:lnTo>
                  <a:pt x="248" y="92"/>
                </a:lnTo>
                <a:lnTo>
                  <a:pt x="236" y="88"/>
                </a:lnTo>
                <a:lnTo>
                  <a:pt x="228" y="82"/>
                </a:lnTo>
                <a:lnTo>
                  <a:pt x="222" y="76"/>
                </a:lnTo>
                <a:lnTo>
                  <a:pt x="220" y="66"/>
                </a:lnTo>
                <a:lnTo>
                  <a:pt x="220" y="56"/>
                </a:lnTo>
                <a:lnTo>
                  <a:pt x="226" y="42"/>
                </a:lnTo>
                <a:lnTo>
                  <a:pt x="226" y="42"/>
                </a:lnTo>
                <a:lnTo>
                  <a:pt x="232" y="32"/>
                </a:lnTo>
                <a:lnTo>
                  <a:pt x="236" y="22"/>
                </a:lnTo>
                <a:lnTo>
                  <a:pt x="238" y="18"/>
                </a:lnTo>
                <a:lnTo>
                  <a:pt x="236" y="14"/>
                </a:lnTo>
                <a:lnTo>
                  <a:pt x="234" y="8"/>
                </a:lnTo>
                <a:lnTo>
                  <a:pt x="230" y="2"/>
                </a:lnTo>
                <a:lnTo>
                  <a:pt x="230" y="2"/>
                </a:lnTo>
                <a:lnTo>
                  <a:pt x="226" y="0"/>
                </a:lnTo>
                <a:lnTo>
                  <a:pt x="214" y="0"/>
                </a:lnTo>
                <a:lnTo>
                  <a:pt x="182" y="2"/>
                </a:lnTo>
                <a:lnTo>
                  <a:pt x="140" y="10"/>
                </a:lnTo>
                <a:lnTo>
                  <a:pt x="92" y="20"/>
                </a:lnTo>
                <a:lnTo>
                  <a:pt x="92" y="20"/>
                </a:lnTo>
                <a:lnTo>
                  <a:pt x="92" y="78"/>
                </a:lnTo>
                <a:lnTo>
                  <a:pt x="92" y="108"/>
                </a:lnTo>
                <a:lnTo>
                  <a:pt x="96" y="142"/>
                </a:lnTo>
                <a:lnTo>
                  <a:pt x="96" y="142"/>
                </a:lnTo>
                <a:lnTo>
                  <a:pt x="76" y="132"/>
                </a:lnTo>
                <a:lnTo>
                  <a:pt x="66" y="130"/>
                </a:lnTo>
                <a:lnTo>
                  <a:pt x="54" y="128"/>
                </a:lnTo>
                <a:lnTo>
                  <a:pt x="44" y="126"/>
                </a:lnTo>
                <a:lnTo>
                  <a:pt x="34" y="128"/>
                </a:lnTo>
                <a:lnTo>
                  <a:pt x="26" y="134"/>
                </a:lnTo>
                <a:lnTo>
                  <a:pt x="16" y="142"/>
                </a:lnTo>
                <a:lnTo>
                  <a:pt x="16" y="142"/>
                </a:lnTo>
                <a:lnTo>
                  <a:pt x="12" y="150"/>
                </a:lnTo>
                <a:lnTo>
                  <a:pt x="6" y="158"/>
                </a:lnTo>
                <a:lnTo>
                  <a:pt x="2" y="178"/>
                </a:lnTo>
                <a:lnTo>
                  <a:pt x="0" y="198"/>
                </a:lnTo>
                <a:lnTo>
                  <a:pt x="2" y="216"/>
                </a:lnTo>
                <a:lnTo>
                  <a:pt x="4" y="222"/>
                </a:lnTo>
                <a:lnTo>
                  <a:pt x="8" y="230"/>
                </a:lnTo>
                <a:lnTo>
                  <a:pt x="12" y="234"/>
                </a:lnTo>
                <a:lnTo>
                  <a:pt x="18" y="238"/>
                </a:lnTo>
                <a:lnTo>
                  <a:pt x="26" y="240"/>
                </a:lnTo>
                <a:lnTo>
                  <a:pt x="34" y="240"/>
                </a:lnTo>
                <a:lnTo>
                  <a:pt x="42" y="238"/>
                </a:lnTo>
                <a:lnTo>
                  <a:pt x="52" y="234"/>
                </a:lnTo>
                <a:lnTo>
                  <a:pt x="52" y="234"/>
                </a:lnTo>
                <a:lnTo>
                  <a:pt x="82" y="216"/>
                </a:lnTo>
                <a:lnTo>
                  <a:pt x="102" y="208"/>
                </a:lnTo>
                <a:lnTo>
                  <a:pt x="102" y="208"/>
                </a:lnTo>
                <a:lnTo>
                  <a:pt x="104" y="232"/>
                </a:lnTo>
                <a:lnTo>
                  <a:pt x="102" y="254"/>
                </a:lnTo>
                <a:lnTo>
                  <a:pt x="100" y="298"/>
                </a:lnTo>
                <a:lnTo>
                  <a:pt x="92" y="336"/>
                </a:lnTo>
                <a:lnTo>
                  <a:pt x="86" y="368"/>
                </a:lnTo>
                <a:lnTo>
                  <a:pt x="478" y="368"/>
                </a:lnTo>
                <a:lnTo>
                  <a:pt x="478" y="12"/>
                </a:lnTo>
                <a:lnTo>
                  <a:pt x="478" y="12"/>
                </a:lnTo>
                <a:lnTo>
                  <a:pt x="382" y="8"/>
                </a:lnTo>
                <a:lnTo>
                  <a:pt x="286" y="2"/>
                </a:lnTo>
                <a:lnTo>
                  <a:pt x="286" y="2"/>
                </a:lnTo>
                <a:lnTo>
                  <a:pt x="286" y="6"/>
                </a:lnTo>
                <a:lnTo>
                  <a:pt x="286" y="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91" name="Freeform 110"/>
          <p:cNvSpPr>
            <a:spLocks/>
          </p:cNvSpPr>
          <p:nvPr/>
        </p:nvSpPr>
        <p:spPr bwMode="auto">
          <a:xfrm>
            <a:off x="6472238" y="5708650"/>
            <a:ext cx="663575" cy="669925"/>
          </a:xfrm>
          <a:custGeom>
            <a:avLst/>
            <a:gdLst>
              <a:gd name="T0" fmla="*/ 416 w 418"/>
              <a:gd name="T1" fmla="*/ 262 h 422"/>
              <a:gd name="T2" fmla="*/ 366 w 418"/>
              <a:gd name="T3" fmla="*/ 288 h 422"/>
              <a:gd name="T4" fmla="*/ 356 w 418"/>
              <a:gd name="T5" fmla="*/ 292 h 422"/>
              <a:gd name="T6" fmla="*/ 340 w 418"/>
              <a:gd name="T7" fmla="*/ 294 h 422"/>
              <a:gd name="T8" fmla="*/ 326 w 418"/>
              <a:gd name="T9" fmla="*/ 288 h 422"/>
              <a:gd name="T10" fmla="*/ 318 w 418"/>
              <a:gd name="T11" fmla="*/ 276 h 422"/>
              <a:gd name="T12" fmla="*/ 314 w 418"/>
              <a:gd name="T13" fmla="*/ 252 h 422"/>
              <a:gd name="T14" fmla="*/ 320 w 418"/>
              <a:gd name="T15" fmla="*/ 212 h 422"/>
              <a:gd name="T16" fmla="*/ 330 w 418"/>
              <a:gd name="T17" fmla="*/ 196 h 422"/>
              <a:gd name="T18" fmla="*/ 340 w 418"/>
              <a:gd name="T19" fmla="*/ 188 h 422"/>
              <a:gd name="T20" fmla="*/ 358 w 418"/>
              <a:gd name="T21" fmla="*/ 180 h 422"/>
              <a:gd name="T22" fmla="*/ 380 w 418"/>
              <a:gd name="T23" fmla="*/ 184 h 422"/>
              <a:gd name="T24" fmla="*/ 410 w 418"/>
              <a:gd name="T25" fmla="*/ 196 h 422"/>
              <a:gd name="T26" fmla="*/ 406 w 418"/>
              <a:gd name="T27" fmla="*/ 162 h 422"/>
              <a:gd name="T28" fmla="*/ 406 w 418"/>
              <a:gd name="T29" fmla="*/ 74 h 422"/>
              <a:gd name="T30" fmla="*/ 346 w 418"/>
              <a:gd name="T31" fmla="*/ 86 h 422"/>
              <a:gd name="T32" fmla="*/ 312 w 418"/>
              <a:gd name="T33" fmla="*/ 90 h 422"/>
              <a:gd name="T34" fmla="*/ 300 w 418"/>
              <a:gd name="T35" fmla="*/ 88 h 422"/>
              <a:gd name="T36" fmla="*/ 300 w 418"/>
              <a:gd name="T37" fmla="*/ 86 h 422"/>
              <a:gd name="T38" fmla="*/ 310 w 418"/>
              <a:gd name="T39" fmla="*/ 88 h 422"/>
              <a:gd name="T40" fmla="*/ 306 w 418"/>
              <a:gd name="T41" fmla="*/ 78 h 422"/>
              <a:gd name="T42" fmla="*/ 312 w 418"/>
              <a:gd name="T43" fmla="*/ 62 h 422"/>
              <a:gd name="T44" fmla="*/ 322 w 418"/>
              <a:gd name="T45" fmla="*/ 46 h 422"/>
              <a:gd name="T46" fmla="*/ 328 w 418"/>
              <a:gd name="T47" fmla="*/ 30 h 422"/>
              <a:gd name="T48" fmla="*/ 326 w 418"/>
              <a:gd name="T49" fmla="*/ 22 h 422"/>
              <a:gd name="T50" fmla="*/ 320 w 418"/>
              <a:gd name="T51" fmla="*/ 14 h 422"/>
              <a:gd name="T52" fmla="*/ 304 w 418"/>
              <a:gd name="T53" fmla="*/ 2 h 422"/>
              <a:gd name="T54" fmla="*/ 282 w 418"/>
              <a:gd name="T55" fmla="*/ 0 h 422"/>
              <a:gd name="T56" fmla="*/ 252 w 418"/>
              <a:gd name="T57" fmla="*/ 10 h 422"/>
              <a:gd name="T58" fmla="*/ 236 w 418"/>
              <a:gd name="T59" fmla="*/ 20 h 422"/>
              <a:gd name="T60" fmla="*/ 226 w 418"/>
              <a:gd name="T61" fmla="*/ 28 h 422"/>
              <a:gd name="T62" fmla="*/ 222 w 418"/>
              <a:gd name="T63" fmla="*/ 40 h 422"/>
              <a:gd name="T64" fmla="*/ 226 w 418"/>
              <a:gd name="T65" fmla="*/ 64 h 422"/>
              <a:gd name="T66" fmla="*/ 240 w 418"/>
              <a:gd name="T67" fmla="*/ 86 h 422"/>
              <a:gd name="T68" fmla="*/ 256 w 418"/>
              <a:gd name="T69" fmla="*/ 104 h 422"/>
              <a:gd name="T70" fmla="*/ 218 w 418"/>
              <a:gd name="T71" fmla="*/ 114 h 422"/>
              <a:gd name="T72" fmla="*/ 170 w 418"/>
              <a:gd name="T73" fmla="*/ 120 h 422"/>
              <a:gd name="T74" fmla="*/ 118 w 418"/>
              <a:gd name="T75" fmla="*/ 118 h 422"/>
              <a:gd name="T76" fmla="*/ 68 w 418"/>
              <a:gd name="T77" fmla="*/ 110 h 422"/>
              <a:gd name="T78" fmla="*/ 20 w 418"/>
              <a:gd name="T79" fmla="*/ 98 h 422"/>
              <a:gd name="T80" fmla="*/ 4 w 418"/>
              <a:gd name="T81" fmla="*/ 190 h 422"/>
              <a:gd name="T82" fmla="*/ 0 w 418"/>
              <a:gd name="T83" fmla="*/ 218 h 422"/>
              <a:gd name="T84" fmla="*/ 26 w 418"/>
              <a:gd name="T85" fmla="*/ 214 h 422"/>
              <a:gd name="T86" fmla="*/ 56 w 418"/>
              <a:gd name="T87" fmla="*/ 226 h 422"/>
              <a:gd name="T88" fmla="*/ 74 w 418"/>
              <a:gd name="T89" fmla="*/ 238 h 422"/>
              <a:gd name="T90" fmla="*/ 98 w 418"/>
              <a:gd name="T91" fmla="*/ 266 h 422"/>
              <a:gd name="T92" fmla="*/ 108 w 418"/>
              <a:gd name="T93" fmla="*/ 296 h 422"/>
              <a:gd name="T94" fmla="*/ 104 w 418"/>
              <a:gd name="T95" fmla="*/ 316 h 422"/>
              <a:gd name="T96" fmla="*/ 98 w 418"/>
              <a:gd name="T97" fmla="*/ 326 h 422"/>
              <a:gd name="T98" fmla="*/ 92 w 418"/>
              <a:gd name="T99" fmla="*/ 330 h 422"/>
              <a:gd name="T100" fmla="*/ 72 w 418"/>
              <a:gd name="T101" fmla="*/ 336 h 422"/>
              <a:gd name="T102" fmla="*/ 50 w 418"/>
              <a:gd name="T103" fmla="*/ 332 h 422"/>
              <a:gd name="T104" fmla="*/ 6 w 418"/>
              <a:gd name="T105" fmla="*/ 314 h 422"/>
              <a:gd name="T106" fmla="*/ 24 w 418"/>
              <a:gd name="T107" fmla="*/ 422 h 422"/>
              <a:gd name="T108" fmla="*/ 400 w 418"/>
              <a:gd name="T109" fmla="*/ 422 h 422"/>
              <a:gd name="T110" fmla="*/ 414 w 418"/>
              <a:gd name="T111" fmla="*/ 352 h 422"/>
              <a:gd name="T112" fmla="*/ 418 w 418"/>
              <a:gd name="T113" fmla="*/ 286 h 422"/>
              <a:gd name="T114" fmla="*/ 416 w 418"/>
              <a:gd name="T115" fmla="*/ 262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8" h="422">
                <a:moveTo>
                  <a:pt x="416" y="262"/>
                </a:moveTo>
                <a:lnTo>
                  <a:pt x="416" y="262"/>
                </a:lnTo>
                <a:lnTo>
                  <a:pt x="396" y="270"/>
                </a:lnTo>
                <a:lnTo>
                  <a:pt x="366" y="288"/>
                </a:lnTo>
                <a:lnTo>
                  <a:pt x="366" y="288"/>
                </a:lnTo>
                <a:lnTo>
                  <a:pt x="356" y="292"/>
                </a:lnTo>
                <a:lnTo>
                  <a:pt x="348" y="294"/>
                </a:lnTo>
                <a:lnTo>
                  <a:pt x="340" y="294"/>
                </a:lnTo>
                <a:lnTo>
                  <a:pt x="332" y="292"/>
                </a:lnTo>
                <a:lnTo>
                  <a:pt x="326" y="288"/>
                </a:lnTo>
                <a:lnTo>
                  <a:pt x="322" y="284"/>
                </a:lnTo>
                <a:lnTo>
                  <a:pt x="318" y="276"/>
                </a:lnTo>
                <a:lnTo>
                  <a:pt x="316" y="270"/>
                </a:lnTo>
                <a:lnTo>
                  <a:pt x="314" y="252"/>
                </a:lnTo>
                <a:lnTo>
                  <a:pt x="316" y="232"/>
                </a:lnTo>
                <a:lnTo>
                  <a:pt x="320" y="212"/>
                </a:lnTo>
                <a:lnTo>
                  <a:pt x="326" y="204"/>
                </a:lnTo>
                <a:lnTo>
                  <a:pt x="330" y="196"/>
                </a:lnTo>
                <a:lnTo>
                  <a:pt x="330" y="196"/>
                </a:lnTo>
                <a:lnTo>
                  <a:pt x="340" y="188"/>
                </a:lnTo>
                <a:lnTo>
                  <a:pt x="348" y="182"/>
                </a:lnTo>
                <a:lnTo>
                  <a:pt x="358" y="180"/>
                </a:lnTo>
                <a:lnTo>
                  <a:pt x="368" y="182"/>
                </a:lnTo>
                <a:lnTo>
                  <a:pt x="380" y="184"/>
                </a:lnTo>
                <a:lnTo>
                  <a:pt x="390" y="186"/>
                </a:lnTo>
                <a:lnTo>
                  <a:pt x="410" y="196"/>
                </a:lnTo>
                <a:lnTo>
                  <a:pt x="410" y="196"/>
                </a:lnTo>
                <a:lnTo>
                  <a:pt x="406" y="162"/>
                </a:lnTo>
                <a:lnTo>
                  <a:pt x="406" y="132"/>
                </a:lnTo>
                <a:lnTo>
                  <a:pt x="406" y="74"/>
                </a:lnTo>
                <a:lnTo>
                  <a:pt x="406" y="74"/>
                </a:lnTo>
                <a:lnTo>
                  <a:pt x="346" y="86"/>
                </a:lnTo>
                <a:lnTo>
                  <a:pt x="324" y="90"/>
                </a:lnTo>
                <a:lnTo>
                  <a:pt x="312" y="90"/>
                </a:lnTo>
                <a:lnTo>
                  <a:pt x="312" y="90"/>
                </a:lnTo>
                <a:lnTo>
                  <a:pt x="300" y="88"/>
                </a:lnTo>
                <a:lnTo>
                  <a:pt x="300" y="86"/>
                </a:lnTo>
                <a:lnTo>
                  <a:pt x="300" y="86"/>
                </a:lnTo>
                <a:lnTo>
                  <a:pt x="310" y="88"/>
                </a:lnTo>
                <a:lnTo>
                  <a:pt x="310" y="88"/>
                </a:lnTo>
                <a:lnTo>
                  <a:pt x="306" y="82"/>
                </a:lnTo>
                <a:lnTo>
                  <a:pt x="306" y="78"/>
                </a:lnTo>
                <a:lnTo>
                  <a:pt x="308" y="70"/>
                </a:lnTo>
                <a:lnTo>
                  <a:pt x="312" y="62"/>
                </a:lnTo>
                <a:lnTo>
                  <a:pt x="318" y="54"/>
                </a:lnTo>
                <a:lnTo>
                  <a:pt x="322" y="46"/>
                </a:lnTo>
                <a:lnTo>
                  <a:pt x="328" y="38"/>
                </a:lnTo>
                <a:lnTo>
                  <a:pt x="328" y="30"/>
                </a:lnTo>
                <a:lnTo>
                  <a:pt x="328" y="26"/>
                </a:lnTo>
                <a:lnTo>
                  <a:pt x="326" y="22"/>
                </a:lnTo>
                <a:lnTo>
                  <a:pt x="326" y="22"/>
                </a:lnTo>
                <a:lnTo>
                  <a:pt x="320" y="14"/>
                </a:lnTo>
                <a:lnTo>
                  <a:pt x="314" y="8"/>
                </a:lnTo>
                <a:lnTo>
                  <a:pt x="304" y="2"/>
                </a:lnTo>
                <a:lnTo>
                  <a:pt x="294" y="0"/>
                </a:lnTo>
                <a:lnTo>
                  <a:pt x="282" y="0"/>
                </a:lnTo>
                <a:lnTo>
                  <a:pt x="268" y="4"/>
                </a:lnTo>
                <a:lnTo>
                  <a:pt x="252" y="10"/>
                </a:lnTo>
                <a:lnTo>
                  <a:pt x="236" y="20"/>
                </a:lnTo>
                <a:lnTo>
                  <a:pt x="236" y="20"/>
                </a:lnTo>
                <a:lnTo>
                  <a:pt x="230" y="24"/>
                </a:lnTo>
                <a:lnTo>
                  <a:pt x="226" y="28"/>
                </a:lnTo>
                <a:lnTo>
                  <a:pt x="224" y="34"/>
                </a:lnTo>
                <a:lnTo>
                  <a:pt x="222" y="40"/>
                </a:lnTo>
                <a:lnTo>
                  <a:pt x="222" y="52"/>
                </a:lnTo>
                <a:lnTo>
                  <a:pt x="226" y="64"/>
                </a:lnTo>
                <a:lnTo>
                  <a:pt x="232" y="74"/>
                </a:lnTo>
                <a:lnTo>
                  <a:pt x="240" y="86"/>
                </a:lnTo>
                <a:lnTo>
                  <a:pt x="256" y="104"/>
                </a:lnTo>
                <a:lnTo>
                  <a:pt x="256" y="104"/>
                </a:lnTo>
                <a:lnTo>
                  <a:pt x="218" y="114"/>
                </a:lnTo>
                <a:lnTo>
                  <a:pt x="218" y="114"/>
                </a:lnTo>
                <a:lnTo>
                  <a:pt x="194" y="118"/>
                </a:lnTo>
                <a:lnTo>
                  <a:pt x="170" y="120"/>
                </a:lnTo>
                <a:lnTo>
                  <a:pt x="144" y="120"/>
                </a:lnTo>
                <a:lnTo>
                  <a:pt x="118" y="118"/>
                </a:lnTo>
                <a:lnTo>
                  <a:pt x="92" y="114"/>
                </a:lnTo>
                <a:lnTo>
                  <a:pt x="68" y="110"/>
                </a:lnTo>
                <a:lnTo>
                  <a:pt x="20" y="98"/>
                </a:lnTo>
                <a:lnTo>
                  <a:pt x="20" y="98"/>
                </a:lnTo>
                <a:lnTo>
                  <a:pt x="8" y="160"/>
                </a:lnTo>
                <a:lnTo>
                  <a:pt x="4" y="190"/>
                </a:lnTo>
                <a:lnTo>
                  <a:pt x="0" y="218"/>
                </a:lnTo>
                <a:lnTo>
                  <a:pt x="0" y="218"/>
                </a:lnTo>
                <a:lnTo>
                  <a:pt x="12" y="216"/>
                </a:lnTo>
                <a:lnTo>
                  <a:pt x="26" y="214"/>
                </a:lnTo>
                <a:lnTo>
                  <a:pt x="40" y="218"/>
                </a:lnTo>
                <a:lnTo>
                  <a:pt x="56" y="226"/>
                </a:lnTo>
                <a:lnTo>
                  <a:pt x="56" y="226"/>
                </a:lnTo>
                <a:lnTo>
                  <a:pt x="74" y="238"/>
                </a:lnTo>
                <a:lnTo>
                  <a:pt x="88" y="252"/>
                </a:lnTo>
                <a:lnTo>
                  <a:pt x="98" y="266"/>
                </a:lnTo>
                <a:lnTo>
                  <a:pt x="104" y="282"/>
                </a:lnTo>
                <a:lnTo>
                  <a:pt x="108" y="296"/>
                </a:lnTo>
                <a:lnTo>
                  <a:pt x="108" y="310"/>
                </a:lnTo>
                <a:lnTo>
                  <a:pt x="104" y="316"/>
                </a:lnTo>
                <a:lnTo>
                  <a:pt x="102" y="322"/>
                </a:lnTo>
                <a:lnTo>
                  <a:pt x="98" y="326"/>
                </a:lnTo>
                <a:lnTo>
                  <a:pt x="92" y="330"/>
                </a:lnTo>
                <a:lnTo>
                  <a:pt x="92" y="330"/>
                </a:lnTo>
                <a:lnTo>
                  <a:pt x="82" y="334"/>
                </a:lnTo>
                <a:lnTo>
                  <a:pt x="72" y="336"/>
                </a:lnTo>
                <a:lnTo>
                  <a:pt x="62" y="336"/>
                </a:lnTo>
                <a:lnTo>
                  <a:pt x="50" y="332"/>
                </a:lnTo>
                <a:lnTo>
                  <a:pt x="26" y="324"/>
                </a:lnTo>
                <a:lnTo>
                  <a:pt x="6" y="314"/>
                </a:lnTo>
                <a:lnTo>
                  <a:pt x="6" y="314"/>
                </a:lnTo>
                <a:lnTo>
                  <a:pt x="24" y="422"/>
                </a:lnTo>
                <a:lnTo>
                  <a:pt x="400" y="422"/>
                </a:lnTo>
                <a:lnTo>
                  <a:pt x="400" y="422"/>
                </a:lnTo>
                <a:lnTo>
                  <a:pt x="406" y="390"/>
                </a:lnTo>
                <a:lnTo>
                  <a:pt x="414" y="352"/>
                </a:lnTo>
                <a:lnTo>
                  <a:pt x="416" y="308"/>
                </a:lnTo>
                <a:lnTo>
                  <a:pt x="418" y="286"/>
                </a:lnTo>
                <a:lnTo>
                  <a:pt x="416" y="262"/>
                </a:lnTo>
                <a:lnTo>
                  <a:pt x="416" y="2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27475" y="278650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j-ea"/>
                <a:ea typeface="+mj-ea"/>
              </a:rPr>
              <a:t>10×10</a:t>
            </a:r>
            <a:r>
              <a:rPr lang="ja-JP" altLang="en-US" b="1" dirty="0">
                <a:latin typeface="+mj-ea"/>
                <a:ea typeface="+mj-ea"/>
              </a:rPr>
              <a:t>ピース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681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5559425" y="869943"/>
            <a:ext cx="815975" cy="755657"/>
          </a:xfrm>
          <a:custGeom>
            <a:avLst/>
            <a:gdLst>
              <a:gd name="T0" fmla="*/ 64 w 514"/>
              <a:gd name="T1" fmla="*/ 452 h 500"/>
              <a:gd name="T2" fmla="*/ 158 w 514"/>
              <a:gd name="T3" fmla="*/ 492 h 500"/>
              <a:gd name="T4" fmla="*/ 190 w 514"/>
              <a:gd name="T5" fmla="*/ 492 h 500"/>
              <a:gd name="T6" fmla="*/ 198 w 514"/>
              <a:gd name="T7" fmla="*/ 484 h 500"/>
              <a:gd name="T8" fmla="*/ 182 w 514"/>
              <a:gd name="T9" fmla="*/ 456 h 500"/>
              <a:gd name="T10" fmla="*/ 152 w 514"/>
              <a:gd name="T11" fmla="*/ 418 h 500"/>
              <a:gd name="T12" fmla="*/ 146 w 514"/>
              <a:gd name="T13" fmla="*/ 388 h 500"/>
              <a:gd name="T14" fmla="*/ 174 w 514"/>
              <a:gd name="T15" fmla="*/ 360 h 500"/>
              <a:gd name="T16" fmla="*/ 206 w 514"/>
              <a:gd name="T17" fmla="*/ 346 h 500"/>
              <a:gd name="T18" fmla="*/ 252 w 514"/>
              <a:gd name="T19" fmla="*/ 338 h 500"/>
              <a:gd name="T20" fmla="*/ 288 w 514"/>
              <a:gd name="T21" fmla="*/ 342 h 500"/>
              <a:gd name="T22" fmla="*/ 312 w 514"/>
              <a:gd name="T23" fmla="*/ 358 h 500"/>
              <a:gd name="T24" fmla="*/ 318 w 514"/>
              <a:gd name="T25" fmla="*/ 384 h 500"/>
              <a:gd name="T26" fmla="*/ 310 w 514"/>
              <a:gd name="T27" fmla="*/ 404 h 500"/>
              <a:gd name="T28" fmla="*/ 292 w 514"/>
              <a:gd name="T29" fmla="*/ 458 h 500"/>
              <a:gd name="T30" fmla="*/ 310 w 514"/>
              <a:gd name="T31" fmla="*/ 488 h 500"/>
              <a:gd name="T32" fmla="*/ 342 w 514"/>
              <a:gd name="T33" fmla="*/ 500 h 500"/>
              <a:gd name="T34" fmla="*/ 394 w 514"/>
              <a:gd name="T35" fmla="*/ 492 h 500"/>
              <a:gd name="T36" fmla="*/ 500 w 514"/>
              <a:gd name="T37" fmla="*/ 438 h 500"/>
              <a:gd name="T38" fmla="*/ 506 w 514"/>
              <a:gd name="T39" fmla="*/ 362 h 500"/>
              <a:gd name="T40" fmla="*/ 500 w 514"/>
              <a:gd name="T41" fmla="*/ 322 h 500"/>
              <a:gd name="T42" fmla="*/ 488 w 514"/>
              <a:gd name="T43" fmla="*/ 316 h 500"/>
              <a:gd name="T44" fmla="*/ 450 w 514"/>
              <a:gd name="T45" fmla="*/ 320 h 500"/>
              <a:gd name="T46" fmla="*/ 400 w 514"/>
              <a:gd name="T47" fmla="*/ 334 h 500"/>
              <a:gd name="T48" fmla="*/ 386 w 514"/>
              <a:gd name="T49" fmla="*/ 328 h 500"/>
              <a:gd name="T50" fmla="*/ 372 w 514"/>
              <a:gd name="T51" fmla="*/ 306 h 500"/>
              <a:gd name="T52" fmla="*/ 372 w 514"/>
              <a:gd name="T53" fmla="*/ 248 h 500"/>
              <a:gd name="T54" fmla="*/ 384 w 514"/>
              <a:gd name="T55" fmla="*/ 214 h 500"/>
              <a:gd name="T56" fmla="*/ 404 w 514"/>
              <a:gd name="T57" fmla="*/ 190 h 500"/>
              <a:gd name="T58" fmla="*/ 418 w 514"/>
              <a:gd name="T59" fmla="*/ 184 h 500"/>
              <a:gd name="T60" fmla="*/ 442 w 514"/>
              <a:gd name="T61" fmla="*/ 188 h 500"/>
              <a:gd name="T62" fmla="*/ 470 w 514"/>
              <a:gd name="T63" fmla="*/ 206 h 500"/>
              <a:gd name="T64" fmla="*/ 488 w 514"/>
              <a:gd name="T65" fmla="*/ 206 h 500"/>
              <a:gd name="T66" fmla="*/ 498 w 514"/>
              <a:gd name="T67" fmla="*/ 198 h 500"/>
              <a:gd name="T68" fmla="*/ 512 w 514"/>
              <a:gd name="T69" fmla="*/ 160 h 500"/>
              <a:gd name="T70" fmla="*/ 510 w 514"/>
              <a:gd name="T71" fmla="*/ 68 h 500"/>
              <a:gd name="T72" fmla="*/ 492 w 514"/>
              <a:gd name="T73" fmla="*/ 0 h 500"/>
              <a:gd name="T74" fmla="*/ 30 w 514"/>
              <a:gd name="T75" fmla="*/ 84 h 500"/>
              <a:gd name="T76" fmla="*/ 6 w 514"/>
              <a:gd name="T77" fmla="*/ 216 h 500"/>
              <a:gd name="T78" fmla="*/ 60 w 514"/>
              <a:gd name="T79" fmla="*/ 194 h 500"/>
              <a:gd name="T80" fmla="*/ 84 w 514"/>
              <a:gd name="T81" fmla="*/ 194 h 500"/>
              <a:gd name="T82" fmla="*/ 106 w 514"/>
              <a:gd name="T83" fmla="*/ 212 h 500"/>
              <a:gd name="T84" fmla="*/ 134 w 514"/>
              <a:gd name="T85" fmla="*/ 254 h 500"/>
              <a:gd name="T86" fmla="*/ 134 w 514"/>
              <a:gd name="T87" fmla="*/ 278 h 500"/>
              <a:gd name="T88" fmla="*/ 118 w 514"/>
              <a:gd name="T89" fmla="*/ 302 h 500"/>
              <a:gd name="T90" fmla="*/ 86 w 514"/>
              <a:gd name="T91" fmla="*/ 322 h 500"/>
              <a:gd name="T92" fmla="*/ 52 w 514"/>
              <a:gd name="T93" fmla="*/ 324 h 500"/>
              <a:gd name="T94" fmla="*/ 22 w 514"/>
              <a:gd name="T95" fmla="*/ 318 h 500"/>
              <a:gd name="T96" fmla="*/ 0 w 514"/>
              <a:gd name="T97" fmla="*/ 318 h 500"/>
              <a:gd name="T98" fmla="*/ 14 w 514"/>
              <a:gd name="T99" fmla="*/ 428 h 500"/>
              <a:gd name="connsiteX0" fmla="*/ 272 w 10000"/>
              <a:gd name="connsiteY0" fmla="*/ 8560 h 10000"/>
              <a:gd name="connsiteX1" fmla="*/ 272 w 10000"/>
              <a:gd name="connsiteY1" fmla="*/ 8560 h 10000"/>
              <a:gd name="connsiteX2" fmla="*/ 1245 w 10000"/>
              <a:gd name="connsiteY2" fmla="*/ 9040 h 10000"/>
              <a:gd name="connsiteX3" fmla="*/ 2218 w 10000"/>
              <a:gd name="connsiteY3" fmla="*/ 9480 h 10000"/>
              <a:gd name="connsiteX4" fmla="*/ 2685 w 10000"/>
              <a:gd name="connsiteY4" fmla="*/ 9680 h 10000"/>
              <a:gd name="connsiteX5" fmla="*/ 3074 w 10000"/>
              <a:gd name="connsiteY5" fmla="*/ 9840 h 10000"/>
              <a:gd name="connsiteX6" fmla="*/ 3424 w 10000"/>
              <a:gd name="connsiteY6" fmla="*/ 9880 h 10000"/>
              <a:gd name="connsiteX7" fmla="*/ 3580 w 10000"/>
              <a:gd name="connsiteY7" fmla="*/ 9880 h 10000"/>
              <a:gd name="connsiteX8" fmla="*/ 3696 w 10000"/>
              <a:gd name="connsiteY8" fmla="*/ 9840 h 10000"/>
              <a:gd name="connsiteX9" fmla="*/ 3696 w 10000"/>
              <a:gd name="connsiteY9" fmla="*/ 9840 h 10000"/>
              <a:gd name="connsiteX10" fmla="*/ 3813 w 10000"/>
              <a:gd name="connsiteY10" fmla="*/ 9800 h 10000"/>
              <a:gd name="connsiteX11" fmla="*/ 3852 w 10000"/>
              <a:gd name="connsiteY11" fmla="*/ 9680 h 10000"/>
              <a:gd name="connsiteX12" fmla="*/ 3852 w 10000"/>
              <a:gd name="connsiteY12" fmla="*/ 9560 h 10000"/>
              <a:gd name="connsiteX13" fmla="*/ 3774 w 10000"/>
              <a:gd name="connsiteY13" fmla="*/ 9440 h 10000"/>
              <a:gd name="connsiteX14" fmla="*/ 3541 w 10000"/>
              <a:gd name="connsiteY14" fmla="*/ 9120 h 10000"/>
              <a:gd name="connsiteX15" fmla="*/ 3230 w 10000"/>
              <a:gd name="connsiteY15" fmla="*/ 8760 h 10000"/>
              <a:gd name="connsiteX16" fmla="*/ 3074 w 10000"/>
              <a:gd name="connsiteY16" fmla="*/ 8560 h 10000"/>
              <a:gd name="connsiteX17" fmla="*/ 2957 w 10000"/>
              <a:gd name="connsiteY17" fmla="*/ 8360 h 10000"/>
              <a:gd name="connsiteX18" fmla="*/ 2879 w 10000"/>
              <a:gd name="connsiteY18" fmla="*/ 8160 h 10000"/>
              <a:gd name="connsiteX19" fmla="*/ 2840 w 10000"/>
              <a:gd name="connsiteY19" fmla="*/ 7960 h 10000"/>
              <a:gd name="connsiteX20" fmla="*/ 2840 w 10000"/>
              <a:gd name="connsiteY20" fmla="*/ 7760 h 10000"/>
              <a:gd name="connsiteX21" fmla="*/ 2957 w 10000"/>
              <a:gd name="connsiteY21" fmla="*/ 7560 h 10000"/>
              <a:gd name="connsiteX22" fmla="*/ 3113 w 10000"/>
              <a:gd name="connsiteY22" fmla="*/ 7400 h 10000"/>
              <a:gd name="connsiteX23" fmla="*/ 3385 w 10000"/>
              <a:gd name="connsiteY23" fmla="*/ 7200 h 10000"/>
              <a:gd name="connsiteX24" fmla="*/ 3385 w 10000"/>
              <a:gd name="connsiteY24" fmla="*/ 7200 h 10000"/>
              <a:gd name="connsiteX25" fmla="*/ 3696 w 10000"/>
              <a:gd name="connsiteY25" fmla="*/ 7040 h 10000"/>
              <a:gd name="connsiteX26" fmla="*/ 4008 w 10000"/>
              <a:gd name="connsiteY26" fmla="*/ 6920 h 10000"/>
              <a:gd name="connsiteX27" fmla="*/ 4319 w 10000"/>
              <a:gd name="connsiteY27" fmla="*/ 6840 h 10000"/>
              <a:gd name="connsiteX28" fmla="*/ 4630 w 10000"/>
              <a:gd name="connsiteY28" fmla="*/ 6800 h 10000"/>
              <a:gd name="connsiteX29" fmla="*/ 4903 w 10000"/>
              <a:gd name="connsiteY29" fmla="*/ 6760 h 10000"/>
              <a:gd name="connsiteX30" fmla="*/ 5136 w 10000"/>
              <a:gd name="connsiteY30" fmla="*/ 6760 h 10000"/>
              <a:gd name="connsiteX31" fmla="*/ 5409 w 10000"/>
              <a:gd name="connsiteY31" fmla="*/ 6800 h 10000"/>
              <a:gd name="connsiteX32" fmla="*/ 5603 w 10000"/>
              <a:gd name="connsiteY32" fmla="*/ 6840 h 10000"/>
              <a:gd name="connsiteX33" fmla="*/ 5798 w 10000"/>
              <a:gd name="connsiteY33" fmla="*/ 6960 h 10000"/>
              <a:gd name="connsiteX34" fmla="*/ 5953 w 10000"/>
              <a:gd name="connsiteY34" fmla="*/ 7040 h 10000"/>
              <a:gd name="connsiteX35" fmla="*/ 6070 w 10000"/>
              <a:gd name="connsiteY35" fmla="*/ 7160 h 10000"/>
              <a:gd name="connsiteX36" fmla="*/ 6148 w 10000"/>
              <a:gd name="connsiteY36" fmla="*/ 7320 h 10000"/>
              <a:gd name="connsiteX37" fmla="*/ 6187 w 10000"/>
              <a:gd name="connsiteY37" fmla="*/ 7480 h 10000"/>
              <a:gd name="connsiteX38" fmla="*/ 6187 w 10000"/>
              <a:gd name="connsiteY38" fmla="*/ 7680 h 10000"/>
              <a:gd name="connsiteX39" fmla="*/ 6148 w 10000"/>
              <a:gd name="connsiteY39" fmla="*/ 7880 h 10000"/>
              <a:gd name="connsiteX40" fmla="*/ 6031 w 10000"/>
              <a:gd name="connsiteY40" fmla="*/ 8080 h 10000"/>
              <a:gd name="connsiteX41" fmla="*/ 6031 w 10000"/>
              <a:gd name="connsiteY41" fmla="*/ 8080 h 10000"/>
              <a:gd name="connsiteX42" fmla="*/ 5837 w 10000"/>
              <a:gd name="connsiteY42" fmla="*/ 8520 h 10000"/>
              <a:gd name="connsiteX43" fmla="*/ 5720 w 10000"/>
              <a:gd name="connsiteY43" fmla="*/ 8840 h 10000"/>
              <a:gd name="connsiteX44" fmla="*/ 5681 w 10000"/>
              <a:gd name="connsiteY44" fmla="*/ 9160 h 10000"/>
              <a:gd name="connsiteX45" fmla="*/ 5720 w 10000"/>
              <a:gd name="connsiteY45" fmla="*/ 9400 h 10000"/>
              <a:gd name="connsiteX46" fmla="*/ 5837 w 10000"/>
              <a:gd name="connsiteY46" fmla="*/ 9600 h 10000"/>
              <a:gd name="connsiteX47" fmla="*/ 6031 w 10000"/>
              <a:gd name="connsiteY47" fmla="*/ 9760 h 10000"/>
              <a:gd name="connsiteX48" fmla="*/ 6304 w 10000"/>
              <a:gd name="connsiteY48" fmla="*/ 9920 h 10000"/>
              <a:gd name="connsiteX49" fmla="*/ 6654 w 10000"/>
              <a:gd name="connsiteY49" fmla="*/ 10000 h 10000"/>
              <a:gd name="connsiteX50" fmla="*/ 6654 w 10000"/>
              <a:gd name="connsiteY50" fmla="*/ 10000 h 10000"/>
              <a:gd name="connsiteX51" fmla="*/ 6965 w 10000"/>
              <a:gd name="connsiteY51" fmla="*/ 10000 h 10000"/>
              <a:gd name="connsiteX52" fmla="*/ 7315 w 10000"/>
              <a:gd name="connsiteY52" fmla="*/ 9960 h 10000"/>
              <a:gd name="connsiteX53" fmla="*/ 7665 w 10000"/>
              <a:gd name="connsiteY53" fmla="*/ 9840 h 10000"/>
              <a:gd name="connsiteX54" fmla="*/ 8054 w 10000"/>
              <a:gd name="connsiteY54" fmla="*/ 9640 h 10000"/>
              <a:gd name="connsiteX55" fmla="*/ 8911 w 10000"/>
              <a:gd name="connsiteY55" fmla="*/ 9240 h 10000"/>
              <a:gd name="connsiteX56" fmla="*/ 9728 w 10000"/>
              <a:gd name="connsiteY56" fmla="*/ 8760 h 10000"/>
              <a:gd name="connsiteX57" fmla="*/ 9728 w 10000"/>
              <a:gd name="connsiteY57" fmla="*/ 8760 h 10000"/>
              <a:gd name="connsiteX58" fmla="*/ 9805 w 10000"/>
              <a:gd name="connsiteY58" fmla="*/ 7960 h 10000"/>
              <a:gd name="connsiteX59" fmla="*/ 9844 w 10000"/>
              <a:gd name="connsiteY59" fmla="*/ 7240 h 10000"/>
              <a:gd name="connsiteX60" fmla="*/ 9805 w 10000"/>
              <a:gd name="connsiteY60" fmla="*/ 6720 h 10000"/>
              <a:gd name="connsiteX61" fmla="*/ 9767 w 10000"/>
              <a:gd name="connsiteY61" fmla="*/ 6560 h 10000"/>
              <a:gd name="connsiteX62" fmla="*/ 9728 w 10000"/>
              <a:gd name="connsiteY62" fmla="*/ 6440 h 10000"/>
              <a:gd name="connsiteX63" fmla="*/ 9728 w 10000"/>
              <a:gd name="connsiteY63" fmla="*/ 6440 h 10000"/>
              <a:gd name="connsiteX64" fmla="*/ 9611 w 10000"/>
              <a:gd name="connsiteY64" fmla="*/ 6400 h 10000"/>
              <a:gd name="connsiteX65" fmla="*/ 9494 w 10000"/>
              <a:gd name="connsiteY65" fmla="*/ 6320 h 10000"/>
              <a:gd name="connsiteX66" fmla="*/ 9261 w 10000"/>
              <a:gd name="connsiteY66" fmla="*/ 6280 h 10000"/>
              <a:gd name="connsiteX67" fmla="*/ 9027 w 10000"/>
              <a:gd name="connsiteY67" fmla="*/ 6320 h 10000"/>
              <a:gd name="connsiteX68" fmla="*/ 8755 w 10000"/>
              <a:gd name="connsiteY68" fmla="*/ 6400 h 10000"/>
              <a:gd name="connsiteX69" fmla="*/ 8249 w 10000"/>
              <a:gd name="connsiteY69" fmla="*/ 6560 h 10000"/>
              <a:gd name="connsiteX70" fmla="*/ 8016 w 10000"/>
              <a:gd name="connsiteY70" fmla="*/ 6640 h 10000"/>
              <a:gd name="connsiteX71" fmla="*/ 7782 w 10000"/>
              <a:gd name="connsiteY71" fmla="*/ 6680 h 10000"/>
              <a:gd name="connsiteX72" fmla="*/ 7782 w 10000"/>
              <a:gd name="connsiteY72" fmla="*/ 6680 h 10000"/>
              <a:gd name="connsiteX73" fmla="*/ 7626 w 10000"/>
              <a:gd name="connsiteY73" fmla="*/ 6640 h 10000"/>
              <a:gd name="connsiteX74" fmla="*/ 7510 w 10000"/>
              <a:gd name="connsiteY74" fmla="*/ 6560 h 10000"/>
              <a:gd name="connsiteX75" fmla="*/ 7393 w 10000"/>
              <a:gd name="connsiteY75" fmla="*/ 6440 h 10000"/>
              <a:gd name="connsiteX76" fmla="*/ 7315 w 10000"/>
              <a:gd name="connsiteY76" fmla="*/ 6280 h 10000"/>
              <a:gd name="connsiteX77" fmla="*/ 7237 w 10000"/>
              <a:gd name="connsiteY77" fmla="*/ 6120 h 10000"/>
              <a:gd name="connsiteX78" fmla="*/ 7198 w 10000"/>
              <a:gd name="connsiteY78" fmla="*/ 5920 h 10000"/>
              <a:gd name="connsiteX79" fmla="*/ 7160 w 10000"/>
              <a:gd name="connsiteY79" fmla="*/ 5440 h 10000"/>
              <a:gd name="connsiteX80" fmla="*/ 7237 w 10000"/>
              <a:gd name="connsiteY80" fmla="*/ 4960 h 10000"/>
              <a:gd name="connsiteX81" fmla="*/ 7276 w 10000"/>
              <a:gd name="connsiteY81" fmla="*/ 4720 h 10000"/>
              <a:gd name="connsiteX82" fmla="*/ 7354 w 10000"/>
              <a:gd name="connsiteY82" fmla="*/ 4480 h 10000"/>
              <a:gd name="connsiteX83" fmla="*/ 7471 w 10000"/>
              <a:gd name="connsiteY83" fmla="*/ 4280 h 10000"/>
              <a:gd name="connsiteX84" fmla="*/ 7588 w 10000"/>
              <a:gd name="connsiteY84" fmla="*/ 4080 h 10000"/>
              <a:gd name="connsiteX85" fmla="*/ 7704 w 10000"/>
              <a:gd name="connsiteY85" fmla="*/ 3920 h 10000"/>
              <a:gd name="connsiteX86" fmla="*/ 7860 w 10000"/>
              <a:gd name="connsiteY86" fmla="*/ 3800 h 10000"/>
              <a:gd name="connsiteX87" fmla="*/ 7860 w 10000"/>
              <a:gd name="connsiteY87" fmla="*/ 3800 h 10000"/>
              <a:gd name="connsiteX88" fmla="*/ 8016 w 10000"/>
              <a:gd name="connsiteY88" fmla="*/ 3720 h 10000"/>
              <a:gd name="connsiteX89" fmla="*/ 8132 w 10000"/>
              <a:gd name="connsiteY89" fmla="*/ 3680 h 10000"/>
              <a:gd name="connsiteX90" fmla="*/ 8288 w 10000"/>
              <a:gd name="connsiteY90" fmla="*/ 3680 h 10000"/>
              <a:gd name="connsiteX91" fmla="*/ 8366 w 10000"/>
              <a:gd name="connsiteY91" fmla="*/ 3680 h 10000"/>
              <a:gd name="connsiteX92" fmla="*/ 8599 w 10000"/>
              <a:gd name="connsiteY92" fmla="*/ 3760 h 10000"/>
              <a:gd name="connsiteX93" fmla="*/ 8794 w 10000"/>
              <a:gd name="connsiteY93" fmla="*/ 3880 h 10000"/>
              <a:gd name="connsiteX94" fmla="*/ 8949 w 10000"/>
              <a:gd name="connsiteY94" fmla="*/ 4000 h 10000"/>
              <a:gd name="connsiteX95" fmla="*/ 9144 w 10000"/>
              <a:gd name="connsiteY95" fmla="*/ 4120 h 10000"/>
              <a:gd name="connsiteX96" fmla="*/ 9300 w 10000"/>
              <a:gd name="connsiteY96" fmla="*/ 4160 h 10000"/>
              <a:gd name="connsiteX97" fmla="*/ 9416 w 10000"/>
              <a:gd name="connsiteY97" fmla="*/ 4160 h 10000"/>
              <a:gd name="connsiteX98" fmla="*/ 9494 w 10000"/>
              <a:gd name="connsiteY98" fmla="*/ 4120 h 10000"/>
              <a:gd name="connsiteX99" fmla="*/ 9494 w 10000"/>
              <a:gd name="connsiteY99" fmla="*/ 4120 h 10000"/>
              <a:gd name="connsiteX100" fmla="*/ 9611 w 10000"/>
              <a:gd name="connsiteY100" fmla="*/ 4080 h 10000"/>
              <a:gd name="connsiteX101" fmla="*/ 9689 w 10000"/>
              <a:gd name="connsiteY101" fmla="*/ 3960 h 10000"/>
              <a:gd name="connsiteX102" fmla="*/ 9767 w 10000"/>
              <a:gd name="connsiteY102" fmla="*/ 3840 h 10000"/>
              <a:gd name="connsiteX103" fmla="*/ 9844 w 10000"/>
              <a:gd name="connsiteY103" fmla="*/ 3640 h 10000"/>
              <a:gd name="connsiteX104" fmla="*/ 9961 w 10000"/>
              <a:gd name="connsiteY104" fmla="*/ 3200 h 10000"/>
              <a:gd name="connsiteX105" fmla="*/ 10000 w 10000"/>
              <a:gd name="connsiteY105" fmla="*/ 2640 h 10000"/>
              <a:gd name="connsiteX106" fmla="*/ 10000 w 10000"/>
              <a:gd name="connsiteY106" fmla="*/ 2040 h 10000"/>
              <a:gd name="connsiteX107" fmla="*/ 9922 w 10000"/>
              <a:gd name="connsiteY107" fmla="*/ 1360 h 10000"/>
              <a:gd name="connsiteX108" fmla="*/ 9767 w 10000"/>
              <a:gd name="connsiteY108" fmla="*/ 680 h 10000"/>
              <a:gd name="connsiteX109" fmla="*/ 9689 w 10000"/>
              <a:gd name="connsiteY109" fmla="*/ 320 h 10000"/>
              <a:gd name="connsiteX110" fmla="*/ 9572 w 10000"/>
              <a:gd name="connsiteY110" fmla="*/ 0 h 10000"/>
              <a:gd name="connsiteX111" fmla="*/ 934 w 10000"/>
              <a:gd name="connsiteY111" fmla="*/ 0 h 10000"/>
              <a:gd name="connsiteX112" fmla="*/ 841 w 10000"/>
              <a:gd name="connsiteY112" fmla="*/ 408 h 10000"/>
              <a:gd name="connsiteX113" fmla="*/ 584 w 10000"/>
              <a:gd name="connsiteY113" fmla="*/ 1680 h 10000"/>
              <a:gd name="connsiteX114" fmla="*/ 311 w 10000"/>
              <a:gd name="connsiteY114" fmla="*/ 2960 h 10000"/>
              <a:gd name="connsiteX115" fmla="*/ 117 w 10000"/>
              <a:gd name="connsiteY115" fmla="*/ 4320 h 10000"/>
              <a:gd name="connsiteX116" fmla="*/ 117 w 10000"/>
              <a:gd name="connsiteY116" fmla="*/ 4320 h 10000"/>
              <a:gd name="connsiteX117" fmla="*/ 545 w 10000"/>
              <a:gd name="connsiteY117" fmla="*/ 4080 h 10000"/>
              <a:gd name="connsiteX118" fmla="*/ 973 w 10000"/>
              <a:gd name="connsiteY118" fmla="*/ 3920 h 10000"/>
              <a:gd name="connsiteX119" fmla="*/ 1167 w 10000"/>
              <a:gd name="connsiteY119" fmla="*/ 3880 h 10000"/>
              <a:gd name="connsiteX120" fmla="*/ 1323 w 10000"/>
              <a:gd name="connsiteY120" fmla="*/ 3840 h 10000"/>
              <a:gd name="connsiteX121" fmla="*/ 1518 w 10000"/>
              <a:gd name="connsiteY121" fmla="*/ 3840 h 10000"/>
              <a:gd name="connsiteX122" fmla="*/ 1634 w 10000"/>
              <a:gd name="connsiteY122" fmla="*/ 3880 h 10000"/>
              <a:gd name="connsiteX123" fmla="*/ 1634 w 10000"/>
              <a:gd name="connsiteY123" fmla="*/ 3880 h 10000"/>
              <a:gd name="connsiteX124" fmla="*/ 1829 w 10000"/>
              <a:gd name="connsiteY124" fmla="*/ 4040 h 10000"/>
              <a:gd name="connsiteX125" fmla="*/ 2062 w 10000"/>
              <a:gd name="connsiteY125" fmla="*/ 4240 h 10000"/>
              <a:gd name="connsiteX126" fmla="*/ 2296 w 10000"/>
              <a:gd name="connsiteY126" fmla="*/ 4480 h 10000"/>
              <a:gd name="connsiteX127" fmla="*/ 2490 w 10000"/>
              <a:gd name="connsiteY127" fmla="*/ 4760 h 10000"/>
              <a:gd name="connsiteX128" fmla="*/ 2607 w 10000"/>
              <a:gd name="connsiteY128" fmla="*/ 5080 h 10000"/>
              <a:gd name="connsiteX129" fmla="*/ 2646 w 10000"/>
              <a:gd name="connsiteY129" fmla="*/ 5240 h 10000"/>
              <a:gd name="connsiteX130" fmla="*/ 2646 w 10000"/>
              <a:gd name="connsiteY130" fmla="*/ 5400 h 10000"/>
              <a:gd name="connsiteX131" fmla="*/ 2607 w 10000"/>
              <a:gd name="connsiteY131" fmla="*/ 5560 h 10000"/>
              <a:gd name="connsiteX132" fmla="*/ 2529 w 10000"/>
              <a:gd name="connsiteY132" fmla="*/ 5720 h 10000"/>
              <a:gd name="connsiteX133" fmla="*/ 2451 w 10000"/>
              <a:gd name="connsiteY133" fmla="*/ 5880 h 10000"/>
              <a:gd name="connsiteX134" fmla="*/ 2296 w 10000"/>
              <a:gd name="connsiteY134" fmla="*/ 6040 h 10000"/>
              <a:gd name="connsiteX135" fmla="*/ 2296 w 10000"/>
              <a:gd name="connsiteY135" fmla="*/ 6040 h 10000"/>
              <a:gd name="connsiteX136" fmla="*/ 1946 w 10000"/>
              <a:gd name="connsiteY136" fmla="*/ 6280 h 10000"/>
              <a:gd name="connsiteX137" fmla="*/ 1673 w 10000"/>
              <a:gd name="connsiteY137" fmla="*/ 6440 h 10000"/>
              <a:gd name="connsiteX138" fmla="*/ 1440 w 10000"/>
              <a:gd name="connsiteY138" fmla="*/ 6520 h 10000"/>
              <a:gd name="connsiteX139" fmla="*/ 1206 w 10000"/>
              <a:gd name="connsiteY139" fmla="*/ 6520 h 10000"/>
              <a:gd name="connsiteX140" fmla="*/ 1012 w 10000"/>
              <a:gd name="connsiteY140" fmla="*/ 6480 h 10000"/>
              <a:gd name="connsiteX141" fmla="*/ 817 w 10000"/>
              <a:gd name="connsiteY141" fmla="*/ 6440 h 10000"/>
              <a:gd name="connsiteX142" fmla="*/ 623 w 10000"/>
              <a:gd name="connsiteY142" fmla="*/ 6400 h 10000"/>
              <a:gd name="connsiteX143" fmla="*/ 428 w 10000"/>
              <a:gd name="connsiteY143" fmla="*/ 6360 h 10000"/>
              <a:gd name="connsiteX144" fmla="*/ 428 w 10000"/>
              <a:gd name="connsiteY144" fmla="*/ 6360 h 10000"/>
              <a:gd name="connsiteX145" fmla="*/ 195 w 10000"/>
              <a:gd name="connsiteY145" fmla="*/ 6360 h 10000"/>
              <a:gd name="connsiteX146" fmla="*/ 0 w 10000"/>
              <a:gd name="connsiteY146" fmla="*/ 6360 h 10000"/>
              <a:gd name="connsiteX147" fmla="*/ 0 w 10000"/>
              <a:gd name="connsiteY147" fmla="*/ 6360 h 10000"/>
              <a:gd name="connsiteX148" fmla="*/ 117 w 10000"/>
              <a:gd name="connsiteY148" fmla="*/ 7440 h 10000"/>
              <a:gd name="connsiteX149" fmla="*/ 272 w 10000"/>
              <a:gd name="connsiteY149" fmla="*/ 8560 h 10000"/>
              <a:gd name="connsiteX150" fmla="*/ 272 w 10000"/>
              <a:gd name="connsiteY150" fmla="*/ 8560 h 10000"/>
              <a:gd name="connsiteX0" fmla="*/ 272 w 10000"/>
              <a:gd name="connsiteY0" fmla="*/ 8560 h 10000"/>
              <a:gd name="connsiteX1" fmla="*/ 272 w 10000"/>
              <a:gd name="connsiteY1" fmla="*/ 8560 h 10000"/>
              <a:gd name="connsiteX2" fmla="*/ 1245 w 10000"/>
              <a:gd name="connsiteY2" fmla="*/ 9040 h 10000"/>
              <a:gd name="connsiteX3" fmla="*/ 2218 w 10000"/>
              <a:gd name="connsiteY3" fmla="*/ 9480 h 10000"/>
              <a:gd name="connsiteX4" fmla="*/ 2685 w 10000"/>
              <a:gd name="connsiteY4" fmla="*/ 9680 h 10000"/>
              <a:gd name="connsiteX5" fmla="*/ 3074 w 10000"/>
              <a:gd name="connsiteY5" fmla="*/ 9840 h 10000"/>
              <a:gd name="connsiteX6" fmla="*/ 3424 w 10000"/>
              <a:gd name="connsiteY6" fmla="*/ 9880 h 10000"/>
              <a:gd name="connsiteX7" fmla="*/ 3580 w 10000"/>
              <a:gd name="connsiteY7" fmla="*/ 9880 h 10000"/>
              <a:gd name="connsiteX8" fmla="*/ 3696 w 10000"/>
              <a:gd name="connsiteY8" fmla="*/ 9840 h 10000"/>
              <a:gd name="connsiteX9" fmla="*/ 3696 w 10000"/>
              <a:gd name="connsiteY9" fmla="*/ 9840 h 10000"/>
              <a:gd name="connsiteX10" fmla="*/ 3813 w 10000"/>
              <a:gd name="connsiteY10" fmla="*/ 9800 h 10000"/>
              <a:gd name="connsiteX11" fmla="*/ 3852 w 10000"/>
              <a:gd name="connsiteY11" fmla="*/ 9680 h 10000"/>
              <a:gd name="connsiteX12" fmla="*/ 3852 w 10000"/>
              <a:gd name="connsiteY12" fmla="*/ 9560 h 10000"/>
              <a:gd name="connsiteX13" fmla="*/ 3774 w 10000"/>
              <a:gd name="connsiteY13" fmla="*/ 9440 h 10000"/>
              <a:gd name="connsiteX14" fmla="*/ 3541 w 10000"/>
              <a:gd name="connsiteY14" fmla="*/ 9120 h 10000"/>
              <a:gd name="connsiteX15" fmla="*/ 3230 w 10000"/>
              <a:gd name="connsiteY15" fmla="*/ 8760 h 10000"/>
              <a:gd name="connsiteX16" fmla="*/ 3074 w 10000"/>
              <a:gd name="connsiteY16" fmla="*/ 8560 h 10000"/>
              <a:gd name="connsiteX17" fmla="*/ 2957 w 10000"/>
              <a:gd name="connsiteY17" fmla="*/ 8360 h 10000"/>
              <a:gd name="connsiteX18" fmla="*/ 2879 w 10000"/>
              <a:gd name="connsiteY18" fmla="*/ 8160 h 10000"/>
              <a:gd name="connsiteX19" fmla="*/ 2840 w 10000"/>
              <a:gd name="connsiteY19" fmla="*/ 7960 h 10000"/>
              <a:gd name="connsiteX20" fmla="*/ 2840 w 10000"/>
              <a:gd name="connsiteY20" fmla="*/ 7760 h 10000"/>
              <a:gd name="connsiteX21" fmla="*/ 2957 w 10000"/>
              <a:gd name="connsiteY21" fmla="*/ 7560 h 10000"/>
              <a:gd name="connsiteX22" fmla="*/ 3113 w 10000"/>
              <a:gd name="connsiteY22" fmla="*/ 7400 h 10000"/>
              <a:gd name="connsiteX23" fmla="*/ 3385 w 10000"/>
              <a:gd name="connsiteY23" fmla="*/ 7200 h 10000"/>
              <a:gd name="connsiteX24" fmla="*/ 3385 w 10000"/>
              <a:gd name="connsiteY24" fmla="*/ 7200 h 10000"/>
              <a:gd name="connsiteX25" fmla="*/ 3696 w 10000"/>
              <a:gd name="connsiteY25" fmla="*/ 7040 h 10000"/>
              <a:gd name="connsiteX26" fmla="*/ 4008 w 10000"/>
              <a:gd name="connsiteY26" fmla="*/ 6920 h 10000"/>
              <a:gd name="connsiteX27" fmla="*/ 4319 w 10000"/>
              <a:gd name="connsiteY27" fmla="*/ 6840 h 10000"/>
              <a:gd name="connsiteX28" fmla="*/ 4630 w 10000"/>
              <a:gd name="connsiteY28" fmla="*/ 6800 h 10000"/>
              <a:gd name="connsiteX29" fmla="*/ 4903 w 10000"/>
              <a:gd name="connsiteY29" fmla="*/ 6760 h 10000"/>
              <a:gd name="connsiteX30" fmla="*/ 5136 w 10000"/>
              <a:gd name="connsiteY30" fmla="*/ 6760 h 10000"/>
              <a:gd name="connsiteX31" fmla="*/ 5409 w 10000"/>
              <a:gd name="connsiteY31" fmla="*/ 6800 h 10000"/>
              <a:gd name="connsiteX32" fmla="*/ 5603 w 10000"/>
              <a:gd name="connsiteY32" fmla="*/ 6840 h 10000"/>
              <a:gd name="connsiteX33" fmla="*/ 5798 w 10000"/>
              <a:gd name="connsiteY33" fmla="*/ 6960 h 10000"/>
              <a:gd name="connsiteX34" fmla="*/ 5953 w 10000"/>
              <a:gd name="connsiteY34" fmla="*/ 7040 h 10000"/>
              <a:gd name="connsiteX35" fmla="*/ 6070 w 10000"/>
              <a:gd name="connsiteY35" fmla="*/ 7160 h 10000"/>
              <a:gd name="connsiteX36" fmla="*/ 6148 w 10000"/>
              <a:gd name="connsiteY36" fmla="*/ 7320 h 10000"/>
              <a:gd name="connsiteX37" fmla="*/ 6187 w 10000"/>
              <a:gd name="connsiteY37" fmla="*/ 7480 h 10000"/>
              <a:gd name="connsiteX38" fmla="*/ 6187 w 10000"/>
              <a:gd name="connsiteY38" fmla="*/ 7680 h 10000"/>
              <a:gd name="connsiteX39" fmla="*/ 6148 w 10000"/>
              <a:gd name="connsiteY39" fmla="*/ 7880 h 10000"/>
              <a:gd name="connsiteX40" fmla="*/ 6031 w 10000"/>
              <a:gd name="connsiteY40" fmla="*/ 8080 h 10000"/>
              <a:gd name="connsiteX41" fmla="*/ 6031 w 10000"/>
              <a:gd name="connsiteY41" fmla="*/ 8080 h 10000"/>
              <a:gd name="connsiteX42" fmla="*/ 5837 w 10000"/>
              <a:gd name="connsiteY42" fmla="*/ 8520 h 10000"/>
              <a:gd name="connsiteX43" fmla="*/ 5720 w 10000"/>
              <a:gd name="connsiteY43" fmla="*/ 8840 h 10000"/>
              <a:gd name="connsiteX44" fmla="*/ 5681 w 10000"/>
              <a:gd name="connsiteY44" fmla="*/ 9160 h 10000"/>
              <a:gd name="connsiteX45" fmla="*/ 5720 w 10000"/>
              <a:gd name="connsiteY45" fmla="*/ 9400 h 10000"/>
              <a:gd name="connsiteX46" fmla="*/ 5837 w 10000"/>
              <a:gd name="connsiteY46" fmla="*/ 9600 h 10000"/>
              <a:gd name="connsiteX47" fmla="*/ 6031 w 10000"/>
              <a:gd name="connsiteY47" fmla="*/ 9760 h 10000"/>
              <a:gd name="connsiteX48" fmla="*/ 6304 w 10000"/>
              <a:gd name="connsiteY48" fmla="*/ 9920 h 10000"/>
              <a:gd name="connsiteX49" fmla="*/ 6654 w 10000"/>
              <a:gd name="connsiteY49" fmla="*/ 10000 h 10000"/>
              <a:gd name="connsiteX50" fmla="*/ 6654 w 10000"/>
              <a:gd name="connsiteY50" fmla="*/ 10000 h 10000"/>
              <a:gd name="connsiteX51" fmla="*/ 6965 w 10000"/>
              <a:gd name="connsiteY51" fmla="*/ 10000 h 10000"/>
              <a:gd name="connsiteX52" fmla="*/ 7315 w 10000"/>
              <a:gd name="connsiteY52" fmla="*/ 9960 h 10000"/>
              <a:gd name="connsiteX53" fmla="*/ 7665 w 10000"/>
              <a:gd name="connsiteY53" fmla="*/ 9840 h 10000"/>
              <a:gd name="connsiteX54" fmla="*/ 8054 w 10000"/>
              <a:gd name="connsiteY54" fmla="*/ 9640 h 10000"/>
              <a:gd name="connsiteX55" fmla="*/ 8911 w 10000"/>
              <a:gd name="connsiteY55" fmla="*/ 9240 h 10000"/>
              <a:gd name="connsiteX56" fmla="*/ 9728 w 10000"/>
              <a:gd name="connsiteY56" fmla="*/ 8760 h 10000"/>
              <a:gd name="connsiteX57" fmla="*/ 9728 w 10000"/>
              <a:gd name="connsiteY57" fmla="*/ 8760 h 10000"/>
              <a:gd name="connsiteX58" fmla="*/ 9805 w 10000"/>
              <a:gd name="connsiteY58" fmla="*/ 7960 h 10000"/>
              <a:gd name="connsiteX59" fmla="*/ 9844 w 10000"/>
              <a:gd name="connsiteY59" fmla="*/ 7240 h 10000"/>
              <a:gd name="connsiteX60" fmla="*/ 9805 w 10000"/>
              <a:gd name="connsiteY60" fmla="*/ 6720 h 10000"/>
              <a:gd name="connsiteX61" fmla="*/ 9767 w 10000"/>
              <a:gd name="connsiteY61" fmla="*/ 6560 h 10000"/>
              <a:gd name="connsiteX62" fmla="*/ 9728 w 10000"/>
              <a:gd name="connsiteY62" fmla="*/ 6440 h 10000"/>
              <a:gd name="connsiteX63" fmla="*/ 9728 w 10000"/>
              <a:gd name="connsiteY63" fmla="*/ 6440 h 10000"/>
              <a:gd name="connsiteX64" fmla="*/ 9611 w 10000"/>
              <a:gd name="connsiteY64" fmla="*/ 6400 h 10000"/>
              <a:gd name="connsiteX65" fmla="*/ 9494 w 10000"/>
              <a:gd name="connsiteY65" fmla="*/ 6320 h 10000"/>
              <a:gd name="connsiteX66" fmla="*/ 9261 w 10000"/>
              <a:gd name="connsiteY66" fmla="*/ 6280 h 10000"/>
              <a:gd name="connsiteX67" fmla="*/ 9027 w 10000"/>
              <a:gd name="connsiteY67" fmla="*/ 6320 h 10000"/>
              <a:gd name="connsiteX68" fmla="*/ 8755 w 10000"/>
              <a:gd name="connsiteY68" fmla="*/ 6400 h 10000"/>
              <a:gd name="connsiteX69" fmla="*/ 8249 w 10000"/>
              <a:gd name="connsiteY69" fmla="*/ 6560 h 10000"/>
              <a:gd name="connsiteX70" fmla="*/ 8016 w 10000"/>
              <a:gd name="connsiteY70" fmla="*/ 6640 h 10000"/>
              <a:gd name="connsiteX71" fmla="*/ 7782 w 10000"/>
              <a:gd name="connsiteY71" fmla="*/ 6680 h 10000"/>
              <a:gd name="connsiteX72" fmla="*/ 7782 w 10000"/>
              <a:gd name="connsiteY72" fmla="*/ 6680 h 10000"/>
              <a:gd name="connsiteX73" fmla="*/ 7626 w 10000"/>
              <a:gd name="connsiteY73" fmla="*/ 6640 h 10000"/>
              <a:gd name="connsiteX74" fmla="*/ 7510 w 10000"/>
              <a:gd name="connsiteY74" fmla="*/ 6560 h 10000"/>
              <a:gd name="connsiteX75" fmla="*/ 7393 w 10000"/>
              <a:gd name="connsiteY75" fmla="*/ 6440 h 10000"/>
              <a:gd name="connsiteX76" fmla="*/ 7315 w 10000"/>
              <a:gd name="connsiteY76" fmla="*/ 6280 h 10000"/>
              <a:gd name="connsiteX77" fmla="*/ 7237 w 10000"/>
              <a:gd name="connsiteY77" fmla="*/ 6120 h 10000"/>
              <a:gd name="connsiteX78" fmla="*/ 7198 w 10000"/>
              <a:gd name="connsiteY78" fmla="*/ 5920 h 10000"/>
              <a:gd name="connsiteX79" fmla="*/ 7160 w 10000"/>
              <a:gd name="connsiteY79" fmla="*/ 5440 h 10000"/>
              <a:gd name="connsiteX80" fmla="*/ 7237 w 10000"/>
              <a:gd name="connsiteY80" fmla="*/ 4960 h 10000"/>
              <a:gd name="connsiteX81" fmla="*/ 7276 w 10000"/>
              <a:gd name="connsiteY81" fmla="*/ 4720 h 10000"/>
              <a:gd name="connsiteX82" fmla="*/ 7354 w 10000"/>
              <a:gd name="connsiteY82" fmla="*/ 4480 h 10000"/>
              <a:gd name="connsiteX83" fmla="*/ 7471 w 10000"/>
              <a:gd name="connsiteY83" fmla="*/ 4280 h 10000"/>
              <a:gd name="connsiteX84" fmla="*/ 7588 w 10000"/>
              <a:gd name="connsiteY84" fmla="*/ 4080 h 10000"/>
              <a:gd name="connsiteX85" fmla="*/ 7704 w 10000"/>
              <a:gd name="connsiteY85" fmla="*/ 3920 h 10000"/>
              <a:gd name="connsiteX86" fmla="*/ 7860 w 10000"/>
              <a:gd name="connsiteY86" fmla="*/ 3800 h 10000"/>
              <a:gd name="connsiteX87" fmla="*/ 7860 w 10000"/>
              <a:gd name="connsiteY87" fmla="*/ 3800 h 10000"/>
              <a:gd name="connsiteX88" fmla="*/ 8016 w 10000"/>
              <a:gd name="connsiteY88" fmla="*/ 3720 h 10000"/>
              <a:gd name="connsiteX89" fmla="*/ 8132 w 10000"/>
              <a:gd name="connsiteY89" fmla="*/ 3680 h 10000"/>
              <a:gd name="connsiteX90" fmla="*/ 8288 w 10000"/>
              <a:gd name="connsiteY90" fmla="*/ 3680 h 10000"/>
              <a:gd name="connsiteX91" fmla="*/ 8366 w 10000"/>
              <a:gd name="connsiteY91" fmla="*/ 3680 h 10000"/>
              <a:gd name="connsiteX92" fmla="*/ 8599 w 10000"/>
              <a:gd name="connsiteY92" fmla="*/ 3760 h 10000"/>
              <a:gd name="connsiteX93" fmla="*/ 8794 w 10000"/>
              <a:gd name="connsiteY93" fmla="*/ 3880 h 10000"/>
              <a:gd name="connsiteX94" fmla="*/ 8949 w 10000"/>
              <a:gd name="connsiteY94" fmla="*/ 4000 h 10000"/>
              <a:gd name="connsiteX95" fmla="*/ 9144 w 10000"/>
              <a:gd name="connsiteY95" fmla="*/ 4120 h 10000"/>
              <a:gd name="connsiteX96" fmla="*/ 9300 w 10000"/>
              <a:gd name="connsiteY96" fmla="*/ 4160 h 10000"/>
              <a:gd name="connsiteX97" fmla="*/ 9416 w 10000"/>
              <a:gd name="connsiteY97" fmla="*/ 4160 h 10000"/>
              <a:gd name="connsiteX98" fmla="*/ 9494 w 10000"/>
              <a:gd name="connsiteY98" fmla="*/ 4120 h 10000"/>
              <a:gd name="connsiteX99" fmla="*/ 9494 w 10000"/>
              <a:gd name="connsiteY99" fmla="*/ 4120 h 10000"/>
              <a:gd name="connsiteX100" fmla="*/ 9611 w 10000"/>
              <a:gd name="connsiteY100" fmla="*/ 4080 h 10000"/>
              <a:gd name="connsiteX101" fmla="*/ 9689 w 10000"/>
              <a:gd name="connsiteY101" fmla="*/ 3960 h 10000"/>
              <a:gd name="connsiteX102" fmla="*/ 9767 w 10000"/>
              <a:gd name="connsiteY102" fmla="*/ 3840 h 10000"/>
              <a:gd name="connsiteX103" fmla="*/ 9844 w 10000"/>
              <a:gd name="connsiteY103" fmla="*/ 3640 h 10000"/>
              <a:gd name="connsiteX104" fmla="*/ 9961 w 10000"/>
              <a:gd name="connsiteY104" fmla="*/ 3200 h 10000"/>
              <a:gd name="connsiteX105" fmla="*/ 10000 w 10000"/>
              <a:gd name="connsiteY105" fmla="*/ 2640 h 10000"/>
              <a:gd name="connsiteX106" fmla="*/ 10000 w 10000"/>
              <a:gd name="connsiteY106" fmla="*/ 2040 h 10000"/>
              <a:gd name="connsiteX107" fmla="*/ 9922 w 10000"/>
              <a:gd name="connsiteY107" fmla="*/ 1360 h 10000"/>
              <a:gd name="connsiteX108" fmla="*/ 9767 w 10000"/>
              <a:gd name="connsiteY108" fmla="*/ 680 h 10000"/>
              <a:gd name="connsiteX109" fmla="*/ 9689 w 10000"/>
              <a:gd name="connsiteY109" fmla="*/ 320 h 10000"/>
              <a:gd name="connsiteX110" fmla="*/ 9572 w 10000"/>
              <a:gd name="connsiteY110" fmla="*/ 0 h 10000"/>
              <a:gd name="connsiteX111" fmla="*/ 841 w 10000"/>
              <a:gd name="connsiteY111" fmla="*/ 408 h 10000"/>
              <a:gd name="connsiteX112" fmla="*/ 584 w 10000"/>
              <a:gd name="connsiteY112" fmla="*/ 1680 h 10000"/>
              <a:gd name="connsiteX113" fmla="*/ 311 w 10000"/>
              <a:gd name="connsiteY113" fmla="*/ 2960 h 10000"/>
              <a:gd name="connsiteX114" fmla="*/ 117 w 10000"/>
              <a:gd name="connsiteY114" fmla="*/ 4320 h 10000"/>
              <a:gd name="connsiteX115" fmla="*/ 117 w 10000"/>
              <a:gd name="connsiteY115" fmla="*/ 4320 h 10000"/>
              <a:gd name="connsiteX116" fmla="*/ 545 w 10000"/>
              <a:gd name="connsiteY116" fmla="*/ 4080 h 10000"/>
              <a:gd name="connsiteX117" fmla="*/ 973 w 10000"/>
              <a:gd name="connsiteY117" fmla="*/ 3920 h 10000"/>
              <a:gd name="connsiteX118" fmla="*/ 1167 w 10000"/>
              <a:gd name="connsiteY118" fmla="*/ 3880 h 10000"/>
              <a:gd name="connsiteX119" fmla="*/ 1323 w 10000"/>
              <a:gd name="connsiteY119" fmla="*/ 3840 h 10000"/>
              <a:gd name="connsiteX120" fmla="*/ 1518 w 10000"/>
              <a:gd name="connsiteY120" fmla="*/ 3840 h 10000"/>
              <a:gd name="connsiteX121" fmla="*/ 1634 w 10000"/>
              <a:gd name="connsiteY121" fmla="*/ 3880 h 10000"/>
              <a:gd name="connsiteX122" fmla="*/ 1634 w 10000"/>
              <a:gd name="connsiteY122" fmla="*/ 3880 h 10000"/>
              <a:gd name="connsiteX123" fmla="*/ 1829 w 10000"/>
              <a:gd name="connsiteY123" fmla="*/ 4040 h 10000"/>
              <a:gd name="connsiteX124" fmla="*/ 2062 w 10000"/>
              <a:gd name="connsiteY124" fmla="*/ 4240 h 10000"/>
              <a:gd name="connsiteX125" fmla="*/ 2296 w 10000"/>
              <a:gd name="connsiteY125" fmla="*/ 4480 h 10000"/>
              <a:gd name="connsiteX126" fmla="*/ 2490 w 10000"/>
              <a:gd name="connsiteY126" fmla="*/ 4760 h 10000"/>
              <a:gd name="connsiteX127" fmla="*/ 2607 w 10000"/>
              <a:gd name="connsiteY127" fmla="*/ 5080 h 10000"/>
              <a:gd name="connsiteX128" fmla="*/ 2646 w 10000"/>
              <a:gd name="connsiteY128" fmla="*/ 5240 h 10000"/>
              <a:gd name="connsiteX129" fmla="*/ 2646 w 10000"/>
              <a:gd name="connsiteY129" fmla="*/ 5400 h 10000"/>
              <a:gd name="connsiteX130" fmla="*/ 2607 w 10000"/>
              <a:gd name="connsiteY130" fmla="*/ 5560 h 10000"/>
              <a:gd name="connsiteX131" fmla="*/ 2529 w 10000"/>
              <a:gd name="connsiteY131" fmla="*/ 5720 h 10000"/>
              <a:gd name="connsiteX132" fmla="*/ 2451 w 10000"/>
              <a:gd name="connsiteY132" fmla="*/ 5880 h 10000"/>
              <a:gd name="connsiteX133" fmla="*/ 2296 w 10000"/>
              <a:gd name="connsiteY133" fmla="*/ 6040 h 10000"/>
              <a:gd name="connsiteX134" fmla="*/ 2296 w 10000"/>
              <a:gd name="connsiteY134" fmla="*/ 6040 h 10000"/>
              <a:gd name="connsiteX135" fmla="*/ 1946 w 10000"/>
              <a:gd name="connsiteY135" fmla="*/ 6280 h 10000"/>
              <a:gd name="connsiteX136" fmla="*/ 1673 w 10000"/>
              <a:gd name="connsiteY136" fmla="*/ 6440 h 10000"/>
              <a:gd name="connsiteX137" fmla="*/ 1440 w 10000"/>
              <a:gd name="connsiteY137" fmla="*/ 6520 h 10000"/>
              <a:gd name="connsiteX138" fmla="*/ 1206 w 10000"/>
              <a:gd name="connsiteY138" fmla="*/ 6520 h 10000"/>
              <a:gd name="connsiteX139" fmla="*/ 1012 w 10000"/>
              <a:gd name="connsiteY139" fmla="*/ 6480 h 10000"/>
              <a:gd name="connsiteX140" fmla="*/ 817 w 10000"/>
              <a:gd name="connsiteY140" fmla="*/ 6440 h 10000"/>
              <a:gd name="connsiteX141" fmla="*/ 623 w 10000"/>
              <a:gd name="connsiteY141" fmla="*/ 6400 h 10000"/>
              <a:gd name="connsiteX142" fmla="*/ 428 w 10000"/>
              <a:gd name="connsiteY142" fmla="*/ 6360 h 10000"/>
              <a:gd name="connsiteX143" fmla="*/ 428 w 10000"/>
              <a:gd name="connsiteY143" fmla="*/ 6360 h 10000"/>
              <a:gd name="connsiteX144" fmla="*/ 195 w 10000"/>
              <a:gd name="connsiteY144" fmla="*/ 6360 h 10000"/>
              <a:gd name="connsiteX145" fmla="*/ 0 w 10000"/>
              <a:gd name="connsiteY145" fmla="*/ 6360 h 10000"/>
              <a:gd name="connsiteX146" fmla="*/ 0 w 10000"/>
              <a:gd name="connsiteY146" fmla="*/ 6360 h 10000"/>
              <a:gd name="connsiteX147" fmla="*/ 117 w 10000"/>
              <a:gd name="connsiteY147" fmla="*/ 7440 h 10000"/>
              <a:gd name="connsiteX148" fmla="*/ 272 w 10000"/>
              <a:gd name="connsiteY148" fmla="*/ 8560 h 10000"/>
              <a:gd name="connsiteX149" fmla="*/ 272 w 10000"/>
              <a:gd name="connsiteY149" fmla="*/ 8560 h 10000"/>
              <a:gd name="connsiteX0" fmla="*/ 272 w 10000"/>
              <a:gd name="connsiteY0" fmla="*/ 8240 h 9680"/>
              <a:gd name="connsiteX1" fmla="*/ 272 w 10000"/>
              <a:gd name="connsiteY1" fmla="*/ 8240 h 9680"/>
              <a:gd name="connsiteX2" fmla="*/ 1245 w 10000"/>
              <a:gd name="connsiteY2" fmla="*/ 8720 h 9680"/>
              <a:gd name="connsiteX3" fmla="*/ 2218 w 10000"/>
              <a:gd name="connsiteY3" fmla="*/ 9160 h 9680"/>
              <a:gd name="connsiteX4" fmla="*/ 2685 w 10000"/>
              <a:gd name="connsiteY4" fmla="*/ 9360 h 9680"/>
              <a:gd name="connsiteX5" fmla="*/ 3074 w 10000"/>
              <a:gd name="connsiteY5" fmla="*/ 9520 h 9680"/>
              <a:gd name="connsiteX6" fmla="*/ 3424 w 10000"/>
              <a:gd name="connsiteY6" fmla="*/ 9560 h 9680"/>
              <a:gd name="connsiteX7" fmla="*/ 3580 w 10000"/>
              <a:gd name="connsiteY7" fmla="*/ 9560 h 9680"/>
              <a:gd name="connsiteX8" fmla="*/ 3696 w 10000"/>
              <a:gd name="connsiteY8" fmla="*/ 9520 h 9680"/>
              <a:gd name="connsiteX9" fmla="*/ 3696 w 10000"/>
              <a:gd name="connsiteY9" fmla="*/ 9520 h 9680"/>
              <a:gd name="connsiteX10" fmla="*/ 3813 w 10000"/>
              <a:gd name="connsiteY10" fmla="*/ 9480 h 9680"/>
              <a:gd name="connsiteX11" fmla="*/ 3852 w 10000"/>
              <a:gd name="connsiteY11" fmla="*/ 9360 h 9680"/>
              <a:gd name="connsiteX12" fmla="*/ 3852 w 10000"/>
              <a:gd name="connsiteY12" fmla="*/ 9240 h 9680"/>
              <a:gd name="connsiteX13" fmla="*/ 3774 w 10000"/>
              <a:gd name="connsiteY13" fmla="*/ 9120 h 9680"/>
              <a:gd name="connsiteX14" fmla="*/ 3541 w 10000"/>
              <a:gd name="connsiteY14" fmla="*/ 8800 h 9680"/>
              <a:gd name="connsiteX15" fmla="*/ 3230 w 10000"/>
              <a:gd name="connsiteY15" fmla="*/ 8440 h 9680"/>
              <a:gd name="connsiteX16" fmla="*/ 3074 w 10000"/>
              <a:gd name="connsiteY16" fmla="*/ 8240 h 9680"/>
              <a:gd name="connsiteX17" fmla="*/ 2957 w 10000"/>
              <a:gd name="connsiteY17" fmla="*/ 8040 h 9680"/>
              <a:gd name="connsiteX18" fmla="*/ 2879 w 10000"/>
              <a:gd name="connsiteY18" fmla="*/ 7840 h 9680"/>
              <a:gd name="connsiteX19" fmla="*/ 2840 w 10000"/>
              <a:gd name="connsiteY19" fmla="*/ 7640 h 9680"/>
              <a:gd name="connsiteX20" fmla="*/ 2840 w 10000"/>
              <a:gd name="connsiteY20" fmla="*/ 7440 h 9680"/>
              <a:gd name="connsiteX21" fmla="*/ 2957 w 10000"/>
              <a:gd name="connsiteY21" fmla="*/ 7240 h 9680"/>
              <a:gd name="connsiteX22" fmla="*/ 3113 w 10000"/>
              <a:gd name="connsiteY22" fmla="*/ 7080 h 9680"/>
              <a:gd name="connsiteX23" fmla="*/ 3385 w 10000"/>
              <a:gd name="connsiteY23" fmla="*/ 6880 h 9680"/>
              <a:gd name="connsiteX24" fmla="*/ 3385 w 10000"/>
              <a:gd name="connsiteY24" fmla="*/ 6880 h 9680"/>
              <a:gd name="connsiteX25" fmla="*/ 3696 w 10000"/>
              <a:gd name="connsiteY25" fmla="*/ 6720 h 9680"/>
              <a:gd name="connsiteX26" fmla="*/ 4008 w 10000"/>
              <a:gd name="connsiteY26" fmla="*/ 6600 h 9680"/>
              <a:gd name="connsiteX27" fmla="*/ 4319 w 10000"/>
              <a:gd name="connsiteY27" fmla="*/ 6520 h 9680"/>
              <a:gd name="connsiteX28" fmla="*/ 4630 w 10000"/>
              <a:gd name="connsiteY28" fmla="*/ 6480 h 9680"/>
              <a:gd name="connsiteX29" fmla="*/ 4903 w 10000"/>
              <a:gd name="connsiteY29" fmla="*/ 6440 h 9680"/>
              <a:gd name="connsiteX30" fmla="*/ 5136 w 10000"/>
              <a:gd name="connsiteY30" fmla="*/ 6440 h 9680"/>
              <a:gd name="connsiteX31" fmla="*/ 5409 w 10000"/>
              <a:gd name="connsiteY31" fmla="*/ 6480 h 9680"/>
              <a:gd name="connsiteX32" fmla="*/ 5603 w 10000"/>
              <a:gd name="connsiteY32" fmla="*/ 6520 h 9680"/>
              <a:gd name="connsiteX33" fmla="*/ 5798 w 10000"/>
              <a:gd name="connsiteY33" fmla="*/ 6640 h 9680"/>
              <a:gd name="connsiteX34" fmla="*/ 5953 w 10000"/>
              <a:gd name="connsiteY34" fmla="*/ 6720 h 9680"/>
              <a:gd name="connsiteX35" fmla="*/ 6070 w 10000"/>
              <a:gd name="connsiteY35" fmla="*/ 6840 h 9680"/>
              <a:gd name="connsiteX36" fmla="*/ 6148 w 10000"/>
              <a:gd name="connsiteY36" fmla="*/ 7000 h 9680"/>
              <a:gd name="connsiteX37" fmla="*/ 6187 w 10000"/>
              <a:gd name="connsiteY37" fmla="*/ 7160 h 9680"/>
              <a:gd name="connsiteX38" fmla="*/ 6187 w 10000"/>
              <a:gd name="connsiteY38" fmla="*/ 7360 h 9680"/>
              <a:gd name="connsiteX39" fmla="*/ 6148 w 10000"/>
              <a:gd name="connsiteY39" fmla="*/ 7560 h 9680"/>
              <a:gd name="connsiteX40" fmla="*/ 6031 w 10000"/>
              <a:gd name="connsiteY40" fmla="*/ 7760 h 9680"/>
              <a:gd name="connsiteX41" fmla="*/ 6031 w 10000"/>
              <a:gd name="connsiteY41" fmla="*/ 7760 h 9680"/>
              <a:gd name="connsiteX42" fmla="*/ 5837 w 10000"/>
              <a:gd name="connsiteY42" fmla="*/ 8200 h 9680"/>
              <a:gd name="connsiteX43" fmla="*/ 5720 w 10000"/>
              <a:gd name="connsiteY43" fmla="*/ 8520 h 9680"/>
              <a:gd name="connsiteX44" fmla="*/ 5681 w 10000"/>
              <a:gd name="connsiteY44" fmla="*/ 8840 h 9680"/>
              <a:gd name="connsiteX45" fmla="*/ 5720 w 10000"/>
              <a:gd name="connsiteY45" fmla="*/ 9080 h 9680"/>
              <a:gd name="connsiteX46" fmla="*/ 5837 w 10000"/>
              <a:gd name="connsiteY46" fmla="*/ 9280 h 9680"/>
              <a:gd name="connsiteX47" fmla="*/ 6031 w 10000"/>
              <a:gd name="connsiteY47" fmla="*/ 9440 h 9680"/>
              <a:gd name="connsiteX48" fmla="*/ 6304 w 10000"/>
              <a:gd name="connsiteY48" fmla="*/ 9600 h 9680"/>
              <a:gd name="connsiteX49" fmla="*/ 6654 w 10000"/>
              <a:gd name="connsiteY49" fmla="*/ 9680 h 9680"/>
              <a:gd name="connsiteX50" fmla="*/ 6654 w 10000"/>
              <a:gd name="connsiteY50" fmla="*/ 9680 h 9680"/>
              <a:gd name="connsiteX51" fmla="*/ 6965 w 10000"/>
              <a:gd name="connsiteY51" fmla="*/ 9680 h 9680"/>
              <a:gd name="connsiteX52" fmla="*/ 7315 w 10000"/>
              <a:gd name="connsiteY52" fmla="*/ 9640 h 9680"/>
              <a:gd name="connsiteX53" fmla="*/ 7665 w 10000"/>
              <a:gd name="connsiteY53" fmla="*/ 9520 h 9680"/>
              <a:gd name="connsiteX54" fmla="*/ 8054 w 10000"/>
              <a:gd name="connsiteY54" fmla="*/ 9320 h 9680"/>
              <a:gd name="connsiteX55" fmla="*/ 8911 w 10000"/>
              <a:gd name="connsiteY55" fmla="*/ 8920 h 9680"/>
              <a:gd name="connsiteX56" fmla="*/ 9728 w 10000"/>
              <a:gd name="connsiteY56" fmla="*/ 8440 h 9680"/>
              <a:gd name="connsiteX57" fmla="*/ 9728 w 10000"/>
              <a:gd name="connsiteY57" fmla="*/ 8440 h 9680"/>
              <a:gd name="connsiteX58" fmla="*/ 9805 w 10000"/>
              <a:gd name="connsiteY58" fmla="*/ 7640 h 9680"/>
              <a:gd name="connsiteX59" fmla="*/ 9844 w 10000"/>
              <a:gd name="connsiteY59" fmla="*/ 6920 h 9680"/>
              <a:gd name="connsiteX60" fmla="*/ 9805 w 10000"/>
              <a:gd name="connsiteY60" fmla="*/ 6400 h 9680"/>
              <a:gd name="connsiteX61" fmla="*/ 9767 w 10000"/>
              <a:gd name="connsiteY61" fmla="*/ 6240 h 9680"/>
              <a:gd name="connsiteX62" fmla="*/ 9728 w 10000"/>
              <a:gd name="connsiteY62" fmla="*/ 6120 h 9680"/>
              <a:gd name="connsiteX63" fmla="*/ 9728 w 10000"/>
              <a:gd name="connsiteY63" fmla="*/ 6120 h 9680"/>
              <a:gd name="connsiteX64" fmla="*/ 9611 w 10000"/>
              <a:gd name="connsiteY64" fmla="*/ 6080 h 9680"/>
              <a:gd name="connsiteX65" fmla="*/ 9494 w 10000"/>
              <a:gd name="connsiteY65" fmla="*/ 6000 h 9680"/>
              <a:gd name="connsiteX66" fmla="*/ 9261 w 10000"/>
              <a:gd name="connsiteY66" fmla="*/ 5960 h 9680"/>
              <a:gd name="connsiteX67" fmla="*/ 9027 w 10000"/>
              <a:gd name="connsiteY67" fmla="*/ 6000 h 9680"/>
              <a:gd name="connsiteX68" fmla="*/ 8755 w 10000"/>
              <a:gd name="connsiteY68" fmla="*/ 6080 h 9680"/>
              <a:gd name="connsiteX69" fmla="*/ 8249 w 10000"/>
              <a:gd name="connsiteY69" fmla="*/ 6240 h 9680"/>
              <a:gd name="connsiteX70" fmla="*/ 8016 w 10000"/>
              <a:gd name="connsiteY70" fmla="*/ 6320 h 9680"/>
              <a:gd name="connsiteX71" fmla="*/ 7782 w 10000"/>
              <a:gd name="connsiteY71" fmla="*/ 6360 h 9680"/>
              <a:gd name="connsiteX72" fmla="*/ 7782 w 10000"/>
              <a:gd name="connsiteY72" fmla="*/ 6360 h 9680"/>
              <a:gd name="connsiteX73" fmla="*/ 7626 w 10000"/>
              <a:gd name="connsiteY73" fmla="*/ 6320 h 9680"/>
              <a:gd name="connsiteX74" fmla="*/ 7510 w 10000"/>
              <a:gd name="connsiteY74" fmla="*/ 6240 h 9680"/>
              <a:gd name="connsiteX75" fmla="*/ 7393 w 10000"/>
              <a:gd name="connsiteY75" fmla="*/ 6120 h 9680"/>
              <a:gd name="connsiteX76" fmla="*/ 7315 w 10000"/>
              <a:gd name="connsiteY76" fmla="*/ 5960 h 9680"/>
              <a:gd name="connsiteX77" fmla="*/ 7237 w 10000"/>
              <a:gd name="connsiteY77" fmla="*/ 5800 h 9680"/>
              <a:gd name="connsiteX78" fmla="*/ 7198 w 10000"/>
              <a:gd name="connsiteY78" fmla="*/ 5600 h 9680"/>
              <a:gd name="connsiteX79" fmla="*/ 7160 w 10000"/>
              <a:gd name="connsiteY79" fmla="*/ 5120 h 9680"/>
              <a:gd name="connsiteX80" fmla="*/ 7237 w 10000"/>
              <a:gd name="connsiteY80" fmla="*/ 4640 h 9680"/>
              <a:gd name="connsiteX81" fmla="*/ 7276 w 10000"/>
              <a:gd name="connsiteY81" fmla="*/ 4400 h 9680"/>
              <a:gd name="connsiteX82" fmla="*/ 7354 w 10000"/>
              <a:gd name="connsiteY82" fmla="*/ 4160 h 9680"/>
              <a:gd name="connsiteX83" fmla="*/ 7471 w 10000"/>
              <a:gd name="connsiteY83" fmla="*/ 3960 h 9680"/>
              <a:gd name="connsiteX84" fmla="*/ 7588 w 10000"/>
              <a:gd name="connsiteY84" fmla="*/ 3760 h 9680"/>
              <a:gd name="connsiteX85" fmla="*/ 7704 w 10000"/>
              <a:gd name="connsiteY85" fmla="*/ 3600 h 9680"/>
              <a:gd name="connsiteX86" fmla="*/ 7860 w 10000"/>
              <a:gd name="connsiteY86" fmla="*/ 3480 h 9680"/>
              <a:gd name="connsiteX87" fmla="*/ 7860 w 10000"/>
              <a:gd name="connsiteY87" fmla="*/ 3480 h 9680"/>
              <a:gd name="connsiteX88" fmla="*/ 8016 w 10000"/>
              <a:gd name="connsiteY88" fmla="*/ 3400 h 9680"/>
              <a:gd name="connsiteX89" fmla="*/ 8132 w 10000"/>
              <a:gd name="connsiteY89" fmla="*/ 3360 h 9680"/>
              <a:gd name="connsiteX90" fmla="*/ 8288 w 10000"/>
              <a:gd name="connsiteY90" fmla="*/ 3360 h 9680"/>
              <a:gd name="connsiteX91" fmla="*/ 8366 w 10000"/>
              <a:gd name="connsiteY91" fmla="*/ 3360 h 9680"/>
              <a:gd name="connsiteX92" fmla="*/ 8599 w 10000"/>
              <a:gd name="connsiteY92" fmla="*/ 3440 h 9680"/>
              <a:gd name="connsiteX93" fmla="*/ 8794 w 10000"/>
              <a:gd name="connsiteY93" fmla="*/ 3560 h 9680"/>
              <a:gd name="connsiteX94" fmla="*/ 8949 w 10000"/>
              <a:gd name="connsiteY94" fmla="*/ 3680 h 9680"/>
              <a:gd name="connsiteX95" fmla="*/ 9144 w 10000"/>
              <a:gd name="connsiteY95" fmla="*/ 3800 h 9680"/>
              <a:gd name="connsiteX96" fmla="*/ 9300 w 10000"/>
              <a:gd name="connsiteY96" fmla="*/ 3840 h 9680"/>
              <a:gd name="connsiteX97" fmla="*/ 9416 w 10000"/>
              <a:gd name="connsiteY97" fmla="*/ 3840 h 9680"/>
              <a:gd name="connsiteX98" fmla="*/ 9494 w 10000"/>
              <a:gd name="connsiteY98" fmla="*/ 3800 h 9680"/>
              <a:gd name="connsiteX99" fmla="*/ 9494 w 10000"/>
              <a:gd name="connsiteY99" fmla="*/ 3800 h 9680"/>
              <a:gd name="connsiteX100" fmla="*/ 9611 w 10000"/>
              <a:gd name="connsiteY100" fmla="*/ 3760 h 9680"/>
              <a:gd name="connsiteX101" fmla="*/ 9689 w 10000"/>
              <a:gd name="connsiteY101" fmla="*/ 3640 h 9680"/>
              <a:gd name="connsiteX102" fmla="*/ 9767 w 10000"/>
              <a:gd name="connsiteY102" fmla="*/ 3520 h 9680"/>
              <a:gd name="connsiteX103" fmla="*/ 9844 w 10000"/>
              <a:gd name="connsiteY103" fmla="*/ 3320 h 9680"/>
              <a:gd name="connsiteX104" fmla="*/ 9961 w 10000"/>
              <a:gd name="connsiteY104" fmla="*/ 2880 h 9680"/>
              <a:gd name="connsiteX105" fmla="*/ 10000 w 10000"/>
              <a:gd name="connsiteY105" fmla="*/ 2320 h 9680"/>
              <a:gd name="connsiteX106" fmla="*/ 10000 w 10000"/>
              <a:gd name="connsiteY106" fmla="*/ 1720 h 9680"/>
              <a:gd name="connsiteX107" fmla="*/ 9922 w 10000"/>
              <a:gd name="connsiteY107" fmla="*/ 1040 h 9680"/>
              <a:gd name="connsiteX108" fmla="*/ 9767 w 10000"/>
              <a:gd name="connsiteY108" fmla="*/ 360 h 9680"/>
              <a:gd name="connsiteX109" fmla="*/ 9689 w 10000"/>
              <a:gd name="connsiteY109" fmla="*/ 0 h 9680"/>
              <a:gd name="connsiteX110" fmla="*/ 841 w 10000"/>
              <a:gd name="connsiteY110" fmla="*/ 88 h 9680"/>
              <a:gd name="connsiteX111" fmla="*/ 584 w 10000"/>
              <a:gd name="connsiteY111" fmla="*/ 1360 h 9680"/>
              <a:gd name="connsiteX112" fmla="*/ 311 w 10000"/>
              <a:gd name="connsiteY112" fmla="*/ 2640 h 9680"/>
              <a:gd name="connsiteX113" fmla="*/ 117 w 10000"/>
              <a:gd name="connsiteY113" fmla="*/ 4000 h 9680"/>
              <a:gd name="connsiteX114" fmla="*/ 117 w 10000"/>
              <a:gd name="connsiteY114" fmla="*/ 4000 h 9680"/>
              <a:gd name="connsiteX115" fmla="*/ 545 w 10000"/>
              <a:gd name="connsiteY115" fmla="*/ 3760 h 9680"/>
              <a:gd name="connsiteX116" fmla="*/ 973 w 10000"/>
              <a:gd name="connsiteY116" fmla="*/ 3600 h 9680"/>
              <a:gd name="connsiteX117" fmla="*/ 1167 w 10000"/>
              <a:gd name="connsiteY117" fmla="*/ 3560 h 9680"/>
              <a:gd name="connsiteX118" fmla="*/ 1323 w 10000"/>
              <a:gd name="connsiteY118" fmla="*/ 3520 h 9680"/>
              <a:gd name="connsiteX119" fmla="*/ 1518 w 10000"/>
              <a:gd name="connsiteY119" fmla="*/ 3520 h 9680"/>
              <a:gd name="connsiteX120" fmla="*/ 1634 w 10000"/>
              <a:gd name="connsiteY120" fmla="*/ 3560 h 9680"/>
              <a:gd name="connsiteX121" fmla="*/ 1634 w 10000"/>
              <a:gd name="connsiteY121" fmla="*/ 3560 h 9680"/>
              <a:gd name="connsiteX122" fmla="*/ 1829 w 10000"/>
              <a:gd name="connsiteY122" fmla="*/ 3720 h 9680"/>
              <a:gd name="connsiteX123" fmla="*/ 2062 w 10000"/>
              <a:gd name="connsiteY123" fmla="*/ 3920 h 9680"/>
              <a:gd name="connsiteX124" fmla="*/ 2296 w 10000"/>
              <a:gd name="connsiteY124" fmla="*/ 4160 h 9680"/>
              <a:gd name="connsiteX125" fmla="*/ 2490 w 10000"/>
              <a:gd name="connsiteY125" fmla="*/ 4440 h 9680"/>
              <a:gd name="connsiteX126" fmla="*/ 2607 w 10000"/>
              <a:gd name="connsiteY126" fmla="*/ 4760 h 9680"/>
              <a:gd name="connsiteX127" fmla="*/ 2646 w 10000"/>
              <a:gd name="connsiteY127" fmla="*/ 4920 h 9680"/>
              <a:gd name="connsiteX128" fmla="*/ 2646 w 10000"/>
              <a:gd name="connsiteY128" fmla="*/ 5080 h 9680"/>
              <a:gd name="connsiteX129" fmla="*/ 2607 w 10000"/>
              <a:gd name="connsiteY129" fmla="*/ 5240 h 9680"/>
              <a:gd name="connsiteX130" fmla="*/ 2529 w 10000"/>
              <a:gd name="connsiteY130" fmla="*/ 5400 h 9680"/>
              <a:gd name="connsiteX131" fmla="*/ 2451 w 10000"/>
              <a:gd name="connsiteY131" fmla="*/ 5560 h 9680"/>
              <a:gd name="connsiteX132" fmla="*/ 2296 w 10000"/>
              <a:gd name="connsiteY132" fmla="*/ 5720 h 9680"/>
              <a:gd name="connsiteX133" fmla="*/ 2296 w 10000"/>
              <a:gd name="connsiteY133" fmla="*/ 5720 h 9680"/>
              <a:gd name="connsiteX134" fmla="*/ 1946 w 10000"/>
              <a:gd name="connsiteY134" fmla="*/ 5960 h 9680"/>
              <a:gd name="connsiteX135" fmla="*/ 1673 w 10000"/>
              <a:gd name="connsiteY135" fmla="*/ 6120 h 9680"/>
              <a:gd name="connsiteX136" fmla="*/ 1440 w 10000"/>
              <a:gd name="connsiteY136" fmla="*/ 6200 h 9680"/>
              <a:gd name="connsiteX137" fmla="*/ 1206 w 10000"/>
              <a:gd name="connsiteY137" fmla="*/ 6200 h 9680"/>
              <a:gd name="connsiteX138" fmla="*/ 1012 w 10000"/>
              <a:gd name="connsiteY138" fmla="*/ 6160 h 9680"/>
              <a:gd name="connsiteX139" fmla="*/ 817 w 10000"/>
              <a:gd name="connsiteY139" fmla="*/ 6120 h 9680"/>
              <a:gd name="connsiteX140" fmla="*/ 623 w 10000"/>
              <a:gd name="connsiteY140" fmla="*/ 6080 h 9680"/>
              <a:gd name="connsiteX141" fmla="*/ 428 w 10000"/>
              <a:gd name="connsiteY141" fmla="*/ 6040 h 9680"/>
              <a:gd name="connsiteX142" fmla="*/ 428 w 10000"/>
              <a:gd name="connsiteY142" fmla="*/ 6040 h 9680"/>
              <a:gd name="connsiteX143" fmla="*/ 195 w 10000"/>
              <a:gd name="connsiteY143" fmla="*/ 6040 h 9680"/>
              <a:gd name="connsiteX144" fmla="*/ 0 w 10000"/>
              <a:gd name="connsiteY144" fmla="*/ 6040 h 9680"/>
              <a:gd name="connsiteX145" fmla="*/ 0 w 10000"/>
              <a:gd name="connsiteY145" fmla="*/ 6040 h 9680"/>
              <a:gd name="connsiteX146" fmla="*/ 117 w 10000"/>
              <a:gd name="connsiteY146" fmla="*/ 7120 h 9680"/>
              <a:gd name="connsiteX147" fmla="*/ 272 w 10000"/>
              <a:gd name="connsiteY147" fmla="*/ 8240 h 9680"/>
              <a:gd name="connsiteX148" fmla="*/ 272 w 10000"/>
              <a:gd name="connsiteY148" fmla="*/ 8240 h 9680"/>
              <a:gd name="connsiteX0" fmla="*/ 272 w 10000"/>
              <a:gd name="connsiteY0" fmla="*/ 8438 h 9926"/>
              <a:gd name="connsiteX1" fmla="*/ 272 w 10000"/>
              <a:gd name="connsiteY1" fmla="*/ 8438 h 9926"/>
              <a:gd name="connsiteX2" fmla="*/ 1245 w 10000"/>
              <a:gd name="connsiteY2" fmla="*/ 8934 h 9926"/>
              <a:gd name="connsiteX3" fmla="*/ 2218 w 10000"/>
              <a:gd name="connsiteY3" fmla="*/ 9389 h 9926"/>
              <a:gd name="connsiteX4" fmla="*/ 2685 w 10000"/>
              <a:gd name="connsiteY4" fmla="*/ 9595 h 9926"/>
              <a:gd name="connsiteX5" fmla="*/ 3074 w 10000"/>
              <a:gd name="connsiteY5" fmla="*/ 9761 h 9926"/>
              <a:gd name="connsiteX6" fmla="*/ 3424 w 10000"/>
              <a:gd name="connsiteY6" fmla="*/ 9802 h 9926"/>
              <a:gd name="connsiteX7" fmla="*/ 3580 w 10000"/>
              <a:gd name="connsiteY7" fmla="*/ 9802 h 9926"/>
              <a:gd name="connsiteX8" fmla="*/ 3696 w 10000"/>
              <a:gd name="connsiteY8" fmla="*/ 9761 h 9926"/>
              <a:gd name="connsiteX9" fmla="*/ 3696 w 10000"/>
              <a:gd name="connsiteY9" fmla="*/ 9761 h 9926"/>
              <a:gd name="connsiteX10" fmla="*/ 3813 w 10000"/>
              <a:gd name="connsiteY10" fmla="*/ 9719 h 9926"/>
              <a:gd name="connsiteX11" fmla="*/ 3852 w 10000"/>
              <a:gd name="connsiteY11" fmla="*/ 9595 h 9926"/>
              <a:gd name="connsiteX12" fmla="*/ 3852 w 10000"/>
              <a:gd name="connsiteY12" fmla="*/ 9471 h 9926"/>
              <a:gd name="connsiteX13" fmla="*/ 3774 w 10000"/>
              <a:gd name="connsiteY13" fmla="*/ 9347 h 9926"/>
              <a:gd name="connsiteX14" fmla="*/ 3541 w 10000"/>
              <a:gd name="connsiteY14" fmla="*/ 9017 h 9926"/>
              <a:gd name="connsiteX15" fmla="*/ 3230 w 10000"/>
              <a:gd name="connsiteY15" fmla="*/ 8645 h 9926"/>
              <a:gd name="connsiteX16" fmla="*/ 3074 w 10000"/>
              <a:gd name="connsiteY16" fmla="*/ 8438 h 9926"/>
              <a:gd name="connsiteX17" fmla="*/ 2957 w 10000"/>
              <a:gd name="connsiteY17" fmla="*/ 8232 h 9926"/>
              <a:gd name="connsiteX18" fmla="*/ 2879 w 10000"/>
              <a:gd name="connsiteY18" fmla="*/ 8025 h 9926"/>
              <a:gd name="connsiteX19" fmla="*/ 2840 w 10000"/>
              <a:gd name="connsiteY19" fmla="*/ 7819 h 9926"/>
              <a:gd name="connsiteX20" fmla="*/ 2840 w 10000"/>
              <a:gd name="connsiteY20" fmla="*/ 7612 h 9926"/>
              <a:gd name="connsiteX21" fmla="*/ 2957 w 10000"/>
              <a:gd name="connsiteY21" fmla="*/ 7405 h 9926"/>
              <a:gd name="connsiteX22" fmla="*/ 3113 w 10000"/>
              <a:gd name="connsiteY22" fmla="*/ 7240 h 9926"/>
              <a:gd name="connsiteX23" fmla="*/ 3385 w 10000"/>
              <a:gd name="connsiteY23" fmla="*/ 7033 h 9926"/>
              <a:gd name="connsiteX24" fmla="*/ 3385 w 10000"/>
              <a:gd name="connsiteY24" fmla="*/ 7033 h 9926"/>
              <a:gd name="connsiteX25" fmla="*/ 3696 w 10000"/>
              <a:gd name="connsiteY25" fmla="*/ 6868 h 9926"/>
              <a:gd name="connsiteX26" fmla="*/ 4008 w 10000"/>
              <a:gd name="connsiteY26" fmla="*/ 6744 h 9926"/>
              <a:gd name="connsiteX27" fmla="*/ 4319 w 10000"/>
              <a:gd name="connsiteY27" fmla="*/ 6662 h 9926"/>
              <a:gd name="connsiteX28" fmla="*/ 4630 w 10000"/>
              <a:gd name="connsiteY28" fmla="*/ 6620 h 9926"/>
              <a:gd name="connsiteX29" fmla="*/ 4903 w 10000"/>
              <a:gd name="connsiteY29" fmla="*/ 6579 h 9926"/>
              <a:gd name="connsiteX30" fmla="*/ 5136 w 10000"/>
              <a:gd name="connsiteY30" fmla="*/ 6579 h 9926"/>
              <a:gd name="connsiteX31" fmla="*/ 5409 w 10000"/>
              <a:gd name="connsiteY31" fmla="*/ 6620 h 9926"/>
              <a:gd name="connsiteX32" fmla="*/ 5603 w 10000"/>
              <a:gd name="connsiteY32" fmla="*/ 6662 h 9926"/>
              <a:gd name="connsiteX33" fmla="*/ 5798 w 10000"/>
              <a:gd name="connsiteY33" fmla="*/ 6786 h 9926"/>
              <a:gd name="connsiteX34" fmla="*/ 5953 w 10000"/>
              <a:gd name="connsiteY34" fmla="*/ 6868 h 9926"/>
              <a:gd name="connsiteX35" fmla="*/ 6070 w 10000"/>
              <a:gd name="connsiteY35" fmla="*/ 6992 h 9926"/>
              <a:gd name="connsiteX36" fmla="*/ 6148 w 10000"/>
              <a:gd name="connsiteY36" fmla="*/ 7157 h 9926"/>
              <a:gd name="connsiteX37" fmla="*/ 6187 w 10000"/>
              <a:gd name="connsiteY37" fmla="*/ 7323 h 9926"/>
              <a:gd name="connsiteX38" fmla="*/ 6187 w 10000"/>
              <a:gd name="connsiteY38" fmla="*/ 7529 h 9926"/>
              <a:gd name="connsiteX39" fmla="*/ 6148 w 10000"/>
              <a:gd name="connsiteY39" fmla="*/ 7736 h 9926"/>
              <a:gd name="connsiteX40" fmla="*/ 6031 w 10000"/>
              <a:gd name="connsiteY40" fmla="*/ 7943 h 9926"/>
              <a:gd name="connsiteX41" fmla="*/ 6031 w 10000"/>
              <a:gd name="connsiteY41" fmla="*/ 7943 h 9926"/>
              <a:gd name="connsiteX42" fmla="*/ 5837 w 10000"/>
              <a:gd name="connsiteY42" fmla="*/ 8397 h 9926"/>
              <a:gd name="connsiteX43" fmla="*/ 5720 w 10000"/>
              <a:gd name="connsiteY43" fmla="*/ 8728 h 9926"/>
              <a:gd name="connsiteX44" fmla="*/ 5681 w 10000"/>
              <a:gd name="connsiteY44" fmla="*/ 9058 h 9926"/>
              <a:gd name="connsiteX45" fmla="*/ 5720 w 10000"/>
              <a:gd name="connsiteY45" fmla="*/ 9306 h 9926"/>
              <a:gd name="connsiteX46" fmla="*/ 5837 w 10000"/>
              <a:gd name="connsiteY46" fmla="*/ 9513 h 9926"/>
              <a:gd name="connsiteX47" fmla="*/ 6031 w 10000"/>
              <a:gd name="connsiteY47" fmla="*/ 9678 h 9926"/>
              <a:gd name="connsiteX48" fmla="*/ 6304 w 10000"/>
              <a:gd name="connsiteY48" fmla="*/ 9843 h 9926"/>
              <a:gd name="connsiteX49" fmla="*/ 6654 w 10000"/>
              <a:gd name="connsiteY49" fmla="*/ 9926 h 9926"/>
              <a:gd name="connsiteX50" fmla="*/ 6654 w 10000"/>
              <a:gd name="connsiteY50" fmla="*/ 9926 h 9926"/>
              <a:gd name="connsiteX51" fmla="*/ 6965 w 10000"/>
              <a:gd name="connsiteY51" fmla="*/ 9926 h 9926"/>
              <a:gd name="connsiteX52" fmla="*/ 7315 w 10000"/>
              <a:gd name="connsiteY52" fmla="*/ 9885 h 9926"/>
              <a:gd name="connsiteX53" fmla="*/ 7665 w 10000"/>
              <a:gd name="connsiteY53" fmla="*/ 9761 h 9926"/>
              <a:gd name="connsiteX54" fmla="*/ 8054 w 10000"/>
              <a:gd name="connsiteY54" fmla="*/ 9554 h 9926"/>
              <a:gd name="connsiteX55" fmla="*/ 8911 w 10000"/>
              <a:gd name="connsiteY55" fmla="*/ 9141 h 9926"/>
              <a:gd name="connsiteX56" fmla="*/ 9728 w 10000"/>
              <a:gd name="connsiteY56" fmla="*/ 8645 h 9926"/>
              <a:gd name="connsiteX57" fmla="*/ 9728 w 10000"/>
              <a:gd name="connsiteY57" fmla="*/ 8645 h 9926"/>
              <a:gd name="connsiteX58" fmla="*/ 9805 w 10000"/>
              <a:gd name="connsiteY58" fmla="*/ 7819 h 9926"/>
              <a:gd name="connsiteX59" fmla="*/ 9844 w 10000"/>
              <a:gd name="connsiteY59" fmla="*/ 7075 h 9926"/>
              <a:gd name="connsiteX60" fmla="*/ 9805 w 10000"/>
              <a:gd name="connsiteY60" fmla="*/ 6538 h 9926"/>
              <a:gd name="connsiteX61" fmla="*/ 9767 w 10000"/>
              <a:gd name="connsiteY61" fmla="*/ 6372 h 9926"/>
              <a:gd name="connsiteX62" fmla="*/ 9728 w 10000"/>
              <a:gd name="connsiteY62" fmla="*/ 6248 h 9926"/>
              <a:gd name="connsiteX63" fmla="*/ 9728 w 10000"/>
              <a:gd name="connsiteY63" fmla="*/ 6248 h 9926"/>
              <a:gd name="connsiteX64" fmla="*/ 9611 w 10000"/>
              <a:gd name="connsiteY64" fmla="*/ 6207 h 9926"/>
              <a:gd name="connsiteX65" fmla="*/ 9494 w 10000"/>
              <a:gd name="connsiteY65" fmla="*/ 6124 h 9926"/>
              <a:gd name="connsiteX66" fmla="*/ 9261 w 10000"/>
              <a:gd name="connsiteY66" fmla="*/ 6083 h 9926"/>
              <a:gd name="connsiteX67" fmla="*/ 9027 w 10000"/>
              <a:gd name="connsiteY67" fmla="*/ 6124 h 9926"/>
              <a:gd name="connsiteX68" fmla="*/ 8755 w 10000"/>
              <a:gd name="connsiteY68" fmla="*/ 6207 h 9926"/>
              <a:gd name="connsiteX69" fmla="*/ 8249 w 10000"/>
              <a:gd name="connsiteY69" fmla="*/ 6372 h 9926"/>
              <a:gd name="connsiteX70" fmla="*/ 8016 w 10000"/>
              <a:gd name="connsiteY70" fmla="*/ 6455 h 9926"/>
              <a:gd name="connsiteX71" fmla="*/ 7782 w 10000"/>
              <a:gd name="connsiteY71" fmla="*/ 6496 h 9926"/>
              <a:gd name="connsiteX72" fmla="*/ 7782 w 10000"/>
              <a:gd name="connsiteY72" fmla="*/ 6496 h 9926"/>
              <a:gd name="connsiteX73" fmla="*/ 7626 w 10000"/>
              <a:gd name="connsiteY73" fmla="*/ 6455 h 9926"/>
              <a:gd name="connsiteX74" fmla="*/ 7510 w 10000"/>
              <a:gd name="connsiteY74" fmla="*/ 6372 h 9926"/>
              <a:gd name="connsiteX75" fmla="*/ 7393 w 10000"/>
              <a:gd name="connsiteY75" fmla="*/ 6248 h 9926"/>
              <a:gd name="connsiteX76" fmla="*/ 7315 w 10000"/>
              <a:gd name="connsiteY76" fmla="*/ 6083 h 9926"/>
              <a:gd name="connsiteX77" fmla="*/ 7237 w 10000"/>
              <a:gd name="connsiteY77" fmla="*/ 5918 h 9926"/>
              <a:gd name="connsiteX78" fmla="*/ 7198 w 10000"/>
              <a:gd name="connsiteY78" fmla="*/ 5711 h 9926"/>
              <a:gd name="connsiteX79" fmla="*/ 7160 w 10000"/>
              <a:gd name="connsiteY79" fmla="*/ 5215 h 9926"/>
              <a:gd name="connsiteX80" fmla="*/ 7237 w 10000"/>
              <a:gd name="connsiteY80" fmla="*/ 4719 h 9926"/>
              <a:gd name="connsiteX81" fmla="*/ 7276 w 10000"/>
              <a:gd name="connsiteY81" fmla="*/ 4471 h 9926"/>
              <a:gd name="connsiteX82" fmla="*/ 7354 w 10000"/>
              <a:gd name="connsiteY82" fmla="*/ 4224 h 9926"/>
              <a:gd name="connsiteX83" fmla="*/ 7471 w 10000"/>
              <a:gd name="connsiteY83" fmla="*/ 4017 h 9926"/>
              <a:gd name="connsiteX84" fmla="*/ 7588 w 10000"/>
              <a:gd name="connsiteY84" fmla="*/ 3810 h 9926"/>
              <a:gd name="connsiteX85" fmla="*/ 7704 w 10000"/>
              <a:gd name="connsiteY85" fmla="*/ 3645 h 9926"/>
              <a:gd name="connsiteX86" fmla="*/ 7860 w 10000"/>
              <a:gd name="connsiteY86" fmla="*/ 3521 h 9926"/>
              <a:gd name="connsiteX87" fmla="*/ 7860 w 10000"/>
              <a:gd name="connsiteY87" fmla="*/ 3521 h 9926"/>
              <a:gd name="connsiteX88" fmla="*/ 8016 w 10000"/>
              <a:gd name="connsiteY88" fmla="*/ 3438 h 9926"/>
              <a:gd name="connsiteX89" fmla="*/ 8132 w 10000"/>
              <a:gd name="connsiteY89" fmla="*/ 3397 h 9926"/>
              <a:gd name="connsiteX90" fmla="*/ 8288 w 10000"/>
              <a:gd name="connsiteY90" fmla="*/ 3397 h 9926"/>
              <a:gd name="connsiteX91" fmla="*/ 8366 w 10000"/>
              <a:gd name="connsiteY91" fmla="*/ 3397 h 9926"/>
              <a:gd name="connsiteX92" fmla="*/ 8599 w 10000"/>
              <a:gd name="connsiteY92" fmla="*/ 3480 h 9926"/>
              <a:gd name="connsiteX93" fmla="*/ 8794 w 10000"/>
              <a:gd name="connsiteY93" fmla="*/ 3604 h 9926"/>
              <a:gd name="connsiteX94" fmla="*/ 8949 w 10000"/>
              <a:gd name="connsiteY94" fmla="*/ 3728 h 9926"/>
              <a:gd name="connsiteX95" fmla="*/ 9144 w 10000"/>
              <a:gd name="connsiteY95" fmla="*/ 3852 h 9926"/>
              <a:gd name="connsiteX96" fmla="*/ 9300 w 10000"/>
              <a:gd name="connsiteY96" fmla="*/ 3893 h 9926"/>
              <a:gd name="connsiteX97" fmla="*/ 9416 w 10000"/>
              <a:gd name="connsiteY97" fmla="*/ 3893 h 9926"/>
              <a:gd name="connsiteX98" fmla="*/ 9494 w 10000"/>
              <a:gd name="connsiteY98" fmla="*/ 3852 h 9926"/>
              <a:gd name="connsiteX99" fmla="*/ 9494 w 10000"/>
              <a:gd name="connsiteY99" fmla="*/ 3852 h 9926"/>
              <a:gd name="connsiteX100" fmla="*/ 9611 w 10000"/>
              <a:gd name="connsiteY100" fmla="*/ 3810 h 9926"/>
              <a:gd name="connsiteX101" fmla="*/ 9689 w 10000"/>
              <a:gd name="connsiteY101" fmla="*/ 3686 h 9926"/>
              <a:gd name="connsiteX102" fmla="*/ 9767 w 10000"/>
              <a:gd name="connsiteY102" fmla="*/ 3562 h 9926"/>
              <a:gd name="connsiteX103" fmla="*/ 9844 w 10000"/>
              <a:gd name="connsiteY103" fmla="*/ 3356 h 9926"/>
              <a:gd name="connsiteX104" fmla="*/ 9961 w 10000"/>
              <a:gd name="connsiteY104" fmla="*/ 2901 h 9926"/>
              <a:gd name="connsiteX105" fmla="*/ 10000 w 10000"/>
              <a:gd name="connsiteY105" fmla="*/ 2323 h 9926"/>
              <a:gd name="connsiteX106" fmla="*/ 10000 w 10000"/>
              <a:gd name="connsiteY106" fmla="*/ 1703 h 9926"/>
              <a:gd name="connsiteX107" fmla="*/ 9922 w 10000"/>
              <a:gd name="connsiteY107" fmla="*/ 1000 h 9926"/>
              <a:gd name="connsiteX108" fmla="*/ 9767 w 10000"/>
              <a:gd name="connsiteY108" fmla="*/ 298 h 9926"/>
              <a:gd name="connsiteX109" fmla="*/ 9712 w 10000"/>
              <a:gd name="connsiteY109" fmla="*/ 0 h 9926"/>
              <a:gd name="connsiteX110" fmla="*/ 841 w 10000"/>
              <a:gd name="connsiteY110" fmla="*/ 17 h 9926"/>
              <a:gd name="connsiteX111" fmla="*/ 584 w 10000"/>
              <a:gd name="connsiteY111" fmla="*/ 1331 h 9926"/>
              <a:gd name="connsiteX112" fmla="*/ 311 w 10000"/>
              <a:gd name="connsiteY112" fmla="*/ 2653 h 9926"/>
              <a:gd name="connsiteX113" fmla="*/ 117 w 10000"/>
              <a:gd name="connsiteY113" fmla="*/ 4058 h 9926"/>
              <a:gd name="connsiteX114" fmla="*/ 117 w 10000"/>
              <a:gd name="connsiteY114" fmla="*/ 4058 h 9926"/>
              <a:gd name="connsiteX115" fmla="*/ 545 w 10000"/>
              <a:gd name="connsiteY115" fmla="*/ 3810 h 9926"/>
              <a:gd name="connsiteX116" fmla="*/ 973 w 10000"/>
              <a:gd name="connsiteY116" fmla="*/ 3645 h 9926"/>
              <a:gd name="connsiteX117" fmla="*/ 1167 w 10000"/>
              <a:gd name="connsiteY117" fmla="*/ 3604 h 9926"/>
              <a:gd name="connsiteX118" fmla="*/ 1323 w 10000"/>
              <a:gd name="connsiteY118" fmla="*/ 3562 h 9926"/>
              <a:gd name="connsiteX119" fmla="*/ 1518 w 10000"/>
              <a:gd name="connsiteY119" fmla="*/ 3562 h 9926"/>
              <a:gd name="connsiteX120" fmla="*/ 1634 w 10000"/>
              <a:gd name="connsiteY120" fmla="*/ 3604 h 9926"/>
              <a:gd name="connsiteX121" fmla="*/ 1634 w 10000"/>
              <a:gd name="connsiteY121" fmla="*/ 3604 h 9926"/>
              <a:gd name="connsiteX122" fmla="*/ 1829 w 10000"/>
              <a:gd name="connsiteY122" fmla="*/ 3769 h 9926"/>
              <a:gd name="connsiteX123" fmla="*/ 2062 w 10000"/>
              <a:gd name="connsiteY123" fmla="*/ 3976 h 9926"/>
              <a:gd name="connsiteX124" fmla="*/ 2296 w 10000"/>
              <a:gd name="connsiteY124" fmla="*/ 4224 h 9926"/>
              <a:gd name="connsiteX125" fmla="*/ 2490 w 10000"/>
              <a:gd name="connsiteY125" fmla="*/ 4513 h 9926"/>
              <a:gd name="connsiteX126" fmla="*/ 2607 w 10000"/>
              <a:gd name="connsiteY126" fmla="*/ 4843 h 9926"/>
              <a:gd name="connsiteX127" fmla="*/ 2646 w 10000"/>
              <a:gd name="connsiteY127" fmla="*/ 5009 h 9926"/>
              <a:gd name="connsiteX128" fmla="*/ 2646 w 10000"/>
              <a:gd name="connsiteY128" fmla="*/ 5174 h 9926"/>
              <a:gd name="connsiteX129" fmla="*/ 2607 w 10000"/>
              <a:gd name="connsiteY129" fmla="*/ 5339 h 9926"/>
              <a:gd name="connsiteX130" fmla="*/ 2529 w 10000"/>
              <a:gd name="connsiteY130" fmla="*/ 5505 h 9926"/>
              <a:gd name="connsiteX131" fmla="*/ 2451 w 10000"/>
              <a:gd name="connsiteY131" fmla="*/ 5670 h 9926"/>
              <a:gd name="connsiteX132" fmla="*/ 2296 w 10000"/>
              <a:gd name="connsiteY132" fmla="*/ 5835 h 9926"/>
              <a:gd name="connsiteX133" fmla="*/ 2296 w 10000"/>
              <a:gd name="connsiteY133" fmla="*/ 5835 h 9926"/>
              <a:gd name="connsiteX134" fmla="*/ 1946 w 10000"/>
              <a:gd name="connsiteY134" fmla="*/ 6083 h 9926"/>
              <a:gd name="connsiteX135" fmla="*/ 1673 w 10000"/>
              <a:gd name="connsiteY135" fmla="*/ 6248 h 9926"/>
              <a:gd name="connsiteX136" fmla="*/ 1440 w 10000"/>
              <a:gd name="connsiteY136" fmla="*/ 6331 h 9926"/>
              <a:gd name="connsiteX137" fmla="*/ 1206 w 10000"/>
              <a:gd name="connsiteY137" fmla="*/ 6331 h 9926"/>
              <a:gd name="connsiteX138" fmla="*/ 1012 w 10000"/>
              <a:gd name="connsiteY138" fmla="*/ 6290 h 9926"/>
              <a:gd name="connsiteX139" fmla="*/ 817 w 10000"/>
              <a:gd name="connsiteY139" fmla="*/ 6248 h 9926"/>
              <a:gd name="connsiteX140" fmla="*/ 623 w 10000"/>
              <a:gd name="connsiteY140" fmla="*/ 6207 h 9926"/>
              <a:gd name="connsiteX141" fmla="*/ 428 w 10000"/>
              <a:gd name="connsiteY141" fmla="*/ 6166 h 9926"/>
              <a:gd name="connsiteX142" fmla="*/ 428 w 10000"/>
              <a:gd name="connsiteY142" fmla="*/ 6166 h 9926"/>
              <a:gd name="connsiteX143" fmla="*/ 195 w 10000"/>
              <a:gd name="connsiteY143" fmla="*/ 6166 h 9926"/>
              <a:gd name="connsiteX144" fmla="*/ 0 w 10000"/>
              <a:gd name="connsiteY144" fmla="*/ 6166 h 9926"/>
              <a:gd name="connsiteX145" fmla="*/ 0 w 10000"/>
              <a:gd name="connsiteY145" fmla="*/ 6166 h 9926"/>
              <a:gd name="connsiteX146" fmla="*/ 117 w 10000"/>
              <a:gd name="connsiteY146" fmla="*/ 7281 h 9926"/>
              <a:gd name="connsiteX147" fmla="*/ 272 w 10000"/>
              <a:gd name="connsiteY147" fmla="*/ 8438 h 9926"/>
              <a:gd name="connsiteX148" fmla="*/ 272 w 10000"/>
              <a:gd name="connsiteY148" fmla="*/ 8438 h 9926"/>
              <a:gd name="connsiteX0" fmla="*/ 272 w 10000"/>
              <a:gd name="connsiteY0" fmla="*/ 8484 h 9983"/>
              <a:gd name="connsiteX1" fmla="*/ 272 w 10000"/>
              <a:gd name="connsiteY1" fmla="*/ 8484 h 9983"/>
              <a:gd name="connsiteX2" fmla="*/ 1245 w 10000"/>
              <a:gd name="connsiteY2" fmla="*/ 8984 h 9983"/>
              <a:gd name="connsiteX3" fmla="*/ 2218 w 10000"/>
              <a:gd name="connsiteY3" fmla="*/ 9442 h 9983"/>
              <a:gd name="connsiteX4" fmla="*/ 2685 w 10000"/>
              <a:gd name="connsiteY4" fmla="*/ 9650 h 9983"/>
              <a:gd name="connsiteX5" fmla="*/ 3074 w 10000"/>
              <a:gd name="connsiteY5" fmla="*/ 9817 h 9983"/>
              <a:gd name="connsiteX6" fmla="*/ 3424 w 10000"/>
              <a:gd name="connsiteY6" fmla="*/ 9858 h 9983"/>
              <a:gd name="connsiteX7" fmla="*/ 3580 w 10000"/>
              <a:gd name="connsiteY7" fmla="*/ 9858 h 9983"/>
              <a:gd name="connsiteX8" fmla="*/ 3696 w 10000"/>
              <a:gd name="connsiteY8" fmla="*/ 9817 h 9983"/>
              <a:gd name="connsiteX9" fmla="*/ 3696 w 10000"/>
              <a:gd name="connsiteY9" fmla="*/ 9817 h 9983"/>
              <a:gd name="connsiteX10" fmla="*/ 3813 w 10000"/>
              <a:gd name="connsiteY10" fmla="*/ 9774 h 9983"/>
              <a:gd name="connsiteX11" fmla="*/ 3852 w 10000"/>
              <a:gd name="connsiteY11" fmla="*/ 9650 h 9983"/>
              <a:gd name="connsiteX12" fmla="*/ 3852 w 10000"/>
              <a:gd name="connsiteY12" fmla="*/ 9525 h 9983"/>
              <a:gd name="connsiteX13" fmla="*/ 3774 w 10000"/>
              <a:gd name="connsiteY13" fmla="*/ 9400 h 9983"/>
              <a:gd name="connsiteX14" fmla="*/ 3541 w 10000"/>
              <a:gd name="connsiteY14" fmla="*/ 9067 h 9983"/>
              <a:gd name="connsiteX15" fmla="*/ 3230 w 10000"/>
              <a:gd name="connsiteY15" fmla="*/ 8692 h 9983"/>
              <a:gd name="connsiteX16" fmla="*/ 3074 w 10000"/>
              <a:gd name="connsiteY16" fmla="*/ 8484 h 9983"/>
              <a:gd name="connsiteX17" fmla="*/ 2957 w 10000"/>
              <a:gd name="connsiteY17" fmla="*/ 8276 h 9983"/>
              <a:gd name="connsiteX18" fmla="*/ 2879 w 10000"/>
              <a:gd name="connsiteY18" fmla="*/ 8068 h 9983"/>
              <a:gd name="connsiteX19" fmla="*/ 2840 w 10000"/>
              <a:gd name="connsiteY19" fmla="*/ 7860 h 9983"/>
              <a:gd name="connsiteX20" fmla="*/ 2840 w 10000"/>
              <a:gd name="connsiteY20" fmla="*/ 7652 h 9983"/>
              <a:gd name="connsiteX21" fmla="*/ 2957 w 10000"/>
              <a:gd name="connsiteY21" fmla="*/ 7443 h 9983"/>
              <a:gd name="connsiteX22" fmla="*/ 3113 w 10000"/>
              <a:gd name="connsiteY22" fmla="*/ 7277 h 9983"/>
              <a:gd name="connsiteX23" fmla="*/ 3385 w 10000"/>
              <a:gd name="connsiteY23" fmla="*/ 7068 h 9983"/>
              <a:gd name="connsiteX24" fmla="*/ 3385 w 10000"/>
              <a:gd name="connsiteY24" fmla="*/ 7068 h 9983"/>
              <a:gd name="connsiteX25" fmla="*/ 3696 w 10000"/>
              <a:gd name="connsiteY25" fmla="*/ 6902 h 9983"/>
              <a:gd name="connsiteX26" fmla="*/ 4008 w 10000"/>
              <a:gd name="connsiteY26" fmla="*/ 6777 h 9983"/>
              <a:gd name="connsiteX27" fmla="*/ 4319 w 10000"/>
              <a:gd name="connsiteY27" fmla="*/ 6695 h 9983"/>
              <a:gd name="connsiteX28" fmla="*/ 4630 w 10000"/>
              <a:gd name="connsiteY28" fmla="*/ 6652 h 9983"/>
              <a:gd name="connsiteX29" fmla="*/ 4903 w 10000"/>
              <a:gd name="connsiteY29" fmla="*/ 6611 h 9983"/>
              <a:gd name="connsiteX30" fmla="*/ 5136 w 10000"/>
              <a:gd name="connsiteY30" fmla="*/ 6611 h 9983"/>
              <a:gd name="connsiteX31" fmla="*/ 5409 w 10000"/>
              <a:gd name="connsiteY31" fmla="*/ 6652 h 9983"/>
              <a:gd name="connsiteX32" fmla="*/ 5603 w 10000"/>
              <a:gd name="connsiteY32" fmla="*/ 6695 h 9983"/>
              <a:gd name="connsiteX33" fmla="*/ 5798 w 10000"/>
              <a:gd name="connsiteY33" fmla="*/ 6820 h 9983"/>
              <a:gd name="connsiteX34" fmla="*/ 5953 w 10000"/>
              <a:gd name="connsiteY34" fmla="*/ 6902 h 9983"/>
              <a:gd name="connsiteX35" fmla="*/ 6070 w 10000"/>
              <a:gd name="connsiteY35" fmla="*/ 7027 h 9983"/>
              <a:gd name="connsiteX36" fmla="*/ 6148 w 10000"/>
              <a:gd name="connsiteY36" fmla="*/ 7193 h 9983"/>
              <a:gd name="connsiteX37" fmla="*/ 6187 w 10000"/>
              <a:gd name="connsiteY37" fmla="*/ 7361 h 9983"/>
              <a:gd name="connsiteX38" fmla="*/ 6187 w 10000"/>
              <a:gd name="connsiteY38" fmla="*/ 7568 h 9983"/>
              <a:gd name="connsiteX39" fmla="*/ 6148 w 10000"/>
              <a:gd name="connsiteY39" fmla="*/ 7777 h 9983"/>
              <a:gd name="connsiteX40" fmla="*/ 6031 w 10000"/>
              <a:gd name="connsiteY40" fmla="*/ 7985 h 9983"/>
              <a:gd name="connsiteX41" fmla="*/ 6031 w 10000"/>
              <a:gd name="connsiteY41" fmla="*/ 7985 h 9983"/>
              <a:gd name="connsiteX42" fmla="*/ 5837 w 10000"/>
              <a:gd name="connsiteY42" fmla="*/ 8443 h 9983"/>
              <a:gd name="connsiteX43" fmla="*/ 5720 w 10000"/>
              <a:gd name="connsiteY43" fmla="*/ 8776 h 9983"/>
              <a:gd name="connsiteX44" fmla="*/ 5681 w 10000"/>
              <a:gd name="connsiteY44" fmla="*/ 9109 h 9983"/>
              <a:gd name="connsiteX45" fmla="*/ 5720 w 10000"/>
              <a:gd name="connsiteY45" fmla="*/ 9358 h 9983"/>
              <a:gd name="connsiteX46" fmla="*/ 5837 w 10000"/>
              <a:gd name="connsiteY46" fmla="*/ 9567 h 9983"/>
              <a:gd name="connsiteX47" fmla="*/ 6031 w 10000"/>
              <a:gd name="connsiteY47" fmla="*/ 9733 h 9983"/>
              <a:gd name="connsiteX48" fmla="*/ 6304 w 10000"/>
              <a:gd name="connsiteY48" fmla="*/ 9899 h 9983"/>
              <a:gd name="connsiteX49" fmla="*/ 6654 w 10000"/>
              <a:gd name="connsiteY49" fmla="*/ 9983 h 9983"/>
              <a:gd name="connsiteX50" fmla="*/ 6654 w 10000"/>
              <a:gd name="connsiteY50" fmla="*/ 9983 h 9983"/>
              <a:gd name="connsiteX51" fmla="*/ 6965 w 10000"/>
              <a:gd name="connsiteY51" fmla="*/ 9983 h 9983"/>
              <a:gd name="connsiteX52" fmla="*/ 7315 w 10000"/>
              <a:gd name="connsiteY52" fmla="*/ 9942 h 9983"/>
              <a:gd name="connsiteX53" fmla="*/ 7665 w 10000"/>
              <a:gd name="connsiteY53" fmla="*/ 9817 h 9983"/>
              <a:gd name="connsiteX54" fmla="*/ 8054 w 10000"/>
              <a:gd name="connsiteY54" fmla="*/ 9608 h 9983"/>
              <a:gd name="connsiteX55" fmla="*/ 8911 w 10000"/>
              <a:gd name="connsiteY55" fmla="*/ 9192 h 9983"/>
              <a:gd name="connsiteX56" fmla="*/ 9728 w 10000"/>
              <a:gd name="connsiteY56" fmla="*/ 8692 h 9983"/>
              <a:gd name="connsiteX57" fmla="*/ 9728 w 10000"/>
              <a:gd name="connsiteY57" fmla="*/ 8692 h 9983"/>
              <a:gd name="connsiteX58" fmla="*/ 9805 w 10000"/>
              <a:gd name="connsiteY58" fmla="*/ 7860 h 9983"/>
              <a:gd name="connsiteX59" fmla="*/ 9844 w 10000"/>
              <a:gd name="connsiteY59" fmla="*/ 7111 h 9983"/>
              <a:gd name="connsiteX60" fmla="*/ 9805 w 10000"/>
              <a:gd name="connsiteY60" fmla="*/ 6570 h 9983"/>
              <a:gd name="connsiteX61" fmla="*/ 9767 w 10000"/>
              <a:gd name="connsiteY61" fmla="*/ 6403 h 9983"/>
              <a:gd name="connsiteX62" fmla="*/ 9728 w 10000"/>
              <a:gd name="connsiteY62" fmla="*/ 6278 h 9983"/>
              <a:gd name="connsiteX63" fmla="*/ 9728 w 10000"/>
              <a:gd name="connsiteY63" fmla="*/ 6278 h 9983"/>
              <a:gd name="connsiteX64" fmla="*/ 9611 w 10000"/>
              <a:gd name="connsiteY64" fmla="*/ 6236 h 9983"/>
              <a:gd name="connsiteX65" fmla="*/ 9494 w 10000"/>
              <a:gd name="connsiteY65" fmla="*/ 6153 h 9983"/>
              <a:gd name="connsiteX66" fmla="*/ 9261 w 10000"/>
              <a:gd name="connsiteY66" fmla="*/ 6111 h 9983"/>
              <a:gd name="connsiteX67" fmla="*/ 9027 w 10000"/>
              <a:gd name="connsiteY67" fmla="*/ 6153 h 9983"/>
              <a:gd name="connsiteX68" fmla="*/ 8755 w 10000"/>
              <a:gd name="connsiteY68" fmla="*/ 6236 h 9983"/>
              <a:gd name="connsiteX69" fmla="*/ 8249 w 10000"/>
              <a:gd name="connsiteY69" fmla="*/ 6403 h 9983"/>
              <a:gd name="connsiteX70" fmla="*/ 8016 w 10000"/>
              <a:gd name="connsiteY70" fmla="*/ 6486 h 9983"/>
              <a:gd name="connsiteX71" fmla="*/ 7782 w 10000"/>
              <a:gd name="connsiteY71" fmla="*/ 6527 h 9983"/>
              <a:gd name="connsiteX72" fmla="*/ 7782 w 10000"/>
              <a:gd name="connsiteY72" fmla="*/ 6527 h 9983"/>
              <a:gd name="connsiteX73" fmla="*/ 7626 w 10000"/>
              <a:gd name="connsiteY73" fmla="*/ 6486 h 9983"/>
              <a:gd name="connsiteX74" fmla="*/ 7510 w 10000"/>
              <a:gd name="connsiteY74" fmla="*/ 6403 h 9983"/>
              <a:gd name="connsiteX75" fmla="*/ 7393 w 10000"/>
              <a:gd name="connsiteY75" fmla="*/ 6278 h 9983"/>
              <a:gd name="connsiteX76" fmla="*/ 7315 w 10000"/>
              <a:gd name="connsiteY76" fmla="*/ 6111 h 9983"/>
              <a:gd name="connsiteX77" fmla="*/ 7237 w 10000"/>
              <a:gd name="connsiteY77" fmla="*/ 5945 h 9983"/>
              <a:gd name="connsiteX78" fmla="*/ 7198 w 10000"/>
              <a:gd name="connsiteY78" fmla="*/ 5737 h 9983"/>
              <a:gd name="connsiteX79" fmla="*/ 7160 w 10000"/>
              <a:gd name="connsiteY79" fmla="*/ 5237 h 9983"/>
              <a:gd name="connsiteX80" fmla="*/ 7237 w 10000"/>
              <a:gd name="connsiteY80" fmla="*/ 4737 h 9983"/>
              <a:gd name="connsiteX81" fmla="*/ 7276 w 10000"/>
              <a:gd name="connsiteY81" fmla="*/ 4487 h 9983"/>
              <a:gd name="connsiteX82" fmla="*/ 7354 w 10000"/>
              <a:gd name="connsiteY82" fmla="*/ 4238 h 9983"/>
              <a:gd name="connsiteX83" fmla="*/ 7471 w 10000"/>
              <a:gd name="connsiteY83" fmla="*/ 4030 h 9983"/>
              <a:gd name="connsiteX84" fmla="*/ 7588 w 10000"/>
              <a:gd name="connsiteY84" fmla="*/ 3821 h 9983"/>
              <a:gd name="connsiteX85" fmla="*/ 7704 w 10000"/>
              <a:gd name="connsiteY85" fmla="*/ 3655 h 9983"/>
              <a:gd name="connsiteX86" fmla="*/ 7860 w 10000"/>
              <a:gd name="connsiteY86" fmla="*/ 3530 h 9983"/>
              <a:gd name="connsiteX87" fmla="*/ 7860 w 10000"/>
              <a:gd name="connsiteY87" fmla="*/ 3530 h 9983"/>
              <a:gd name="connsiteX88" fmla="*/ 8016 w 10000"/>
              <a:gd name="connsiteY88" fmla="*/ 3447 h 9983"/>
              <a:gd name="connsiteX89" fmla="*/ 8132 w 10000"/>
              <a:gd name="connsiteY89" fmla="*/ 3405 h 9983"/>
              <a:gd name="connsiteX90" fmla="*/ 8288 w 10000"/>
              <a:gd name="connsiteY90" fmla="*/ 3405 h 9983"/>
              <a:gd name="connsiteX91" fmla="*/ 8366 w 10000"/>
              <a:gd name="connsiteY91" fmla="*/ 3405 h 9983"/>
              <a:gd name="connsiteX92" fmla="*/ 8599 w 10000"/>
              <a:gd name="connsiteY92" fmla="*/ 3489 h 9983"/>
              <a:gd name="connsiteX93" fmla="*/ 8794 w 10000"/>
              <a:gd name="connsiteY93" fmla="*/ 3614 h 9983"/>
              <a:gd name="connsiteX94" fmla="*/ 8949 w 10000"/>
              <a:gd name="connsiteY94" fmla="*/ 3739 h 9983"/>
              <a:gd name="connsiteX95" fmla="*/ 9144 w 10000"/>
              <a:gd name="connsiteY95" fmla="*/ 3864 h 9983"/>
              <a:gd name="connsiteX96" fmla="*/ 9300 w 10000"/>
              <a:gd name="connsiteY96" fmla="*/ 3905 h 9983"/>
              <a:gd name="connsiteX97" fmla="*/ 9416 w 10000"/>
              <a:gd name="connsiteY97" fmla="*/ 3905 h 9983"/>
              <a:gd name="connsiteX98" fmla="*/ 9494 w 10000"/>
              <a:gd name="connsiteY98" fmla="*/ 3864 h 9983"/>
              <a:gd name="connsiteX99" fmla="*/ 9494 w 10000"/>
              <a:gd name="connsiteY99" fmla="*/ 3864 h 9983"/>
              <a:gd name="connsiteX100" fmla="*/ 9611 w 10000"/>
              <a:gd name="connsiteY100" fmla="*/ 3821 h 9983"/>
              <a:gd name="connsiteX101" fmla="*/ 9689 w 10000"/>
              <a:gd name="connsiteY101" fmla="*/ 3696 h 9983"/>
              <a:gd name="connsiteX102" fmla="*/ 9767 w 10000"/>
              <a:gd name="connsiteY102" fmla="*/ 3572 h 9983"/>
              <a:gd name="connsiteX103" fmla="*/ 9844 w 10000"/>
              <a:gd name="connsiteY103" fmla="*/ 3364 h 9983"/>
              <a:gd name="connsiteX104" fmla="*/ 9961 w 10000"/>
              <a:gd name="connsiteY104" fmla="*/ 2906 h 9983"/>
              <a:gd name="connsiteX105" fmla="*/ 10000 w 10000"/>
              <a:gd name="connsiteY105" fmla="*/ 2323 h 9983"/>
              <a:gd name="connsiteX106" fmla="*/ 10000 w 10000"/>
              <a:gd name="connsiteY106" fmla="*/ 1699 h 9983"/>
              <a:gd name="connsiteX107" fmla="*/ 9922 w 10000"/>
              <a:gd name="connsiteY107" fmla="*/ 990 h 9983"/>
              <a:gd name="connsiteX108" fmla="*/ 9767 w 10000"/>
              <a:gd name="connsiteY108" fmla="*/ 283 h 9983"/>
              <a:gd name="connsiteX109" fmla="*/ 9689 w 10000"/>
              <a:gd name="connsiteY109" fmla="*/ 83 h 9983"/>
              <a:gd name="connsiteX110" fmla="*/ 841 w 10000"/>
              <a:gd name="connsiteY110" fmla="*/ 0 h 9983"/>
              <a:gd name="connsiteX111" fmla="*/ 584 w 10000"/>
              <a:gd name="connsiteY111" fmla="*/ 1324 h 9983"/>
              <a:gd name="connsiteX112" fmla="*/ 311 w 10000"/>
              <a:gd name="connsiteY112" fmla="*/ 2656 h 9983"/>
              <a:gd name="connsiteX113" fmla="*/ 117 w 10000"/>
              <a:gd name="connsiteY113" fmla="*/ 4071 h 9983"/>
              <a:gd name="connsiteX114" fmla="*/ 117 w 10000"/>
              <a:gd name="connsiteY114" fmla="*/ 4071 h 9983"/>
              <a:gd name="connsiteX115" fmla="*/ 545 w 10000"/>
              <a:gd name="connsiteY115" fmla="*/ 3821 h 9983"/>
              <a:gd name="connsiteX116" fmla="*/ 973 w 10000"/>
              <a:gd name="connsiteY116" fmla="*/ 3655 h 9983"/>
              <a:gd name="connsiteX117" fmla="*/ 1167 w 10000"/>
              <a:gd name="connsiteY117" fmla="*/ 3614 h 9983"/>
              <a:gd name="connsiteX118" fmla="*/ 1323 w 10000"/>
              <a:gd name="connsiteY118" fmla="*/ 3572 h 9983"/>
              <a:gd name="connsiteX119" fmla="*/ 1518 w 10000"/>
              <a:gd name="connsiteY119" fmla="*/ 3572 h 9983"/>
              <a:gd name="connsiteX120" fmla="*/ 1634 w 10000"/>
              <a:gd name="connsiteY120" fmla="*/ 3614 h 9983"/>
              <a:gd name="connsiteX121" fmla="*/ 1634 w 10000"/>
              <a:gd name="connsiteY121" fmla="*/ 3614 h 9983"/>
              <a:gd name="connsiteX122" fmla="*/ 1829 w 10000"/>
              <a:gd name="connsiteY122" fmla="*/ 3780 h 9983"/>
              <a:gd name="connsiteX123" fmla="*/ 2062 w 10000"/>
              <a:gd name="connsiteY123" fmla="*/ 3989 h 9983"/>
              <a:gd name="connsiteX124" fmla="*/ 2296 w 10000"/>
              <a:gd name="connsiteY124" fmla="*/ 4238 h 9983"/>
              <a:gd name="connsiteX125" fmla="*/ 2490 w 10000"/>
              <a:gd name="connsiteY125" fmla="*/ 4530 h 9983"/>
              <a:gd name="connsiteX126" fmla="*/ 2607 w 10000"/>
              <a:gd name="connsiteY126" fmla="*/ 4862 h 9983"/>
              <a:gd name="connsiteX127" fmla="*/ 2646 w 10000"/>
              <a:gd name="connsiteY127" fmla="*/ 5029 h 9983"/>
              <a:gd name="connsiteX128" fmla="*/ 2646 w 10000"/>
              <a:gd name="connsiteY128" fmla="*/ 5196 h 9983"/>
              <a:gd name="connsiteX129" fmla="*/ 2607 w 10000"/>
              <a:gd name="connsiteY129" fmla="*/ 5362 h 9983"/>
              <a:gd name="connsiteX130" fmla="*/ 2529 w 10000"/>
              <a:gd name="connsiteY130" fmla="*/ 5529 h 9983"/>
              <a:gd name="connsiteX131" fmla="*/ 2451 w 10000"/>
              <a:gd name="connsiteY131" fmla="*/ 5695 h 9983"/>
              <a:gd name="connsiteX132" fmla="*/ 2296 w 10000"/>
              <a:gd name="connsiteY132" fmla="*/ 5862 h 9983"/>
              <a:gd name="connsiteX133" fmla="*/ 2296 w 10000"/>
              <a:gd name="connsiteY133" fmla="*/ 5862 h 9983"/>
              <a:gd name="connsiteX134" fmla="*/ 1946 w 10000"/>
              <a:gd name="connsiteY134" fmla="*/ 6111 h 9983"/>
              <a:gd name="connsiteX135" fmla="*/ 1673 w 10000"/>
              <a:gd name="connsiteY135" fmla="*/ 6278 h 9983"/>
              <a:gd name="connsiteX136" fmla="*/ 1440 w 10000"/>
              <a:gd name="connsiteY136" fmla="*/ 6361 h 9983"/>
              <a:gd name="connsiteX137" fmla="*/ 1206 w 10000"/>
              <a:gd name="connsiteY137" fmla="*/ 6361 h 9983"/>
              <a:gd name="connsiteX138" fmla="*/ 1012 w 10000"/>
              <a:gd name="connsiteY138" fmla="*/ 6320 h 9983"/>
              <a:gd name="connsiteX139" fmla="*/ 817 w 10000"/>
              <a:gd name="connsiteY139" fmla="*/ 6278 h 9983"/>
              <a:gd name="connsiteX140" fmla="*/ 623 w 10000"/>
              <a:gd name="connsiteY140" fmla="*/ 6236 h 9983"/>
              <a:gd name="connsiteX141" fmla="*/ 428 w 10000"/>
              <a:gd name="connsiteY141" fmla="*/ 6195 h 9983"/>
              <a:gd name="connsiteX142" fmla="*/ 428 w 10000"/>
              <a:gd name="connsiteY142" fmla="*/ 6195 h 9983"/>
              <a:gd name="connsiteX143" fmla="*/ 195 w 10000"/>
              <a:gd name="connsiteY143" fmla="*/ 6195 h 9983"/>
              <a:gd name="connsiteX144" fmla="*/ 0 w 10000"/>
              <a:gd name="connsiteY144" fmla="*/ 6195 h 9983"/>
              <a:gd name="connsiteX145" fmla="*/ 0 w 10000"/>
              <a:gd name="connsiteY145" fmla="*/ 6195 h 9983"/>
              <a:gd name="connsiteX146" fmla="*/ 117 w 10000"/>
              <a:gd name="connsiteY146" fmla="*/ 7318 h 9983"/>
              <a:gd name="connsiteX147" fmla="*/ 272 w 10000"/>
              <a:gd name="connsiteY147" fmla="*/ 8484 h 9983"/>
              <a:gd name="connsiteX148" fmla="*/ 272 w 10000"/>
              <a:gd name="connsiteY148" fmla="*/ 8484 h 9983"/>
              <a:gd name="connsiteX0" fmla="*/ 272 w 10000"/>
              <a:gd name="connsiteY0" fmla="*/ 8423 h 9925"/>
              <a:gd name="connsiteX1" fmla="*/ 272 w 10000"/>
              <a:gd name="connsiteY1" fmla="*/ 8423 h 9925"/>
              <a:gd name="connsiteX2" fmla="*/ 1245 w 10000"/>
              <a:gd name="connsiteY2" fmla="*/ 8924 h 9925"/>
              <a:gd name="connsiteX3" fmla="*/ 2218 w 10000"/>
              <a:gd name="connsiteY3" fmla="*/ 9383 h 9925"/>
              <a:gd name="connsiteX4" fmla="*/ 2685 w 10000"/>
              <a:gd name="connsiteY4" fmla="*/ 9591 h 9925"/>
              <a:gd name="connsiteX5" fmla="*/ 3074 w 10000"/>
              <a:gd name="connsiteY5" fmla="*/ 9759 h 9925"/>
              <a:gd name="connsiteX6" fmla="*/ 3424 w 10000"/>
              <a:gd name="connsiteY6" fmla="*/ 9800 h 9925"/>
              <a:gd name="connsiteX7" fmla="*/ 3580 w 10000"/>
              <a:gd name="connsiteY7" fmla="*/ 9800 h 9925"/>
              <a:gd name="connsiteX8" fmla="*/ 3696 w 10000"/>
              <a:gd name="connsiteY8" fmla="*/ 9759 h 9925"/>
              <a:gd name="connsiteX9" fmla="*/ 3696 w 10000"/>
              <a:gd name="connsiteY9" fmla="*/ 9759 h 9925"/>
              <a:gd name="connsiteX10" fmla="*/ 3813 w 10000"/>
              <a:gd name="connsiteY10" fmla="*/ 9716 h 9925"/>
              <a:gd name="connsiteX11" fmla="*/ 3852 w 10000"/>
              <a:gd name="connsiteY11" fmla="*/ 9591 h 9925"/>
              <a:gd name="connsiteX12" fmla="*/ 3852 w 10000"/>
              <a:gd name="connsiteY12" fmla="*/ 9466 h 9925"/>
              <a:gd name="connsiteX13" fmla="*/ 3774 w 10000"/>
              <a:gd name="connsiteY13" fmla="*/ 9341 h 9925"/>
              <a:gd name="connsiteX14" fmla="*/ 3541 w 10000"/>
              <a:gd name="connsiteY14" fmla="*/ 9007 h 9925"/>
              <a:gd name="connsiteX15" fmla="*/ 3230 w 10000"/>
              <a:gd name="connsiteY15" fmla="*/ 8632 h 9925"/>
              <a:gd name="connsiteX16" fmla="*/ 3074 w 10000"/>
              <a:gd name="connsiteY16" fmla="*/ 8423 h 9925"/>
              <a:gd name="connsiteX17" fmla="*/ 2957 w 10000"/>
              <a:gd name="connsiteY17" fmla="*/ 8215 h 9925"/>
              <a:gd name="connsiteX18" fmla="*/ 2879 w 10000"/>
              <a:gd name="connsiteY18" fmla="*/ 8007 h 9925"/>
              <a:gd name="connsiteX19" fmla="*/ 2840 w 10000"/>
              <a:gd name="connsiteY19" fmla="*/ 7798 h 9925"/>
              <a:gd name="connsiteX20" fmla="*/ 2840 w 10000"/>
              <a:gd name="connsiteY20" fmla="*/ 7590 h 9925"/>
              <a:gd name="connsiteX21" fmla="*/ 2957 w 10000"/>
              <a:gd name="connsiteY21" fmla="*/ 7381 h 9925"/>
              <a:gd name="connsiteX22" fmla="*/ 3113 w 10000"/>
              <a:gd name="connsiteY22" fmla="*/ 7214 h 9925"/>
              <a:gd name="connsiteX23" fmla="*/ 3385 w 10000"/>
              <a:gd name="connsiteY23" fmla="*/ 7005 h 9925"/>
              <a:gd name="connsiteX24" fmla="*/ 3385 w 10000"/>
              <a:gd name="connsiteY24" fmla="*/ 7005 h 9925"/>
              <a:gd name="connsiteX25" fmla="*/ 3696 w 10000"/>
              <a:gd name="connsiteY25" fmla="*/ 6839 h 9925"/>
              <a:gd name="connsiteX26" fmla="*/ 4008 w 10000"/>
              <a:gd name="connsiteY26" fmla="*/ 6714 h 9925"/>
              <a:gd name="connsiteX27" fmla="*/ 4319 w 10000"/>
              <a:gd name="connsiteY27" fmla="*/ 6631 h 9925"/>
              <a:gd name="connsiteX28" fmla="*/ 4630 w 10000"/>
              <a:gd name="connsiteY28" fmla="*/ 6588 h 9925"/>
              <a:gd name="connsiteX29" fmla="*/ 4903 w 10000"/>
              <a:gd name="connsiteY29" fmla="*/ 6547 h 9925"/>
              <a:gd name="connsiteX30" fmla="*/ 5136 w 10000"/>
              <a:gd name="connsiteY30" fmla="*/ 6547 h 9925"/>
              <a:gd name="connsiteX31" fmla="*/ 5409 w 10000"/>
              <a:gd name="connsiteY31" fmla="*/ 6588 h 9925"/>
              <a:gd name="connsiteX32" fmla="*/ 5603 w 10000"/>
              <a:gd name="connsiteY32" fmla="*/ 6631 h 9925"/>
              <a:gd name="connsiteX33" fmla="*/ 5798 w 10000"/>
              <a:gd name="connsiteY33" fmla="*/ 6757 h 9925"/>
              <a:gd name="connsiteX34" fmla="*/ 5953 w 10000"/>
              <a:gd name="connsiteY34" fmla="*/ 6839 h 9925"/>
              <a:gd name="connsiteX35" fmla="*/ 6070 w 10000"/>
              <a:gd name="connsiteY35" fmla="*/ 6964 h 9925"/>
              <a:gd name="connsiteX36" fmla="*/ 6148 w 10000"/>
              <a:gd name="connsiteY36" fmla="*/ 7130 h 9925"/>
              <a:gd name="connsiteX37" fmla="*/ 6187 w 10000"/>
              <a:gd name="connsiteY37" fmla="*/ 7299 h 9925"/>
              <a:gd name="connsiteX38" fmla="*/ 6187 w 10000"/>
              <a:gd name="connsiteY38" fmla="*/ 7506 h 9925"/>
              <a:gd name="connsiteX39" fmla="*/ 6148 w 10000"/>
              <a:gd name="connsiteY39" fmla="*/ 7715 h 9925"/>
              <a:gd name="connsiteX40" fmla="*/ 6031 w 10000"/>
              <a:gd name="connsiteY40" fmla="*/ 7924 h 9925"/>
              <a:gd name="connsiteX41" fmla="*/ 6031 w 10000"/>
              <a:gd name="connsiteY41" fmla="*/ 7924 h 9925"/>
              <a:gd name="connsiteX42" fmla="*/ 5837 w 10000"/>
              <a:gd name="connsiteY42" fmla="*/ 8382 h 9925"/>
              <a:gd name="connsiteX43" fmla="*/ 5720 w 10000"/>
              <a:gd name="connsiteY43" fmla="*/ 8716 h 9925"/>
              <a:gd name="connsiteX44" fmla="*/ 5681 w 10000"/>
              <a:gd name="connsiteY44" fmla="*/ 9050 h 9925"/>
              <a:gd name="connsiteX45" fmla="*/ 5720 w 10000"/>
              <a:gd name="connsiteY45" fmla="*/ 9299 h 9925"/>
              <a:gd name="connsiteX46" fmla="*/ 5837 w 10000"/>
              <a:gd name="connsiteY46" fmla="*/ 9508 h 9925"/>
              <a:gd name="connsiteX47" fmla="*/ 6031 w 10000"/>
              <a:gd name="connsiteY47" fmla="*/ 9675 h 9925"/>
              <a:gd name="connsiteX48" fmla="*/ 6304 w 10000"/>
              <a:gd name="connsiteY48" fmla="*/ 9841 h 9925"/>
              <a:gd name="connsiteX49" fmla="*/ 6654 w 10000"/>
              <a:gd name="connsiteY49" fmla="*/ 9925 h 9925"/>
              <a:gd name="connsiteX50" fmla="*/ 6654 w 10000"/>
              <a:gd name="connsiteY50" fmla="*/ 9925 h 9925"/>
              <a:gd name="connsiteX51" fmla="*/ 6965 w 10000"/>
              <a:gd name="connsiteY51" fmla="*/ 9925 h 9925"/>
              <a:gd name="connsiteX52" fmla="*/ 7315 w 10000"/>
              <a:gd name="connsiteY52" fmla="*/ 9884 h 9925"/>
              <a:gd name="connsiteX53" fmla="*/ 7665 w 10000"/>
              <a:gd name="connsiteY53" fmla="*/ 9759 h 9925"/>
              <a:gd name="connsiteX54" fmla="*/ 8054 w 10000"/>
              <a:gd name="connsiteY54" fmla="*/ 9549 h 9925"/>
              <a:gd name="connsiteX55" fmla="*/ 8911 w 10000"/>
              <a:gd name="connsiteY55" fmla="*/ 9133 h 9925"/>
              <a:gd name="connsiteX56" fmla="*/ 9728 w 10000"/>
              <a:gd name="connsiteY56" fmla="*/ 8632 h 9925"/>
              <a:gd name="connsiteX57" fmla="*/ 9728 w 10000"/>
              <a:gd name="connsiteY57" fmla="*/ 8632 h 9925"/>
              <a:gd name="connsiteX58" fmla="*/ 9805 w 10000"/>
              <a:gd name="connsiteY58" fmla="*/ 7798 h 9925"/>
              <a:gd name="connsiteX59" fmla="*/ 9844 w 10000"/>
              <a:gd name="connsiteY59" fmla="*/ 7048 h 9925"/>
              <a:gd name="connsiteX60" fmla="*/ 9805 w 10000"/>
              <a:gd name="connsiteY60" fmla="*/ 6506 h 9925"/>
              <a:gd name="connsiteX61" fmla="*/ 9767 w 10000"/>
              <a:gd name="connsiteY61" fmla="*/ 6339 h 9925"/>
              <a:gd name="connsiteX62" fmla="*/ 9728 w 10000"/>
              <a:gd name="connsiteY62" fmla="*/ 6214 h 9925"/>
              <a:gd name="connsiteX63" fmla="*/ 9728 w 10000"/>
              <a:gd name="connsiteY63" fmla="*/ 6214 h 9925"/>
              <a:gd name="connsiteX64" fmla="*/ 9611 w 10000"/>
              <a:gd name="connsiteY64" fmla="*/ 6172 h 9925"/>
              <a:gd name="connsiteX65" fmla="*/ 9494 w 10000"/>
              <a:gd name="connsiteY65" fmla="*/ 6088 h 9925"/>
              <a:gd name="connsiteX66" fmla="*/ 9261 w 10000"/>
              <a:gd name="connsiteY66" fmla="*/ 6046 h 9925"/>
              <a:gd name="connsiteX67" fmla="*/ 9027 w 10000"/>
              <a:gd name="connsiteY67" fmla="*/ 6088 h 9925"/>
              <a:gd name="connsiteX68" fmla="*/ 8755 w 10000"/>
              <a:gd name="connsiteY68" fmla="*/ 6172 h 9925"/>
              <a:gd name="connsiteX69" fmla="*/ 8249 w 10000"/>
              <a:gd name="connsiteY69" fmla="*/ 6339 h 9925"/>
              <a:gd name="connsiteX70" fmla="*/ 8016 w 10000"/>
              <a:gd name="connsiteY70" fmla="*/ 6422 h 9925"/>
              <a:gd name="connsiteX71" fmla="*/ 7782 w 10000"/>
              <a:gd name="connsiteY71" fmla="*/ 6463 h 9925"/>
              <a:gd name="connsiteX72" fmla="*/ 7782 w 10000"/>
              <a:gd name="connsiteY72" fmla="*/ 6463 h 9925"/>
              <a:gd name="connsiteX73" fmla="*/ 7626 w 10000"/>
              <a:gd name="connsiteY73" fmla="*/ 6422 h 9925"/>
              <a:gd name="connsiteX74" fmla="*/ 7510 w 10000"/>
              <a:gd name="connsiteY74" fmla="*/ 6339 h 9925"/>
              <a:gd name="connsiteX75" fmla="*/ 7393 w 10000"/>
              <a:gd name="connsiteY75" fmla="*/ 6214 h 9925"/>
              <a:gd name="connsiteX76" fmla="*/ 7315 w 10000"/>
              <a:gd name="connsiteY76" fmla="*/ 6046 h 9925"/>
              <a:gd name="connsiteX77" fmla="*/ 7237 w 10000"/>
              <a:gd name="connsiteY77" fmla="*/ 5880 h 9925"/>
              <a:gd name="connsiteX78" fmla="*/ 7198 w 10000"/>
              <a:gd name="connsiteY78" fmla="*/ 5672 h 9925"/>
              <a:gd name="connsiteX79" fmla="*/ 7160 w 10000"/>
              <a:gd name="connsiteY79" fmla="*/ 5171 h 9925"/>
              <a:gd name="connsiteX80" fmla="*/ 7237 w 10000"/>
              <a:gd name="connsiteY80" fmla="*/ 4670 h 9925"/>
              <a:gd name="connsiteX81" fmla="*/ 7276 w 10000"/>
              <a:gd name="connsiteY81" fmla="*/ 4420 h 9925"/>
              <a:gd name="connsiteX82" fmla="*/ 7354 w 10000"/>
              <a:gd name="connsiteY82" fmla="*/ 4170 h 9925"/>
              <a:gd name="connsiteX83" fmla="*/ 7471 w 10000"/>
              <a:gd name="connsiteY83" fmla="*/ 3962 h 9925"/>
              <a:gd name="connsiteX84" fmla="*/ 7588 w 10000"/>
              <a:gd name="connsiteY84" fmla="*/ 3753 h 9925"/>
              <a:gd name="connsiteX85" fmla="*/ 7704 w 10000"/>
              <a:gd name="connsiteY85" fmla="*/ 3586 h 9925"/>
              <a:gd name="connsiteX86" fmla="*/ 7860 w 10000"/>
              <a:gd name="connsiteY86" fmla="*/ 3461 h 9925"/>
              <a:gd name="connsiteX87" fmla="*/ 7860 w 10000"/>
              <a:gd name="connsiteY87" fmla="*/ 3461 h 9925"/>
              <a:gd name="connsiteX88" fmla="*/ 8016 w 10000"/>
              <a:gd name="connsiteY88" fmla="*/ 3378 h 9925"/>
              <a:gd name="connsiteX89" fmla="*/ 8132 w 10000"/>
              <a:gd name="connsiteY89" fmla="*/ 3336 h 9925"/>
              <a:gd name="connsiteX90" fmla="*/ 8288 w 10000"/>
              <a:gd name="connsiteY90" fmla="*/ 3336 h 9925"/>
              <a:gd name="connsiteX91" fmla="*/ 8366 w 10000"/>
              <a:gd name="connsiteY91" fmla="*/ 3336 h 9925"/>
              <a:gd name="connsiteX92" fmla="*/ 8599 w 10000"/>
              <a:gd name="connsiteY92" fmla="*/ 3420 h 9925"/>
              <a:gd name="connsiteX93" fmla="*/ 8794 w 10000"/>
              <a:gd name="connsiteY93" fmla="*/ 3545 h 9925"/>
              <a:gd name="connsiteX94" fmla="*/ 8949 w 10000"/>
              <a:gd name="connsiteY94" fmla="*/ 3670 h 9925"/>
              <a:gd name="connsiteX95" fmla="*/ 9144 w 10000"/>
              <a:gd name="connsiteY95" fmla="*/ 3796 h 9925"/>
              <a:gd name="connsiteX96" fmla="*/ 9300 w 10000"/>
              <a:gd name="connsiteY96" fmla="*/ 3837 h 9925"/>
              <a:gd name="connsiteX97" fmla="*/ 9416 w 10000"/>
              <a:gd name="connsiteY97" fmla="*/ 3837 h 9925"/>
              <a:gd name="connsiteX98" fmla="*/ 9494 w 10000"/>
              <a:gd name="connsiteY98" fmla="*/ 3796 h 9925"/>
              <a:gd name="connsiteX99" fmla="*/ 9494 w 10000"/>
              <a:gd name="connsiteY99" fmla="*/ 3796 h 9925"/>
              <a:gd name="connsiteX100" fmla="*/ 9611 w 10000"/>
              <a:gd name="connsiteY100" fmla="*/ 3753 h 9925"/>
              <a:gd name="connsiteX101" fmla="*/ 9689 w 10000"/>
              <a:gd name="connsiteY101" fmla="*/ 3627 h 9925"/>
              <a:gd name="connsiteX102" fmla="*/ 9767 w 10000"/>
              <a:gd name="connsiteY102" fmla="*/ 3503 h 9925"/>
              <a:gd name="connsiteX103" fmla="*/ 9844 w 10000"/>
              <a:gd name="connsiteY103" fmla="*/ 3295 h 9925"/>
              <a:gd name="connsiteX104" fmla="*/ 9961 w 10000"/>
              <a:gd name="connsiteY104" fmla="*/ 2836 h 9925"/>
              <a:gd name="connsiteX105" fmla="*/ 10000 w 10000"/>
              <a:gd name="connsiteY105" fmla="*/ 2252 h 9925"/>
              <a:gd name="connsiteX106" fmla="*/ 10000 w 10000"/>
              <a:gd name="connsiteY106" fmla="*/ 1627 h 9925"/>
              <a:gd name="connsiteX107" fmla="*/ 9922 w 10000"/>
              <a:gd name="connsiteY107" fmla="*/ 917 h 9925"/>
              <a:gd name="connsiteX108" fmla="*/ 9767 w 10000"/>
              <a:gd name="connsiteY108" fmla="*/ 208 h 9925"/>
              <a:gd name="connsiteX109" fmla="*/ 9689 w 10000"/>
              <a:gd name="connsiteY109" fmla="*/ 8 h 9925"/>
              <a:gd name="connsiteX110" fmla="*/ 841 w 10000"/>
              <a:gd name="connsiteY110" fmla="*/ 0 h 9925"/>
              <a:gd name="connsiteX111" fmla="*/ 584 w 10000"/>
              <a:gd name="connsiteY111" fmla="*/ 1251 h 9925"/>
              <a:gd name="connsiteX112" fmla="*/ 311 w 10000"/>
              <a:gd name="connsiteY112" fmla="*/ 2586 h 9925"/>
              <a:gd name="connsiteX113" fmla="*/ 117 w 10000"/>
              <a:gd name="connsiteY113" fmla="*/ 4003 h 9925"/>
              <a:gd name="connsiteX114" fmla="*/ 117 w 10000"/>
              <a:gd name="connsiteY114" fmla="*/ 4003 h 9925"/>
              <a:gd name="connsiteX115" fmla="*/ 545 w 10000"/>
              <a:gd name="connsiteY115" fmla="*/ 3753 h 9925"/>
              <a:gd name="connsiteX116" fmla="*/ 973 w 10000"/>
              <a:gd name="connsiteY116" fmla="*/ 3586 h 9925"/>
              <a:gd name="connsiteX117" fmla="*/ 1167 w 10000"/>
              <a:gd name="connsiteY117" fmla="*/ 3545 h 9925"/>
              <a:gd name="connsiteX118" fmla="*/ 1323 w 10000"/>
              <a:gd name="connsiteY118" fmla="*/ 3503 h 9925"/>
              <a:gd name="connsiteX119" fmla="*/ 1518 w 10000"/>
              <a:gd name="connsiteY119" fmla="*/ 3503 h 9925"/>
              <a:gd name="connsiteX120" fmla="*/ 1634 w 10000"/>
              <a:gd name="connsiteY120" fmla="*/ 3545 h 9925"/>
              <a:gd name="connsiteX121" fmla="*/ 1634 w 10000"/>
              <a:gd name="connsiteY121" fmla="*/ 3545 h 9925"/>
              <a:gd name="connsiteX122" fmla="*/ 1829 w 10000"/>
              <a:gd name="connsiteY122" fmla="*/ 3711 h 9925"/>
              <a:gd name="connsiteX123" fmla="*/ 2062 w 10000"/>
              <a:gd name="connsiteY123" fmla="*/ 3921 h 9925"/>
              <a:gd name="connsiteX124" fmla="*/ 2296 w 10000"/>
              <a:gd name="connsiteY124" fmla="*/ 4170 h 9925"/>
              <a:gd name="connsiteX125" fmla="*/ 2490 w 10000"/>
              <a:gd name="connsiteY125" fmla="*/ 4463 h 9925"/>
              <a:gd name="connsiteX126" fmla="*/ 2607 w 10000"/>
              <a:gd name="connsiteY126" fmla="*/ 4795 h 9925"/>
              <a:gd name="connsiteX127" fmla="*/ 2646 w 10000"/>
              <a:gd name="connsiteY127" fmla="*/ 4963 h 9925"/>
              <a:gd name="connsiteX128" fmla="*/ 2646 w 10000"/>
              <a:gd name="connsiteY128" fmla="*/ 5130 h 9925"/>
              <a:gd name="connsiteX129" fmla="*/ 2607 w 10000"/>
              <a:gd name="connsiteY129" fmla="*/ 5296 h 9925"/>
              <a:gd name="connsiteX130" fmla="*/ 2529 w 10000"/>
              <a:gd name="connsiteY130" fmla="*/ 5463 h 9925"/>
              <a:gd name="connsiteX131" fmla="*/ 2451 w 10000"/>
              <a:gd name="connsiteY131" fmla="*/ 5630 h 9925"/>
              <a:gd name="connsiteX132" fmla="*/ 2296 w 10000"/>
              <a:gd name="connsiteY132" fmla="*/ 5797 h 9925"/>
              <a:gd name="connsiteX133" fmla="*/ 2296 w 10000"/>
              <a:gd name="connsiteY133" fmla="*/ 5797 h 9925"/>
              <a:gd name="connsiteX134" fmla="*/ 1946 w 10000"/>
              <a:gd name="connsiteY134" fmla="*/ 6046 h 9925"/>
              <a:gd name="connsiteX135" fmla="*/ 1673 w 10000"/>
              <a:gd name="connsiteY135" fmla="*/ 6214 h 9925"/>
              <a:gd name="connsiteX136" fmla="*/ 1440 w 10000"/>
              <a:gd name="connsiteY136" fmla="*/ 6297 h 9925"/>
              <a:gd name="connsiteX137" fmla="*/ 1206 w 10000"/>
              <a:gd name="connsiteY137" fmla="*/ 6297 h 9925"/>
              <a:gd name="connsiteX138" fmla="*/ 1012 w 10000"/>
              <a:gd name="connsiteY138" fmla="*/ 6256 h 9925"/>
              <a:gd name="connsiteX139" fmla="*/ 817 w 10000"/>
              <a:gd name="connsiteY139" fmla="*/ 6214 h 9925"/>
              <a:gd name="connsiteX140" fmla="*/ 623 w 10000"/>
              <a:gd name="connsiteY140" fmla="*/ 6172 h 9925"/>
              <a:gd name="connsiteX141" fmla="*/ 428 w 10000"/>
              <a:gd name="connsiteY141" fmla="*/ 6131 h 9925"/>
              <a:gd name="connsiteX142" fmla="*/ 428 w 10000"/>
              <a:gd name="connsiteY142" fmla="*/ 6131 h 9925"/>
              <a:gd name="connsiteX143" fmla="*/ 195 w 10000"/>
              <a:gd name="connsiteY143" fmla="*/ 6131 h 9925"/>
              <a:gd name="connsiteX144" fmla="*/ 0 w 10000"/>
              <a:gd name="connsiteY144" fmla="*/ 6131 h 9925"/>
              <a:gd name="connsiteX145" fmla="*/ 0 w 10000"/>
              <a:gd name="connsiteY145" fmla="*/ 6131 h 9925"/>
              <a:gd name="connsiteX146" fmla="*/ 117 w 10000"/>
              <a:gd name="connsiteY146" fmla="*/ 7255 h 9925"/>
              <a:gd name="connsiteX147" fmla="*/ 272 w 10000"/>
              <a:gd name="connsiteY147" fmla="*/ 8423 h 9925"/>
              <a:gd name="connsiteX148" fmla="*/ 272 w 10000"/>
              <a:gd name="connsiteY148" fmla="*/ 8423 h 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0000" h="9925">
                <a:moveTo>
                  <a:pt x="272" y="8423"/>
                </a:moveTo>
                <a:lnTo>
                  <a:pt x="272" y="8423"/>
                </a:lnTo>
                <a:lnTo>
                  <a:pt x="1245" y="8924"/>
                </a:lnTo>
                <a:lnTo>
                  <a:pt x="2218" y="9383"/>
                </a:lnTo>
                <a:lnTo>
                  <a:pt x="2685" y="9591"/>
                </a:lnTo>
                <a:lnTo>
                  <a:pt x="3074" y="9759"/>
                </a:lnTo>
                <a:lnTo>
                  <a:pt x="3424" y="9800"/>
                </a:lnTo>
                <a:lnTo>
                  <a:pt x="3580" y="9800"/>
                </a:lnTo>
                <a:cubicBezTo>
                  <a:pt x="3619" y="9787"/>
                  <a:pt x="3657" y="9772"/>
                  <a:pt x="3696" y="9759"/>
                </a:cubicBezTo>
                <a:lnTo>
                  <a:pt x="3696" y="9759"/>
                </a:lnTo>
                <a:lnTo>
                  <a:pt x="3813" y="9716"/>
                </a:lnTo>
                <a:cubicBezTo>
                  <a:pt x="3826" y="9675"/>
                  <a:pt x="3839" y="9633"/>
                  <a:pt x="3852" y="9591"/>
                </a:cubicBezTo>
                <a:lnTo>
                  <a:pt x="3852" y="9466"/>
                </a:lnTo>
                <a:cubicBezTo>
                  <a:pt x="3826" y="9424"/>
                  <a:pt x="3800" y="9382"/>
                  <a:pt x="3774" y="9341"/>
                </a:cubicBezTo>
                <a:cubicBezTo>
                  <a:pt x="3696" y="9230"/>
                  <a:pt x="3619" y="9118"/>
                  <a:pt x="3541" y="9007"/>
                </a:cubicBezTo>
                <a:lnTo>
                  <a:pt x="3230" y="8632"/>
                </a:lnTo>
                <a:lnTo>
                  <a:pt x="3074" y="8423"/>
                </a:lnTo>
                <a:lnTo>
                  <a:pt x="2957" y="8215"/>
                </a:lnTo>
                <a:cubicBezTo>
                  <a:pt x="2931" y="8146"/>
                  <a:pt x="2905" y="8076"/>
                  <a:pt x="2879" y="8007"/>
                </a:cubicBezTo>
                <a:cubicBezTo>
                  <a:pt x="2866" y="7937"/>
                  <a:pt x="2853" y="7869"/>
                  <a:pt x="2840" y="7798"/>
                </a:cubicBezTo>
                <a:lnTo>
                  <a:pt x="2840" y="7590"/>
                </a:lnTo>
                <a:lnTo>
                  <a:pt x="2957" y="7381"/>
                </a:lnTo>
                <a:lnTo>
                  <a:pt x="3113" y="7214"/>
                </a:lnTo>
                <a:lnTo>
                  <a:pt x="3385" y="7005"/>
                </a:lnTo>
                <a:lnTo>
                  <a:pt x="3385" y="7005"/>
                </a:lnTo>
                <a:lnTo>
                  <a:pt x="3696" y="6839"/>
                </a:lnTo>
                <a:lnTo>
                  <a:pt x="4008" y="6714"/>
                </a:lnTo>
                <a:lnTo>
                  <a:pt x="4319" y="6631"/>
                </a:lnTo>
                <a:lnTo>
                  <a:pt x="4630" y="6588"/>
                </a:lnTo>
                <a:lnTo>
                  <a:pt x="4903" y="6547"/>
                </a:lnTo>
                <a:lnTo>
                  <a:pt x="5136" y="6547"/>
                </a:lnTo>
                <a:lnTo>
                  <a:pt x="5409" y="6588"/>
                </a:lnTo>
                <a:lnTo>
                  <a:pt x="5603" y="6631"/>
                </a:lnTo>
                <a:lnTo>
                  <a:pt x="5798" y="6757"/>
                </a:lnTo>
                <a:lnTo>
                  <a:pt x="5953" y="6839"/>
                </a:lnTo>
                <a:lnTo>
                  <a:pt x="6070" y="6964"/>
                </a:lnTo>
                <a:cubicBezTo>
                  <a:pt x="6096" y="7020"/>
                  <a:pt x="6122" y="7076"/>
                  <a:pt x="6148" y="7130"/>
                </a:cubicBezTo>
                <a:cubicBezTo>
                  <a:pt x="6161" y="7186"/>
                  <a:pt x="6174" y="7243"/>
                  <a:pt x="6187" y="7299"/>
                </a:cubicBezTo>
                <a:lnTo>
                  <a:pt x="6187" y="7506"/>
                </a:lnTo>
                <a:cubicBezTo>
                  <a:pt x="6174" y="7577"/>
                  <a:pt x="6161" y="7645"/>
                  <a:pt x="6148" y="7715"/>
                </a:cubicBezTo>
                <a:lnTo>
                  <a:pt x="6031" y="7924"/>
                </a:lnTo>
                <a:lnTo>
                  <a:pt x="6031" y="7924"/>
                </a:lnTo>
                <a:cubicBezTo>
                  <a:pt x="5966" y="8076"/>
                  <a:pt x="5902" y="8229"/>
                  <a:pt x="5837" y="8382"/>
                </a:cubicBezTo>
                <a:lnTo>
                  <a:pt x="5720" y="8716"/>
                </a:lnTo>
                <a:cubicBezTo>
                  <a:pt x="5707" y="8827"/>
                  <a:pt x="5694" y="8939"/>
                  <a:pt x="5681" y="9050"/>
                </a:cubicBezTo>
                <a:lnTo>
                  <a:pt x="5720" y="9299"/>
                </a:lnTo>
                <a:lnTo>
                  <a:pt x="5837" y="9508"/>
                </a:lnTo>
                <a:lnTo>
                  <a:pt x="6031" y="9675"/>
                </a:lnTo>
                <a:lnTo>
                  <a:pt x="6304" y="9841"/>
                </a:lnTo>
                <a:lnTo>
                  <a:pt x="6654" y="9925"/>
                </a:lnTo>
                <a:lnTo>
                  <a:pt x="6654" y="9925"/>
                </a:lnTo>
                <a:lnTo>
                  <a:pt x="6965" y="9925"/>
                </a:lnTo>
                <a:lnTo>
                  <a:pt x="7315" y="9884"/>
                </a:lnTo>
                <a:lnTo>
                  <a:pt x="7665" y="9759"/>
                </a:lnTo>
                <a:lnTo>
                  <a:pt x="8054" y="9549"/>
                </a:lnTo>
                <a:lnTo>
                  <a:pt x="8911" y="9133"/>
                </a:lnTo>
                <a:lnTo>
                  <a:pt x="9728" y="8632"/>
                </a:lnTo>
                <a:lnTo>
                  <a:pt x="9728" y="8632"/>
                </a:lnTo>
                <a:cubicBezTo>
                  <a:pt x="9754" y="8353"/>
                  <a:pt x="9779" y="8076"/>
                  <a:pt x="9805" y="7798"/>
                </a:cubicBezTo>
                <a:cubicBezTo>
                  <a:pt x="9818" y="7548"/>
                  <a:pt x="9831" y="7299"/>
                  <a:pt x="9844" y="7048"/>
                </a:cubicBezTo>
                <a:cubicBezTo>
                  <a:pt x="9831" y="6867"/>
                  <a:pt x="9818" y="6685"/>
                  <a:pt x="9805" y="6506"/>
                </a:cubicBezTo>
                <a:cubicBezTo>
                  <a:pt x="9792" y="6450"/>
                  <a:pt x="9780" y="6394"/>
                  <a:pt x="9767" y="6339"/>
                </a:cubicBezTo>
                <a:cubicBezTo>
                  <a:pt x="9754" y="6297"/>
                  <a:pt x="9741" y="6255"/>
                  <a:pt x="9728" y="6214"/>
                </a:cubicBezTo>
                <a:lnTo>
                  <a:pt x="9728" y="6214"/>
                </a:lnTo>
                <a:lnTo>
                  <a:pt x="9611" y="6172"/>
                </a:lnTo>
                <a:lnTo>
                  <a:pt x="9494" y="6088"/>
                </a:lnTo>
                <a:lnTo>
                  <a:pt x="9261" y="6046"/>
                </a:lnTo>
                <a:lnTo>
                  <a:pt x="9027" y="6088"/>
                </a:lnTo>
                <a:lnTo>
                  <a:pt x="8755" y="6172"/>
                </a:lnTo>
                <a:lnTo>
                  <a:pt x="8249" y="6339"/>
                </a:lnTo>
                <a:lnTo>
                  <a:pt x="8016" y="6422"/>
                </a:lnTo>
                <a:lnTo>
                  <a:pt x="7782" y="6463"/>
                </a:lnTo>
                <a:lnTo>
                  <a:pt x="7782" y="6463"/>
                </a:lnTo>
                <a:lnTo>
                  <a:pt x="7626" y="6422"/>
                </a:lnTo>
                <a:lnTo>
                  <a:pt x="7510" y="6339"/>
                </a:lnTo>
                <a:lnTo>
                  <a:pt x="7393" y="6214"/>
                </a:lnTo>
                <a:cubicBezTo>
                  <a:pt x="7367" y="6159"/>
                  <a:pt x="7341" y="6103"/>
                  <a:pt x="7315" y="6046"/>
                </a:cubicBezTo>
                <a:cubicBezTo>
                  <a:pt x="7289" y="5991"/>
                  <a:pt x="7263" y="5935"/>
                  <a:pt x="7237" y="5880"/>
                </a:cubicBezTo>
                <a:cubicBezTo>
                  <a:pt x="7224" y="5811"/>
                  <a:pt x="7211" y="5741"/>
                  <a:pt x="7198" y="5672"/>
                </a:cubicBezTo>
                <a:cubicBezTo>
                  <a:pt x="7185" y="5504"/>
                  <a:pt x="7173" y="5338"/>
                  <a:pt x="7160" y="5171"/>
                </a:cubicBezTo>
                <a:cubicBezTo>
                  <a:pt x="7186" y="5005"/>
                  <a:pt x="7211" y="4837"/>
                  <a:pt x="7237" y="4670"/>
                </a:cubicBezTo>
                <a:cubicBezTo>
                  <a:pt x="7250" y="4587"/>
                  <a:pt x="7263" y="4504"/>
                  <a:pt x="7276" y="4420"/>
                </a:cubicBezTo>
                <a:cubicBezTo>
                  <a:pt x="7302" y="4338"/>
                  <a:pt x="7328" y="4253"/>
                  <a:pt x="7354" y="4170"/>
                </a:cubicBezTo>
                <a:lnTo>
                  <a:pt x="7471" y="3962"/>
                </a:lnTo>
                <a:lnTo>
                  <a:pt x="7588" y="3753"/>
                </a:lnTo>
                <a:cubicBezTo>
                  <a:pt x="7627" y="3698"/>
                  <a:pt x="7665" y="3642"/>
                  <a:pt x="7704" y="3586"/>
                </a:cubicBezTo>
                <a:lnTo>
                  <a:pt x="7860" y="3461"/>
                </a:lnTo>
                <a:lnTo>
                  <a:pt x="7860" y="3461"/>
                </a:lnTo>
                <a:lnTo>
                  <a:pt x="8016" y="3378"/>
                </a:lnTo>
                <a:cubicBezTo>
                  <a:pt x="8055" y="3365"/>
                  <a:pt x="8093" y="3350"/>
                  <a:pt x="8132" y="3336"/>
                </a:cubicBezTo>
                <a:lnTo>
                  <a:pt x="8288" y="3336"/>
                </a:lnTo>
                <a:lnTo>
                  <a:pt x="8366" y="3336"/>
                </a:lnTo>
                <a:lnTo>
                  <a:pt x="8599" y="3420"/>
                </a:lnTo>
                <a:lnTo>
                  <a:pt x="8794" y="3545"/>
                </a:lnTo>
                <a:cubicBezTo>
                  <a:pt x="8846" y="3586"/>
                  <a:pt x="8897" y="3628"/>
                  <a:pt x="8949" y="3670"/>
                </a:cubicBezTo>
                <a:lnTo>
                  <a:pt x="9144" y="3796"/>
                </a:lnTo>
                <a:lnTo>
                  <a:pt x="9300" y="3837"/>
                </a:lnTo>
                <a:lnTo>
                  <a:pt x="9416" y="3837"/>
                </a:lnTo>
                <a:cubicBezTo>
                  <a:pt x="9442" y="3824"/>
                  <a:pt x="9468" y="3809"/>
                  <a:pt x="9494" y="3796"/>
                </a:cubicBezTo>
                <a:lnTo>
                  <a:pt x="9494" y="3796"/>
                </a:lnTo>
                <a:lnTo>
                  <a:pt x="9611" y="3753"/>
                </a:lnTo>
                <a:lnTo>
                  <a:pt x="9689" y="3627"/>
                </a:lnTo>
                <a:cubicBezTo>
                  <a:pt x="9715" y="3586"/>
                  <a:pt x="9741" y="3544"/>
                  <a:pt x="9767" y="3503"/>
                </a:cubicBezTo>
                <a:cubicBezTo>
                  <a:pt x="9793" y="3434"/>
                  <a:pt x="9818" y="3364"/>
                  <a:pt x="9844" y="3295"/>
                </a:cubicBezTo>
                <a:lnTo>
                  <a:pt x="9961" y="2836"/>
                </a:lnTo>
                <a:cubicBezTo>
                  <a:pt x="9974" y="2641"/>
                  <a:pt x="9987" y="2447"/>
                  <a:pt x="10000" y="2252"/>
                </a:cubicBezTo>
                <a:lnTo>
                  <a:pt x="10000" y="1627"/>
                </a:lnTo>
                <a:cubicBezTo>
                  <a:pt x="9974" y="1389"/>
                  <a:pt x="9948" y="1154"/>
                  <a:pt x="9922" y="917"/>
                </a:cubicBezTo>
                <a:cubicBezTo>
                  <a:pt x="9870" y="681"/>
                  <a:pt x="9819" y="445"/>
                  <a:pt x="9767" y="208"/>
                </a:cubicBezTo>
                <a:cubicBezTo>
                  <a:pt x="9749" y="108"/>
                  <a:pt x="9707" y="108"/>
                  <a:pt x="9689" y="8"/>
                </a:cubicBezTo>
                <a:lnTo>
                  <a:pt x="841" y="0"/>
                </a:lnTo>
                <a:cubicBezTo>
                  <a:pt x="755" y="442"/>
                  <a:pt x="670" y="810"/>
                  <a:pt x="584" y="1251"/>
                </a:cubicBezTo>
                <a:lnTo>
                  <a:pt x="311" y="2586"/>
                </a:lnTo>
                <a:cubicBezTo>
                  <a:pt x="246" y="3057"/>
                  <a:pt x="182" y="3531"/>
                  <a:pt x="117" y="4003"/>
                </a:cubicBezTo>
                <a:lnTo>
                  <a:pt x="117" y="4003"/>
                </a:lnTo>
                <a:lnTo>
                  <a:pt x="545" y="3753"/>
                </a:lnTo>
                <a:lnTo>
                  <a:pt x="973" y="3586"/>
                </a:lnTo>
                <a:lnTo>
                  <a:pt x="1167" y="3545"/>
                </a:lnTo>
                <a:lnTo>
                  <a:pt x="1323" y="3503"/>
                </a:lnTo>
                <a:lnTo>
                  <a:pt x="1518" y="3503"/>
                </a:lnTo>
                <a:lnTo>
                  <a:pt x="1634" y="3545"/>
                </a:lnTo>
                <a:lnTo>
                  <a:pt x="1634" y="3545"/>
                </a:lnTo>
                <a:lnTo>
                  <a:pt x="1829" y="3711"/>
                </a:lnTo>
                <a:lnTo>
                  <a:pt x="2062" y="3921"/>
                </a:lnTo>
                <a:lnTo>
                  <a:pt x="2296" y="4170"/>
                </a:lnTo>
                <a:cubicBezTo>
                  <a:pt x="2361" y="4267"/>
                  <a:pt x="2425" y="4366"/>
                  <a:pt x="2490" y="4463"/>
                </a:cubicBezTo>
                <a:lnTo>
                  <a:pt x="2607" y="4795"/>
                </a:lnTo>
                <a:lnTo>
                  <a:pt x="2646" y="4963"/>
                </a:lnTo>
                <a:lnTo>
                  <a:pt x="2646" y="5130"/>
                </a:lnTo>
                <a:cubicBezTo>
                  <a:pt x="2633" y="5185"/>
                  <a:pt x="2620" y="5241"/>
                  <a:pt x="2607" y="5296"/>
                </a:cubicBezTo>
                <a:cubicBezTo>
                  <a:pt x="2581" y="5351"/>
                  <a:pt x="2555" y="5408"/>
                  <a:pt x="2529" y="5463"/>
                </a:cubicBezTo>
                <a:cubicBezTo>
                  <a:pt x="2503" y="5518"/>
                  <a:pt x="2477" y="5575"/>
                  <a:pt x="2451" y="5630"/>
                </a:cubicBezTo>
                <a:lnTo>
                  <a:pt x="2296" y="5797"/>
                </a:lnTo>
                <a:lnTo>
                  <a:pt x="2296" y="5797"/>
                </a:lnTo>
                <a:lnTo>
                  <a:pt x="1946" y="6046"/>
                </a:lnTo>
                <a:lnTo>
                  <a:pt x="1673" y="6214"/>
                </a:lnTo>
                <a:lnTo>
                  <a:pt x="1440" y="6297"/>
                </a:lnTo>
                <a:lnTo>
                  <a:pt x="1206" y="6297"/>
                </a:lnTo>
                <a:lnTo>
                  <a:pt x="1012" y="6256"/>
                </a:lnTo>
                <a:lnTo>
                  <a:pt x="817" y="6214"/>
                </a:lnTo>
                <a:lnTo>
                  <a:pt x="623" y="6172"/>
                </a:lnTo>
                <a:lnTo>
                  <a:pt x="428" y="6131"/>
                </a:lnTo>
                <a:lnTo>
                  <a:pt x="428" y="6131"/>
                </a:lnTo>
                <a:lnTo>
                  <a:pt x="195" y="6131"/>
                </a:lnTo>
                <a:lnTo>
                  <a:pt x="0" y="6131"/>
                </a:lnTo>
                <a:lnTo>
                  <a:pt x="0" y="6131"/>
                </a:lnTo>
                <a:lnTo>
                  <a:pt x="117" y="7255"/>
                </a:lnTo>
                <a:cubicBezTo>
                  <a:pt x="169" y="7645"/>
                  <a:pt x="220" y="8035"/>
                  <a:pt x="272" y="8423"/>
                </a:cubicBezTo>
                <a:lnTo>
                  <a:pt x="272" y="842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6810375" y="2019300"/>
            <a:ext cx="920750" cy="1079500"/>
          </a:xfrm>
          <a:custGeom>
            <a:avLst/>
            <a:gdLst>
              <a:gd name="T0" fmla="*/ 580 w 580"/>
              <a:gd name="T1" fmla="*/ 124 h 680"/>
              <a:gd name="T2" fmla="*/ 468 w 580"/>
              <a:gd name="T3" fmla="*/ 146 h 680"/>
              <a:gd name="T4" fmla="*/ 434 w 580"/>
              <a:gd name="T5" fmla="*/ 148 h 680"/>
              <a:gd name="T6" fmla="*/ 418 w 580"/>
              <a:gd name="T7" fmla="*/ 138 h 680"/>
              <a:gd name="T8" fmla="*/ 424 w 580"/>
              <a:gd name="T9" fmla="*/ 120 h 680"/>
              <a:gd name="T10" fmla="*/ 456 w 580"/>
              <a:gd name="T11" fmla="*/ 66 h 680"/>
              <a:gd name="T12" fmla="*/ 462 w 580"/>
              <a:gd name="T13" fmla="*/ 36 h 680"/>
              <a:gd name="T14" fmla="*/ 452 w 580"/>
              <a:gd name="T15" fmla="*/ 20 h 680"/>
              <a:gd name="T16" fmla="*/ 418 w 580"/>
              <a:gd name="T17" fmla="*/ 4 h 680"/>
              <a:gd name="T18" fmla="*/ 370 w 580"/>
              <a:gd name="T19" fmla="*/ 0 h 680"/>
              <a:gd name="T20" fmla="*/ 324 w 580"/>
              <a:gd name="T21" fmla="*/ 8 h 680"/>
              <a:gd name="T22" fmla="*/ 290 w 580"/>
              <a:gd name="T23" fmla="*/ 26 h 680"/>
              <a:gd name="T24" fmla="*/ 282 w 580"/>
              <a:gd name="T25" fmla="*/ 52 h 680"/>
              <a:gd name="T26" fmla="*/ 314 w 580"/>
              <a:gd name="T27" fmla="*/ 140 h 680"/>
              <a:gd name="T28" fmla="*/ 242 w 580"/>
              <a:gd name="T29" fmla="*/ 146 h 680"/>
              <a:gd name="T30" fmla="*/ 154 w 580"/>
              <a:gd name="T31" fmla="*/ 132 h 680"/>
              <a:gd name="T32" fmla="*/ 126 w 580"/>
              <a:gd name="T33" fmla="*/ 124 h 680"/>
              <a:gd name="T34" fmla="*/ 140 w 580"/>
              <a:gd name="T35" fmla="*/ 154 h 680"/>
              <a:gd name="T36" fmla="*/ 156 w 580"/>
              <a:gd name="T37" fmla="*/ 212 h 680"/>
              <a:gd name="T38" fmla="*/ 144 w 580"/>
              <a:gd name="T39" fmla="*/ 256 h 680"/>
              <a:gd name="T40" fmla="*/ 122 w 580"/>
              <a:gd name="T41" fmla="*/ 274 h 680"/>
              <a:gd name="T42" fmla="*/ 88 w 580"/>
              <a:gd name="T43" fmla="*/ 286 h 680"/>
              <a:gd name="T44" fmla="*/ 20 w 580"/>
              <a:gd name="T45" fmla="*/ 294 h 680"/>
              <a:gd name="T46" fmla="*/ 2 w 580"/>
              <a:gd name="T47" fmla="*/ 312 h 680"/>
              <a:gd name="T48" fmla="*/ 4 w 580"/>
              <a:gd name="T49" fmla="*/ 350 h 680"/>
              <a:gd name="T50" fmla="*/ 16 w 580"/>
              <a:gd name="T51" fmla="*/ 378 h 680"/>
              <a:gd name="T52" fmla="*/ 36 w 580"/>
              <a:gd name="T53" fmla="*/ 396 h 680"/>
              <a:gd name="T54" fmla="*/ 62 w 580"/>
              <a:gd name="T55" fmla="*/ 396 h 680"/>
              <a:gd name="T56" fmla="*/ 120 w 580"/>
              <a:gd name="T57" fmla="*/ 380 h 680"/>
              <a:gd name="T58" fmla="*/ 144 w 580"/>
              <a:gd name="T59" fmla="*/ 380 h 680"/>
              <a:gd name="T60" fmla="*/ 158 w 580"/>
              <a:gd name="T61" fmla="*/ 394 h 680"/>
              <a:gd name="T62" fmla="*/ 156 w 580"/>
              <a:gd name="T63" fmla="*/ 448 h 680"/>
              <a:gd name="T64" fmla="*/ 120 w 580"/>
              <a:gd name="T65" fmla="*/ 580 h 680"/>
              <a:gd name="T66" fmla="*/ 178 w 580"/>
              <a:gd name="T67" fmla="*/ 554 h 680"/>
              <a:gd name="T68" fmla="*/ 256 w 580"/>
              <a:gd name="T69" fmla="*/ 538 h 680"/>
              <a:gd name="T70" fmla="*/ 314 w 580"/>
              <a:gd name="T71" fmla="*/ 542 h 680"/>
              <a:gd name="T72" fmla="*/ 328 w 580"/>
              <a:gd name="T73" fmla="*/ 554 h 680"/>
              <a:gd name="T74" fmla="*/ 322 w 580"/>
              <a:gd name="T75" fmla="*/ 572 h 680"/>
              <a:gd name="T76" fmla="*/ 296 w 580"/>
              <a:gd name="T77" fmla="*/ 616 h 680"/>
              <a:gd name="T78" fmla="*/ 296 w 580"/>
              <a:gd name="T79" fmla="*/ 640 h 680"/>
              <a:gd name="T80" fmla="*/ 312 w 580"/>
              <a:gd name="T81" fmla="*/ 662 h 680"/>
              <a:gd name="T82" fmla="*/ 370 w 580"/>
              <a:gd name="T83" fmla="*/ 680 h 680"/>
              <a:gd name="T84" fmla="*/ 430 w 580"/>
              <a:gd name="T85" fmla="*/ 672 h 680"/>
              <a:gd name="T86" fmla="*/ 452 w 580"/>
              <a:gd name="T87" fmla="*/ 662 h 680"/>
              <a:gd name="T88" fmla="*/ 468 w 580"/>
              <a:gd name="T89" fmla="*/ 642 h 680"/>
              <a:gd name="T90" fmla="*/ 462 w 580"/>
              <a:gd name="T91" fmla="*/ 612 h 680"/>
              <a:gd name="T92" fmla="*/ 434 w 580"/>
              <a:gd name="T93" fmla="*/ 578 h 680"/>
              <a:gd name="T94" fmla="*/ 436 w 580"/>
              <a:gd name="T95" fmla="*/ 566 h 680"/>
              <a:gd name="T96" fmla="*/ 460 w 580"/>
              <a:gd name="T97" fmla="*/ 550 h 680"/>
              <a:gd name="T98" fmla="*/ 498 w 580"/>
              <a:gd name="T99" fmla="*/ 546 h 680"/>
              <a:gd name="T100" fmla="*/ 580 w 580"/>
              <a:gd name="T101" fmla="*/ 56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0" h="680">
                <a:moveTo>
                  <a:pt x="580" y="560"/>
                </a:moveTo>
                <a:lnTo>
                  <a:pt x="580" y="124"/>
                </a:lnTo>
                <a:lnTo>
                  <a:pt x="580" y="124"/>
                </a:lnTo>
                <a:lnTo>
                  <a:pt x="546" y="132"/>
                </a:lnTo>
                <a:lnTo>
                  <a:pt x="506" y="140"/>
                </a:lnTo>
                <a:lnTo>
                  <a:pt x="468" y="146"/>
                </a:lnTo>
                <a:lnTo>
                  <a:pt x="450" y="148"/>
                </a:lnTo>
                <a:lnTo>
                  <a:pt x="434" y="148"/>
                </a:lnTo>
                <a:lnTo>
                  <a:pt x="434" y="148"/>
                </a:lnTo>
                <a:lnTo>
                  <a:pt x="426" y="146"/>
                </a:lnTo>
                <a:lnTo>
                  <a:pt x="420" y="144"/>
                </a:lnTo>
                <a:lnTo>
                  <a:pt x="418" y="138"/>
                </a:lnTo>
                <a:lnTo>
                  <a:pt x="418" y="134"/>
                </a:lnTo>
                <a:lnTo>
                  <a:pt x="420" y="128"/>
                </a:lnTo>
                <a:lnTo>
                  <a:pt x="424" y="120"/>
                </a:lnTo>
                <a:lnTo>
                  <a:pt x="434" y="104"/>
                </a:lnTo>
                <a:lnTo>
                  <a:pt x="446" y="86"/>
                </a:lnTo>
                <a:lnTo>
                  <a:pt x="456" y="66"/>
                </a:lnTo>
                <a:lnTo>
                  <a:pt x="460" y="56"/>
                </a:lnTo>
                <a:lnTo>
                  <a:pt x="462" y="46"/>
                </a:lnTo>
                <a:lnTo>
                  <a:pt x="462" y="36"/>
                </a:lnTo>
                <a:lnTo>
                  <a:pt x="458" y="28"/>
                </a:lnTo>
                <a:lnTo>
                  <a:pt x="458" y="28"/>
                </a:lnTo>
                <a:lnTo>
                  <a:pt x="452" y="20"/>
                </a:lnTo>
                <a:lnTo>
                  <a:pt x="442" y="12"/>
                </a:lnTo>
                <a:lnTo>
                  <a:pt x="432" y="8"/>
                </a:lnTo>
                <a:lnTo>
                  <a:pt x="418" y="4"/>
                </a:lnTo>
                <a:lnTo>
                  <a:pt x="402" y="2"/>
                </a:lnTo>
                <a:lnTo>
                  <a:pt x="386" y="0"/>
                </a:lnTo>
                <a:lnTo>
                  <a:pt x="370" y="0"/>
                </a:lnTo>
                <a:lnTo>
                  <a:pt x="354" y="2"/>
                </a:lnTo>
                <a:lnTo>
                  <a:pt x="338" y="4"/>
                </a:lnTo>
                <a:lnTo>
                  <a:pt x="324" y="8"/>
                </a:lnTo>
                <a:lnTo>
                  <a:pt x="310" y="12"/>
                </a:lnTo>
                <a:lnTo>
                  <a:pt x="298" y="18"/>
                </a:lnTo>
                <a:lnTo>
                  <a:pt x="290" y="26"/>
                </a:lnTo>
                <a:lnTo>
                  <a:pt x="284" y="34"/>
                </a:lnTo>
                <a:lnTo>
                  <a:pt x="280" y="42"/>
                </a:lnTo>
                <a:lnTo>
                  <a:pt x="282" y="52"/>
                </a:lnTo>
                <a:lnTo>
                  <a:pt x="282" y="52"/>
                </a:lnTo>
                <a:lnTo>
                  <a:pt x="314" y="140"/>
                </a:lnTo>
                <a:lnTo>
                  <a:pt x="314" y="140"/>
                </a:lnTo>
                <a:lnTo>
                  <a:pt x="302" y="142"/>
                </a:lnTo>
                <a:lnTo>
                  <a:pt x="266" y="146"/>
                </a:lnTo>
                <a:lnTo>
                  <a:pt x="242" y="146"/>
                </a:lnTo>
                <a:lnTo>
                  <a:pt x="216" y="144"/>
                </a:lnTo>
                <a:lnTo>
                  <a:pt x="186" y="140"/>
                </a:lnTo>
                <a:lnTo>
                  <a:pt x="154" y="132"/>
                </a:lnTo>
                <a:lnTo>
                  <a:pt x="154" y="132"/>
                </a:lnTo>
                <a:lnTo>
                  <a:pt x="126" y="124"/>
                </a:lnTo>
                <a:lnTo>
                  <a:pt x="126" y="124"/>
                </a:lnTo>
                <a:lnTo>
                  <a:pt x="130" y="132"/>
                </a:lnTo>
                <a:lnTo>
                  <a:pt x="130" y="132"/>
                </a:lnTo>
                <a:lnTo>
                  <a:pt x="140" y="154"/>
                </a:lnTo>
                <a:lnTo>
                  <a:pt x="148" y="174"/>
                </a:lnTo>
                <a:lnTo>
                  <a:pt x="154" y="194"/>
                </a:lnTo>
                <a:lnTo>
                  <a:pt x="156" y="212"/>
                </a:lnTo>
                <a:lnTo>
                  <a:pt x="156" y="228"/>
                </a:lnTo>
                <a:lnTo>
                  <a:pt x="152" y="242"/>
                </a:lnTo>
                <a:lnTo>
                  <a:pt x="144" y="256"/>
                </a:lnTo>
                <a:lnTo>
                  <a:pt x="132" y="268"/>
                </a:lnTo>
                <a:lnTo>
                  <a:pt x="132" y="268"/>
                </a:lnTo>
                <a:lnTo>
                  <a:pt x="122" y="274"/>
                </a:lnTo>
                <a:lnTo>
                  <a:pt x="112" y="280"/>
                </a:lnTo>
                <a:lnTo>
                  <a:pt x="100" y="282"/>
                </a:lnTo>
                <a:lnTo>
                  <a:pt x="88" y="286"/>
                </a:lnTo>
                <a:lnTo>
                  <a:pt x="40" y="290"/>
                </a:lnTo>
                <a:lnTo>
                  <a:pt x="30" y="292"/>
                </a:lnTo>
                <a:lnTo>
                  <a:pt x="20" y="294"/>
                </a:lnTo>
                <a:lnTo>
                  <a:pt x="12" y="298"/>
                </a:lnTo>
                <a:lnTo>
                  <a:pt x="6" y="304"/>
                </a:lnTo>
                <a:lnTo>
                  <a:pt x="2" y="312"/>
                </a:lnTo>
                <a:lnTo>
                  <a:pt x="0" y="322"/>
                </a:lnTo>
                <a:lnTo>
                  <a:pt x="0" y="334"/>
                </a:lnTo>
                <a:lnTo>
                  <a:pt x="4" y="350"/>
                </a:lnTo>
                <a:lnTo>
                  <a:pt x="4" y="350"/>
                </a:lnTo>
                <a:lnTo>
                  <a:pt x="10" y="366"/>
                </a:lnTo>
                <a:lnTo>
                  <a:pt x="16" y="378"/>
                </a:lnTo>
                <a:lnTo>
                  <a:pt x="22" y="386"/>
                </a:lnTo>
                <a:lnTo>
                  <a:pt x="30" y="392"/>
                </a:lnTo>
                <a:lnTo>
                  <a:pt x="36" y="396"/>
                </a:lnTo>
                <a:lnTo>
                  <a:pt x="44" y="398"/>
                </a:lnTo>
                <a:lnTo>
                  <a:pt x="52" y="398"/>
                </a:lnTo>
                <a:lnTo>
                  <a:pt x="62" y="396"/>
                </a:lnTo>
                <a:lnTo>
                  <a:pt x="80" y="390"/>
                </a:lnTo>
                <a:lnTo>
                  <a:pt x="98" y="384"/>
                </a:lnTo>
                <a:lnTo>
                  <a:pt x="120" y="380"/>
                </a:lnTo>
                <a:lnTo>
                  <a:pt x="132" y="378"/>
                </a:lnTo>
                <a:lnTo>
                  <a:pt x="144" y="380"/>
                </a:lnTo>
                <a:lnTo>
                  <a:pt x="144" y="380"/>
                </a:lnTo>
                <a:lnTo>
                  <a:pt x="150" y="382"/>
                </a:lnTo>
                <a:lnTo>
                  <a:pt x="154" y="386"/>
                </a:lnTo>
                <a:lnTo>
                  <a:pt x="158" y="394"/>
                </a:lnTo>
                <a:lnTo>
                  <a:pt x="160" y="402"/>
                </a:lnTo>
                <a:lnTo>
                  <a:pt x="160" y="422"/>
                </a:lnTo>
                <a:lnTo>
                  <a:pt x="156" y="448"/>
                </a:lnTo>
                <a:lnTo>
                  <a:pt x="150" y="478"/>
                </a:lnTo>
                <a:lnTo>
                  <a:pt x="140" y="510"/>
                </a:lnTo>
                <a:lnTo>
                  <a:pt x="120" y="580"/>
                </a:lnTo>
                <a:lnTo>
                  <a:pt x="120" y="580"/>
                </a:lnTo>
                <a:lnTo>
                  <a:pt x="178" y="554"/>
                </a:lnTo>
                <a:lnTo>
                  <a:pt x="178" y="554"/>
                </a:lnTo>
                <a:lnTo>
                  <a:pt x="204" y="546"/>
                </a:lnTo>
                <a:lnTo>
                  <a:pt x="230" y="540"/>
                </a:lnTo>
                <a:lnTo>
                  <a:pt x="256" y="538"/>
                </a:lnTo>
                <a:lnTo>
                  <a:pt x="278" y="536"/>
                </a:lnTo>
                <a:lnTo>
                  <a:pt x="298" y="538"/>
                </a:lnTo>
                <a:lnTo>
                  <a:pt x="314" y="542"/>
                </a:lnTo>
                <a:lnTo>
                  <a:pt x="324" y="548"/>
                </a:lnTo>
                <a:lnTo>
                  <a:pt x="326" y="552"/>
                </a:lnTo>
                <a:lnTo>
                  <a:pt x="328" y="554"/>
                </a:lnTo>
                <a:lnTo>
                  <a:pt x="328" y="554"/>
                </a:lnTo>
                <a:lnTo>
                  <a:pt x="326" y="562"/>
                </a:lnTo>
                <a:lnTo>
                  <a:pt x="322" y="572"/>
                </a:lnTo>
                <a:lnTo>
                  <a:pt x="308" y="592"/>
                </a:lnTo>
                <a:lnTo>
                  <a:pt x="302" y="604"/>
                </a:lnTo>
                <a:lnTo>
                  <a:pt x="296" y="616"/>
                </a:lnTo>
                <a:lnTo>
                  <a:pt x="294" y="628"/>
                </a:lnTo>
                <a:lnTo>
                  <a:pt x="296" y="640"/>
                </a:lnTo>
                <a:lnTo>
                  <a:pt x="296" y="640"/>
                </a:lnTo>
                <a:lnTo>
                  <a:pt x="298" y="646"/>
                </a:lnTo>
                <a:lnTo>
                  <a:pt x="302" y="652"/>
                </a:lnTo>
                <a:lnTo>
                  <a:pt x="312" y="662"/>
                </a:lnTo>
                <a:lnTo>
                  <a:pt x="328" y="670"/>
                </a:lnTo>
                <a:lnTo>
                  <a:pt x="348" y="676"/>
                </a:lnTo>
                <a:lnTo>
                  <a:pt x="370" y="680"/>
                </a:lnTo>
                <a:lnTo>
                  <a:pt x="394" y="680"/>
                </a:lnTo>
                <a:lnTo>
                  <a:pt x="418" y="676"/>
                </a:lnTo>
                <a:lnTo>
                  <a:pt x="430" y="672"/>
                </a:lnTo>
                <a:lnTo>
                  <a:pt x="442" y="668"/>
                </a:lnTo>
                <a:lnTo>
                  <a:pt x="442" y="668"/>
                </a:lnTo>
                <a:lnTo>
                  <a:pt x="452" y="662"/>
                </a:lnTo>
                <a:lnTo>
                  <a:pt x="460" y="656"/>
                </a:lnTo>
                <a:lnTo>
                  <a:pt x="466" y="648"/>
                </a:lnTo>
                <a:lnTo>
                  <a:pt x="468" y="642"/>
                </a:lnTo>
                <a:lnTo>
                  <a:pt x="468" y="634"/>
                </a:lnTo>
                <a:lnTo>
                  <a:pt x="468" y="626"/>
                </a:lnTo>
                <a:lnTo>
                  <a:pt x="462" y="612"/>
                </a:lnTo>
                <a:lnTo>
                  <a:pt x="454" y="600"/>
                </a:lnTo>
                <a:lnTo>
                  <a:pt x="444" y="588"/>
                </a:lnTo>
                <a:lnTo>
                  <a:pt x="434" y="578"/>
                </a:lnTo>
                <a:lnTo>
                  <a:pt x="434" y="578"/>
                </a:lnTo>
                <a:lnTo>
                  <a:pt x="434" y="572"/>
                </a:lnTo>
                <a:lnTo>
                  <a:pt x="436" y="566"/>
                </a:lnTo>
                <a:lnTo>
                  <a:pt x="442" y="560"/>
                </a:lnTo>
                <a:lnTo>
                  <a:pt x="448" y="554"/>
                </a:lnTo>
                <a:lnTo>
                  <a:pt x="460" y="550"/>
                </a:lnTo>
                <a:lnTo>
                  <a:pt x="476" y="546"/>
                </a:lnTo>
                <a:lnTo>
                  <a:pt x="498" y="546"/>
                </a:lnTo>
                <a:lnTo>
                  <a:pt x="498" y="546"/>
                </a:lnTo>
                <a:lnTo>
                  <a:pt x="522" y="550"/>
                </a:lnTo>
                <a:lnTo>
                  <a:pt x="544" y="552"/>
                </a:lnTo>
                <a:lnTo>
                  <a:pt x="580" y="560"/>
                </a:lnTo>
                <a:lnTo>
                  <a:pt x="580" y="56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6965950" y="869950"/>
            <a:ext cx="765175" cy="752475"/>
          </a:xfrm>
          <a:custGeom>
            <a:avLst/>
            <a:gdLst>
              <a:gd name="T0" fmla="*/ 482 w 482"/>
              <a:gd name="T1" fmla="*/ 0 h 474"/>
              <a:gd name="T2" fmla="*/ 42 w 482"/>
              <a:gd name="T3" fmla="*/ 0 h 474"/>
              <a:gd name="T4" fmla="*/ 14 w 482"/>
              <a:gd name="T5" fmla="*/ 72 h 474"/>
              <a:gd name="T6" fmla="*/ 2 w 482"/>
              <a:gd name="T7" fmla="*/ 128 h 474"/>
              <a:gd name="T8" fmla="*/ 2 w 482"/>
              <a:gd name="T9" fmla="*/ 150 h 474"/>
              <a:gd name="T10" fmla="*/ 6 w 482"/>
              <a:gd name="T11" fmla="*/ 168 h 474"/>
              <a:gd name="T12" fmla="*/ 20 w 482"/>
              <a:gd name="T13" fmla="*/ 176 h 474"/>
              <a:gd name="T14" fmla="*/ 30 w 482"/>
              <a:gd name="T15" fmla="*/ 176 h 474"/>
              <a:gd name="T16" fmla="*/ 50 w 482"/>
              <a:gd name="T17" fmla="*/ 170 h 474"/>
              <a:gd name="T18" fmla="*/ 78 w 482"/>
              <a:gd name="T19" fmla="*/ 148 h 474"/>
              <a:gd name="T20" fmla="*/ 106 w 482"/>
              <a:gd name="T21" fmla="*/ 126 h 474"/>
              <a:gd name="T22" fmla="*/ 124 w 482"/>
              <a:gd name="T23" fmla="*/ 122 h 474"/>
              <a:gd name="T24" fmla="*/ 142 w 482"/>
              <a:gd name="T25" fmla="*/ 130 h 474"/>
              <a:gd name="T26" fmla="*/ 160 w 482"/>
              <a:gd name="T27" fmla="*/ 156 h 474"/>
              <a:gd name="T28" fmla="*/ 168 w 482"/>
              <a:gd name="T29" fmla="*/ 176 h 474"/>
              <a:gd name="T30" fmla="*/ 178 w 482"/>
              <a:gd name="T31" fmla="*/ 218 h 474"/>
              <a:gd name="T32" fmla="*/ 176 w 482"/>
              <a:gd name="T33" fmla="*/ 252 h 474"/>
              <a:gd name="T34" fmla="*/ 162 w 482"/>
              <a:gd name="T35" fmla="*/ 274 h 474"/>
              <a:gd name="T36" fmla="*/ 140 w 482"/>
              <a:gd name="T37" fmla="*/ 290 h 474"/>
              <a:gd name="T38" fmla="*/ 114 w 482"/>
              <a:gd name="T39" fmla="*/ 300 h 474"/>
              <a:gd name="T40" fmla="*/ 86 w 482"/>
              <a:gd name="T41" fmla="*/ 306 h 474"/>
              <a:gd name="T42" fmla="*/ 32 w 482"/>
              <a:gd name="T43" fmla="*/ 304 h 474"/>
              <a:gd name="T44" fmla="*/ 24 w 482"/>
              <a:gd name="T45" fmla="*/ 304 h 474"/>
              <a:gd name="T46" fmla="*/ 14 w 482"/>
              <a:gd name="T47" fmla="*/ 308 h 474"/>
              <a:gd name="T48" fmla="*/ 6 w 482"/>
              <a:gd name="T49" fmla="*/ 318 h 474"/>
              <a:gd name="T50" fmla="*/ 2 w 482"/>
              <a:gd name="T51" fmla="*/ 342 h 474"/>
              <a:gd name="T52" fmla="*/ 4 w 482"/>
              <a:gd name="T53" fmla="*/ 386 h 474"/>
              <a:gd name="T54" fmla="*/ 16 w 482"/>
              <a:gd name="T55" fmla="*/ 438 h 474"/>
              <a:gd name="T56" fmla="*/ 58 w 482"/>
              <a:gd name="T57" fmla="*/ 450 h 474"/>
              <a:gd name="T58" fmla="*/ 134 w 482"/>
              <a:gd name="T59" fmla="*/ 468 h 474"/>
              <a:gd name="T60" fmla="*/ 160 w 482"/>
              <a:gd name="T61" fmla="*/ 468 h 474"/>
              <a:gd name="T62" fmla="*/ 178 w 482"/>
              <a:gd name="T63" fmla="*/ 464 h 474"/>
              <a:gd name="T64" fmla="*/ 190 w 482"/>
              <a:gd name="T65" fmla="*/ 456 h 474"/>
              <a:gd name="T66" fmla="*/ 196 w 482"/>
              <a:gd name="T67" fmla="*/ 446 h 474"/>
              <a:gd name="T68" fmla="*/ 196 w 482"/>
              <a:gd name="T69" fmla="*/ 424 h 474"/>
              <a:gd name="T70" fmla="*/ 184 w 482"/>
              <a:gd name="T71" fmla="*/ 400 h 474"/>
              <a:gd name="T72" fmla="*/ 176 w 482"/>
              <a:gd name="T73" fmla="*/ 388 h 474"/>
              <a:gd name="T74" fmla="*/ 170 w 482"/>
              <a:gd name="T75" fmla="*/ 374 h 474"/>
              <a:gd name="T76" fmla="*/ 170 w 482"/>
              <a:gd name="T77" fmla="*/ 356 h 474"/>
              <a:gd name="T78" fmla="*/ 174 w 482"/>
              <a:gd name="T79" fmla="*/ 336 h 474"/>
              <a:gd name="T80" fmla="*/ 184 w 482"/>
              <a:gd name="T81" fmla="*/ 316 h 474"/>
              <a:gd name="T82" fmla="*/ 200 w 482"/>
              <a:gd name="T83" fmla="*/ 300 h 474"/>
              <a:gd name="T84" fmla="*/ 218 w 482"/>
              <a:gd name="T85" fmla="*/ 290 h 474"/>
              <a:gd name="T86" fmla="*/ 242 w 482"/>
              <a:gd name="T87" fmla="*/ 290 h 474"/>
              <a:gd name="T88" fmla="*/ 272 w 482"/>
              <a:gd name="T89" fmla="*/ 300 h 474"/>
              <a:gd name="T90" fmla="*/ 286 w 482"/>
              <a:gd name="T91" fmla="*/ 308 h 474"/>
              <a:gd name="T92" fmla="*/ 304 w 482"/>
              <a:gd name="T93" fmla="*/ 324 h 474"/>
              <a:gd name="T94" fmla="*/ 312 w 482"/>
              <a:gd name="T95" fmla="*/ 340 h 474"/>
              <a:gd name="T96" fmla="*/ 312 w 482"/>
              <a:gd name="T97" fmla="*/ 356 h 474"/>
              <a:gd name="T98" fmla="*/ 296 w 482"/>
              <a:gd name="T99" fmla="*/ 398 h 474"/>
              <a:gd name="T100" fmla="*/ 294 w 482"/>
              <a:gd name="T101" fmla="*/ 414 h 474"/>
              <a:gd name="T102" fmla="*/ 296 w 482"/>
              <a:gd name="T103" fmla="*/ 432 h 474"/>
              <a:gd name="T104" fmla="*/ 304 w 482"/>
              <a:gd name="T105" fmla="*/ 448 h 474"/>
              <a:gd name="T106" fmla="*/ 324 w 482"/>
              <a:gd name="T107" fmla="*/ 466 h 474"/>
              <a:gd name="T108" fmla="*/ 348 w 482"/>
              <a:gd name="T109" fmla="*/ 474 h 474"/>
              <a:gd name="T110" fmla="*/ 392 w 482"/>
              <a:gd name="T111" fmla="*/ 468 h 474"/>
              <a:gd name="T112" fmla="*/ 402 w 482"/>
              <a:gd name="T113" fmla="*/ 466 h 474"/>
              <a:gd name="T114" fmla="*/ 434 w 482"/>
              <a:gd name="T115" fmla="*/ 448 h 474"/>
              <a:gd name="T116" fmla="*/ 482 w 482"/>
              <a:gd name="T117" fmla="*/ 41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2" h="474">
                <a:moveTo>
                  <a:pt x="482" y="412"/>
                </a:moveTo>
                <a:lnTo>
                  <a:pt x="482" y="0"/>
                </a:lnTo>
                <a:lnTo>
                  <a:pt x="42" y="0"/>
                </a:lnTo>
                <a:lnTo>
                  <a:pt x="42" y="0"/>
                </a:lnTo>
                <a:lnTo>
                  <a:pt x="24" y="44"/>
                </a:lnTo>
                <a:lnTo>
                  <a:pt x="14" y="72"/>
                </a:lnTo>
                <a:lnTo>
                  <a:pt x="6" y="100"/>
                </a:lnTo>
                <a:lnTo>
                  <a:pt x="2" y="128"/>
                </a:lnTo>
                <a:lnTo>
                  <a:pt x="0" y="140"/>
                </a:lnTo>
                <a:lnTo>
                  <a:pt x="2" y="150"/>
                </a:lnTo>
                <a:lnTo>
                  <a:pt x="4" y="160"/>
                </a:lnTo>
                <a:lnTo>
                  <a:pt x="6" y="168"/>
                </a:lnTo>
                <a:lnTo>
                  <a:pt x="12" y="172"/>
                </a:lnTo>
                <a:lnTo>
                  <a:pt x="20" y="176"/>
                </a:lnTo>
                <a:lnTo>
                  <a:pt x="20" y="176"/>
                </a:lnTo>
                <a:lnTo>
                  <a:pt x="30" y="176"/>
                </a:lnTo>
                <a:lnTo>
                  <a:pt x="40" y="174"/>
                </a:lnTo>
                <a:lnTo>
                  <a:pt x="50" y="170"/>
                </a:lnTo>
                <a:lnTo>
                  <a:pt x="60" y="164"/>
                </a:lnTo>
                <a:lnTo>
                  <a:pt x="78" y="148"/>
                </a:lnTo>
                <a:lnTo>
                  <a:pt x="98" y="132"/>
                </a:lnTo>
                <a:lnTo>
                  <a:pt x="106" y="126"/>
                </a:lnTo>
                <a:lnTo>
                  <a:pt x="114" y="122"/>
                </a:lnTo>
                <a:lnTo>
                  <a:pt x="124" y="122"/>
                </a:lnTo>
                <a:lnTo>
                  <a:pt x="132" y="124"/>
                </a:lnTo>
                <a:lnTo>
                  <a:pt x="142" y="130"/>
                </a:lnTo>
                <a:lnTo>
                  <a:pt x="150" y="140"/>
                </a:lnTo>
                <a:lnTo>
                  <a:pt x="160" y="156"/>
                </a:lnTo>
                <a:lnTo>
                  <a:pt x="168" y="176"/>
                </a:lnTo>
                <a:lnTo>
                  <a:pt x="168" y="176"/>
                </a:lnTo>
                <a:lnTo>
                  <a:pt x="176" y="198"/>
                </a:lnTo>
                <a:lnTo>
                  <a:pt x="178" y="218"/>
                </a:lnTo>
                <a:lnTo>
                  <a:pt x="178" y="236"/>
                </a:lnTo>
                <a:lnTo>
                  <a:pt x="176" y="252"/>
                </a:lnTo>
                <a:lnTo>
                  <a:pt x="170" y="264"/>
                </a:lnTo>
                <a:lnTo>
                  <a:pt x="162" y="274"/>
                </a:lnTo>
                <a:lnTo>
                  <a:pt x="152" y="284"/>
                </a:lnTo>
                <a:lnTo>
                  <a:pt x="140" y="290"/>
                </a:lnTo>
                <a:lnTo>
                  <a:pt x="128" y="296"/>
                </a:lnTo>
                <a:lnTo>
                  <a:pt x="114" y="300"/>
                </a:lnTo>
                <a:lnTo>
                  <a:pt x="100" y="304"/>
                </a:lnTo>
                <a:lnTo>
                  <a:pt x="86" y="306"/>
                </a:lnTo>
                <a:lnTo>
                  <a:pt x="58" y="306"/>
                </a:lnTo>
                <a:lnTo>
                  <a:pt x="32" y="304"/>
                </a:lnTo>
                <a:lnTo>
                  <a:pt x="32" y="304"/>
                </a:lnTo>
                <a:lnTo>
                  <a:pt x="24" y="304"/>
                </a:lnTo>
                <a:lnTo>
                  <a:pt x="18" y="306"/>
                </a:lnTo>
                <a:lnTo>
                  <a:pt x="14" y="308"/>
                </a:lnTo>
                <a:lnTo>
                  <a:pt x="10" y="312"/>
                </a:lnTo>
                <a:lnTo>
                  <a:pt x="6" y="318"/>
                </a:lnTo>
                <a:lnTo>
                  <a:pt x="4" y="326"/>
                </a:lnTo>
                <a:lnTo>
                  <a:pt x="2" y="342"/>
                </a:lnTo>
                <a:lnTo>
                  <a:pt x="2" y="364"/>
                </a:lnTo>
                <a:lnTo>
                  <a:pt x="4" y="386"/>
                </a:lnTo>
                <a:lnTo>
                  <a:pt x="10" y="412"/>
                </a:lnTo>
                <a:lnTo>
                  <a:pt x="16" y="438"/>
                </a:lnTo>
                <a:lnTo>
                  <a:pt x="16" y="438"/>
                </a:lnTo>
                <a:lnTo>
                  <a:pt x="58" y="450"/>
                </a:lnTo>
                <a:lnTo>
                  <a:pt x="98" y="462"/>
                </a:lnTo>
                <a:lnTo>
                  <a:pt x="134" y="468"/>
                </a:lnTo>
                <a:lnTo>
                  <a:pt x="148" y="470"/>
                </a:lnTo>
                <a:lnTo>
                  <a:pt x="160" y="468"/>
                </a:lnTo>
                <a:lnTo>
                  <a:pt x="160" y="468"/>
                </a:lnTo>
                <a:lnTo>
                  <a:pt x="178" y="464"/>
                </a:lnTo>
                <a:lnTo>
                  <a:pt x="186" y="460"/>
                </a:lnTo>
                <a:lnTo>
                  <a:pt x="190" y="456"/>
                </a:lnTo>
                <a:lnTo>
                  <a:pt x="194" y="452"/>
                </a:lnTo>
                <a:lnTo>
                  <a:pt x="196" y="446"/>
                </a:lnTo>
                <a:lnTo>
                  <a:pt x="198" y="436"/>
                </a:lnTo>
                <a:lnTo>
                  <a:pt x="196" y="424"/>
                </a:lnTo>
                <a:lnTo>
                  <a:pt x="190" y="412"/>
                </a:lnTo>
                <a:lnTo>
                  <a:pt x="184" y="400"/>
                </a:lnTo>
                <a:lnTo>
                  <a:pt x="176" y="388"/>
                </a:lnTo>
                <a:lnTo>
                  <a:pt x="176" y="388"/>
                </a:lnTo>
                <a:lnTo>
                  <a:pt x="172" y="382"/>
                </a:lnTo>
                <a:lnTo>
                  <a:pt x="170" y="374"/>
                </a:lnTo>
                <a:lnTo>
                  <a:pt x="170" y="364"/>
                </a:lnTo>
                <a:lnTo>
                  <a:pt x="170" y="356"/>
                </a:lnTo>
                <a:lnTo>
                  <a:pt x="172" y="346"/>
                </a:lnTo>
                <a:lnTo>
                  <a:pt x="174" y="336"/>
                </a:lnTo>
                <a:lnTo>
                  <a:pt x="180" y="326"/>
                </a:lnTo>
                <a:lnTo>
                  <a:pt x="184" y="316"/>
                </a:lnTo>
                <a:lnTo>
                  <a:pt x="192" y="308"/>
                </a:lnTo>
                <a:lnTo>
                  <a:pt x="200" y="300"/>
                </a:lnTo>
                <a:lnTo>
                  <a:pt x="208" y="294"/>
                </a:lnTo>
                <a:lnTo>
                  <a:pt x="218" y="290"/>
                </a:lnTo>
                <a:lnTo>
                  <a:pt x="230" y="290"/>
                </a:lnTo>
                <a:lnTo>
                  <a:pt x="242" y="290"/>
                </a:lnTo>
                <a:lnTo>
                  <a:pt x="256" y="294"/>
                </a:lnTo>
                <a:lnTo>
                  <a:pt x="272" y="300"/>
                </a:lnTo>
                <a:lnTo>
                  <a:pt x="272" y="300"/>
                </a:lnTo>
                <a:lnTo>
                  <a:pt x="286" y="308"/>
                </a:lnTo>
                <a:lnTo>
                  <a:pt x="296" y="316"/>
                </a:lnTo>
                <a:lnTo>
                  <a:pt x="304" y="324"/>
                </a:lnTo>
                <a:lnTo>
                  <a:pt x="308" y="332"/>
                </a:lnTo>
                <a:lnTo>
                  <a:pt x="312" y="340"/>
                </a:lnTo>
                <a:lnTo>
                  <a:pt x="312" y="348"/>
                </a:lnTo>
                <a:lnTo>
                  <a:pt x="312" y="356"/>
                </a:lnTo>
                <a:lnTo>
                  <a:pt x="308" y="364"/>
                </a:lnTo>
                <a:lnTo>
                  <a:pt x="296" y="398"/>
                </a:lnTo>
                <a:lnTo>
                  <a:pt x="294" y="406"/>
                </a:lnTo>
                <a:lnTo>
                  <a:pt x="294" y="414"/>
                </a:lnTo>
                <a:lnTo>
                  <a:pt x="294" y="424"/>
                </a:lnTo>
                <a:lnTo>
                  <a:pt x="296" y="432"/>
                </a:lnTo>
                <a:lnTo>
                  <a:pt x="296" y="432"/>
                </a:lnTo>
                <a:lnTo>
                  <a:pt x="304" y="448"/>
                </a:lnTo>
                <a:lnTo>
                  <a:pt x="312" y="460"/>
                </a:lnTo>
                <a:lnTo>
                  <a:pt x="324" y="466"/>
                </a:lnTo>
                <a:lnTo>
                  <a:pt x="336" y="472"/>
                </a:lnTo>
                <a:lnTo>
                  <a:pt x="348" y="474"/>
                </a:lnTo>
                <a:lnTo>
                  <a:pt x="362" y="474"/>
                </a:lnTo>
                <a:lnTo>
                  <a:pt x="392" y="468"/>
                </a:lnTo>
                <a:lnTo>
                  <a:pt x="392" y="468"/>
                </a:lnTo>
                <a:lnTo>
                  <a:pt x="402" y="466"/>
                </a:lnTo>
                <a:lnTo>
                  <a:pt x="412" y="462"/>
                </a:lnTo>
                <a:lnTo>
                  <a:pt x="434" y="448"/>
                </a:lnTo>
                <a:lnTo>
                  <a:pt x="458" y="430"/>
                </a:lnTo>
                <a:lnTo>
                  <a:pt x="482" y="412"/>
                </a:lnTo>
                <a:lnTo>
                  <a:pt x="482" y="4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807200" y="4943475"/>
            <a:ext cx="923925" cy="1003300"/>
          </a:xfrm>
          <a:custGeom>
            <a:avLst/>
            <a:gdLst>
              <a:gd name="T0" fmla="*/ 582 w 582"/>
              <a:gd name="T1" fmla="*/ 28 h 632"/>
              <a:gd name="T2" fmla="*/ 522 w 582"/>
              <a:gd name="T3" fmla="*/ 8 h 632"/>
              <a:gd name="T4" fmla="*/ 470 w 582"/>
              <a:gd name="T5" fmla="*/ 2 h 632"/>
              <a:gd name="T6" fmla="*/ 428 w 582"/>
              <a:gd name="T7" fmla="*/ 18 h 632"/>
              <a:gd name="T8" fmla="*/ 426 w 582"/>
              <a:gd name="T9" fmla="*/ 36 h 632"/>
              <a:gd name="T10" fmla="*/ 446 w 582"/>
              <a:gd name="T11" fmla="*/ 110 h 632"/>
              <a:gd name="T12" fmla="*/ 446 w 582"/>
              <a:gd name="T13" fmla="*/ 146 h 632"/>
              <a:gd name="T14" fmla="*/ 436 w 582"/>
              <a:gd name="T15" fmla="*/ 164 h 632"/>
              <a:gd name="T16" fmla="*/ 408 w 582"/>
              <a:gd name="T17" fmla="*/ 182 h 632"/>
              <a:gd name="T18" fmla="*/ 372 w 582"/>
              <a:gd name="T19" fmla="*/ 186 h 632"/>
              <a:gd name="T20" fmla="*/ 312 w 582"/>
              <a:gd name="T21" fmla="*/ 170 h 632"/>
              <a:gd name="T22" fmla="*/ 288 w 582"/>
              <a:gd name="T23" fmla="*/ 150 h 632"/>
              <a:gd name="T24" fmla="*/ 278 w 582"/>
              <a:gd name="T25" fmla="*/ 132 h 632"/>
              <a:gd name="T26" fmla="*/ 278 w 582"/>
              <a:gd name="T27" fmla="*/ 108 h 632"/>
              <a:gd name="T28" fmla="*/ 302 w 582"/>
              <a:gd name="T29" fmla="*/ 60 h 632"/>
              <a:gd name="T30" fmla="*/ 306 w 582"/>
              <a:gd name="T31" fmla="*/ 42 h 632"/>
              <a:gd name="T32" fmla="*/ 302 w 582"/>
              <a:gd name="T33" fmla="*/ 38 h 632"/>
              <a:gd name="T34" fmla="*/ 254 w 582"/>
              <a:gd name="T35" fmla="*/ 38 h 632"/>
              <a:gd name="T36" fmla="*/ 148 w 582"/>
              <a:gd name="T37" fmla="*/ 50 h 632"/>
              <a:gd name="T38" fmla="*/ 172 w 582"/>
              <a:gd name="T39" fmla="*/ 102 h 632"/>
              <a:gd name="T40" fmla="*/ 182 w 582"/>
              <a:gd name="T41" fmla="*/ 162 h 632"/>
              <a:gd name="T42" fmla="*/ 176 w 582"/>
              <a:gd name="T43" fmla="*/ 180 h 632"/>
              <a:gd name="T44" fmla="*/ 160 w 582"/>
              <a:gd name="T45" fmla="*/ 184 h 632"/>
              <a:gd name="T46" fmla="*/ 122 w 582"/>
              <a:gd name="T47" fmla="*/ 172 h 632"/>
              <a:gd name="T48" fmla="*/ 82 w 582"/>
              <a:gd name="T49" fmla="*/ 166 h 632"/>
              <a:gd name="T50" fmla="*/ 46 w 582"/>
              <a:gd name="T51" fmla="*/ 176 h 632"/>
              <a:gd name="T52" fmla="*/ 18 w 582"/>
              <a:gd name="T53" fmla="*/ 198 h 632"/>
              <a:gd name="T54" fmla="*/ 2 w 582"/>
              <a:gd name="T55" fmla="*/ 226 h 632"/>
              <a:gd name="T56" fmla="*/ 2 w 582"/>
              <a:gd name="T57" fmla="*/ 256 h 632"/>
              <a:gd name="T58" fmla="*/ 18 w 582"/>
              <a:gd name="T59" fmla="*/ 280 h 632"/>
              <a:gd name="T60" fmla="*/ 46 w 582"/>
              <a:gd name="T61" fmla="*/ 306 h 632"/>
              <a:gd name="T62" fmla="*/ 78 w 582"/>
              <a:gd name="T63" fmla="*/ 310 h 632"/>
              <a:gd name="T64" fmla="*/ 116 w 582"/>
              <a:gd name="T65" fmla="*/ 304 h 632"/>
              <a:gd name="T66" fmla="*/ 140 w 582"/>
              <a:gd name="T67" fmla="*/ 314 h 632"/>
              <a:gd name="T68" fmla="*/ 148 w 582"/>
              <a:gd name="T69" fmla="*/ 326 h 632"/>
              <a:gd name="T70" fmla="*/ 150 w 582"/>
              <a:gd name="T71" fmla="*/ 364 h 632"/>
              <a:gd name="T72" fmla="*/ 130 w 582"/>
              <a:gd name="T73" fmla="*/ 446 h 632"/>
              <a:gd name="T74" fmla="*/ 166 w 582"/>
              <a:gd name="T75" fmla="*/ 510 h 632"/>
              <a:gd name="T76" fmla="*/ 314 w 582"/>
              <a:gd name="T77" fmla="*/ 512 h 632"/>
              <a:gd name="T78" fmla="*/ 300 w 582"/>
              <a:gd name="T79" fmla="*/ 538 h 632"/>
              <a:gd name="T80" fmla="*/ 296 w 582"/>
              <a:gd name="T81" fmla="*/ 568 h 632"/>
              <a:gd name="T82" fmla="*/ 304 w 582"/>
              <a:gd name="T83" fmla="*/ 590 h 632"/>
              <a:gd name="T84" fmla="*/ 326 w 582"/>
              <a:gd name="T85" fmla="*/ 614 h 632"/>
              <a:gd name="T86" fmla="*/ 356 w 582"/>
              <a:gd name="T87" fmla="*/ 628 h 632"/>
              <a:gd name="T88" fmla="*/ 388 w 582"/>
              <a:gd name="T89" fmla="*/ 632 h 632"/>
              <a:gd name="T90" fmla="*/ 416 w 582"/>
              <a:gd name="T91" fmla="*/ 622 h 632"/>
              <a:gd name="T92" fmla="*/ 438 w 582"/>
              <a:gd name="T93" fmla="*/ 602 h 632"/>
              <a:gd name="T94" fmla="*/ 448 w 582"/>
              <a:gd name="T95" fmla="*/ 580 h 632"/>
              <a:gd name="T96" fmla="*/ 446 w 582"/>
              <a:gd name="T97" fmla="*/ 552 h 632"/>
              <a:gd name="T98" fmla="*/ 428 w 582"/>
              <a:gd name="T99" fmla="*/ 526 h 632"/>
              <a:gd name="T100" fmla="*/ 394 w 582"/>
              <a:gd name="T101" fmla="*/ 500 h 632"/>
              <a:gd name="T102" fmla="*/ 436 w 582"/>
              <a:gd name="T103" fmla="*/ 488 h 632"/>
              <a:gd name="T104" fmla="*/ 554 w 582"/>
              <a:gd name="T105" fmla="*/ 478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82" h="632">
                <a:moveTo>
                  <a:pt x="582" y="480"/>
                </a:moveTo>
                <a:lnTo>
                  <a:pt x="582" y="28"/>
                </a:lnTo>
                <a:lnTo>
                  <a:pt x="582" y="28"/>
                </a:lnTo>
                <a:lnTo>
                  <a:pt x="560" y="22"/>
                </a:lnTo>
                <a:lnTo>
                  <a:pt x="540" y="14"/>
                </a:lnTo>
                <a:lnTo>
                  <a:pt x="522" y="8"/>
                </a:lnTo>
                <a:lnTo>
                  <a:pt x="504" y="2"/>
                </a:lnTo>
                <a:lnTo>
                  <a:pt x="488" y="0"/>
                </a:lnTo>
                <a:lnTo>
                  <a:pt x="470" y="2"/>
                </a:lnTo>
                <a:lnTo>
                  <a:pt x="450" y="8"/>
                </a:lnTo>
                <a:lnTo>
                  <a:pt x="428" y="18"/>
                </a:lnTo>
                <a:lnTo>
                  <a:pt x="428" y="18"/>
                </a:lnTo>
                <a:lnTo>
                  <a:pt x="426" y="20"/>
                </a:lnTo>
                <a:lnTo>
                  <a:pt x="424" y="24"/>
                </a:lnTo>
                <a:lnTo>
                  <a:pt x="426" y="36"/>
                </a:lnTo>
                <a:lnTo>
                  <a:pt x="436" y="70"/>
                </a:lnTo>
                <a:lnTo>
                  <a:pt x="442" y="90"/>
                </a:lnTo>
                <a:lnTo>
                  <a:pt x="446" y="110"/>
                </a:lnTo>
                <a:lnTo>
                  <a:pt x="448" y="130"/>
                </a:lnTo>
                <a:lnTo>
                  <a:pt x="448" y="138"/>
                </a:lnTo>
                <a:lnTo>
                  <a:pt x="446" y="146"/>
                </a:lnTo>
                <a:lnTo>
                  <a:pt x="446" y="146"/>
                </a:lnTo>
                <a:lnTo>
                  <a:pt x="442" y="156"/>
                </a:lnTo>
                <a:lnTo>
                  <a:pt x="436" y="164"/>
                </a:lnTo>
                <a:lnTo>
                  <a:pt x="428" y="172"/>
                </a:lnTo>
                <a:lnTo>
                  <a:pt x="418" y="178"/>
                </a:lnTo>
                <a:lnTo>
                  <a:pt x="408" y="182"/>
                </a:lnTo>
                <a:lnTo>
                  <a:pt x="396" y="184"/>
                </a:lnTo>
                <a:lnTo>
                  <a:pt x="384" y="186"/>
                </a:lnTo>
                <a:lnTo>
                  <a:pt x="372" y="186"/>
                </a:lnTo>
                <a:lnTo>
                  <a:pt x="346" y="182"/>
                </a:lnTo>
                <a:lnTo>
                  <a:pt x="322" y="174"/>
                </a:lnTo>
                <a:lnTo>
                  <a:pt x="312" y="170"/>
                </a:lnTo>
                <a:lnTo>
                  <a:pt x="302" y="164"/>
                </a:lnTo>
                <a:lnTo>
                  <a:pt x="294" y="158"/>
                </a:lnTo>
                <a:lnTo>
                  <a:pt x="288" y="150"/>
                </a:lnTo>
                <a:lnTo>
                  <a:pt x="288" y="150"/>
                </a:lnTo>
                <a:lnTo>
                  <a:pt x="282" y="140"/>
                </a:lnTo>
                <a:lnTo>
                  <a:pt x="278" y="132"/>
                </a:lnTo>
                <a:lnTo>
                  <a:pt x="276" y="124"/>
                </a:lnTo>
                <a:lnTo>
                  <a:pt x="276" y="114"/>
                </a:lnTo>
                <a:lnTo>
                  <a:pt x="278" y="108"/>
                </a:lnTo>
                <a:lnTo>
                  <a:pt x="280" y="100"/>
                </a:lnTo>
                <a:lnTo>
                  <a:pt x="286" y="86"/>
                </a:lnTo>
                <a:lnTo>
                  <a:pt x="302" y="60"/>
                </a:lnTo>
                <a:lnTo>
                  <a:pt x="306" y="50"/>
                </a:lnTo>
                <a:lnTo>
                  <a:pt x="306" y="46"/>
                </a:lnTo>
                <a:lnTo>
                  <a:pt x="306" y="42"/>
                </a:lnTo>
                <a:lnTo>
                  <a:pt x="306" y="42"/>
                </a:lnTo>
                <a:lnTo>
                  <a:pt x="304" y="40"/>
                </a:lnTo>
                <a:lnTo>
                  <a:pt x="302" y="38"/>
                </a:lnTo>
                <a:lnTo>
                  <a:pt x="290" y="36"/>
                </a:lnTo>
                <a:lnTo>
                  <a:pt x="274" y="36"/>
                </a:lnTo>
                <a:lnTo>
                  <a:pt x="254" y="38"/>
                </a:lnTo>
                <a:lnTo>
                  <a:pt x="204" y="42"/>
                </a:lnTo>
                <a:lnTo>
                  <a:pt x="148" y="50"/>
                </a:lnTo>
                <a:lnTo>
                  <a:pt x="148" y="50"/>
                </a:lnTo>
                <a:lnTo>
                  <a:pt x="162" y="78"/>
                </a:lnTo>
                <a:lnTo>
                  <a:pt x="172" y="102"/>
                </a:lnTo>
                <a:lnTo>
                  <a:pt x="172" y="102"/>
                </a:lnTo>
                <a:lnTo>
                  <a:pt x="178" y="126"/>
                </a:lnTo>
                <a:lnTo>
                  <a:pt x="182" y="146"/>
                </a:lnTo>
                <a:lnTo>
                  <a:pt x="182" y="162"/>
                </a:lnTo>
                <a:lnTo>
                  <a:pt x="182" y="170"/>
                </a:lnTo>
                <a:lnTo>
                  <a:pt x="180" y="174"/>
                </a:lnTo>
                <a:lnTo>
                  <a:pt x="176" y="180"/>
                </a:lnTo>
                <a:lnTo>
                  <a:pt x="172" y="182"/>
                </a:lnTo>
                <a:lnTo>
                  <a:pt x="168" y="184"/>
                </a:lnTo>
                <a:lnTo>
                  <a:pt x="160" y="184"/>
                </a:lnTo>
                <a:lnTo>
                  <a:pt x="144" y="182"/>
                </a:lnTo>
                <a:lnTo>
                  <a:pt x="122" y="172"/>
                </a:lnTo>
                <a:lnTo>
                  <a:pt x="122" y="172"/>
                </a:lnTo>
                <a:lnTo>
                  <a:pt x="108" y="168"/>
                </a:lnTo>
                <a:lnTo>
                  <a:pt x="96" y="166"/>
                </a:lnTo>
                <a:lnTo>
                  <a:pt x="82" y="166"/>
                </a:lnTo>
                <a:lnTo>
                  <a:pt x="70" y="166"/>
                </a:lnTo>
                <a:lnTo>
                  <a:pt x="58" y="170"/>
                </a:lnTo>
                <a:lnTo>
                  <a:pt x="46" y="176"/>
                </a:lnTo>
                <a:lnTo>
                  <a:pt x="36" y="182"/>
                </a:lnTo>
                <a:lnTo>
                  <a:pt x="26" y="190"/>
                </a:lnTo>
                <a:lnTo>
                  <a:pt x="18" y="198"/>
                </a:lnTo>
                <a:lnTo>
                  <a:pt x="10" y="206"/>
                </a:lnTo>
                <a:lnTo>
                  <a:pt x="6" y="216"/>
                </a:lnTo>
                <a:lnTo>
                  <a:pt x="2" y="226"/>
                </a:lnTo>
                <a:lnTo>
                  <a:pt x="0" y="236"/>
                </a:lnTo>
                <a:lnTo>
                  <a:pt x="0" y="246"/>
                </a:lnTo>
                <a:lnTo>
                  <a:pt x="2" y="256"/>
                </a:lnTo>
                <a:lnTo>
                  <a:pt x="6" y="266"/>
                </a:lnTo>
                <a:lnTo>
                  <a:pt x="6" y="266"/>
                </a:lnTo>
                <a:lnTo>
                  <a:pt x="18" y="280"/>
                </a:lnTo>
                <a:lnTo>
                  <a:pt x="28" y="292"/>
                </a:lnTo>
                <a:lnTo>
                  <a:pt x="38" y="300"/>
                </a:lnTo>
                <a:lnTo>
                  <a:pt x="46" y="306"/>
                </a:lnTo>
                <a:lnTo>
                  <a:pt x="54" y="310"/>
                </a:lnTo>
                <a:lnTo>
                  <a:pt x="64" y="312"/>
                </a:lnTo>
                <a:lnTo>
                  <a:pt x="78" y="310"/>
                </a:lnTo>
                <a:lnTo>
                  <a:pt x="94" y="308"/>
                </a:lnTo>
                <a:lnTo>
                  <a:pt x="108" y="304"/>
                </a:lnTo>
                <a:lnTo>
                  <a:pt x="116" y="304"/>
                </a:lnTo>
                <a:lnTo>
                  <a:pt x="124" y="306"/>
                </a:lnTo>
                <a:lnTo>
                  <a:pt x="132" y="308"/>
                </a:lnTo>
                <a:lnTo>
                  <a:pt x="140" y="314"/>
                </a:lnTo>
                <a:lnTo>
                  <a:pt x="140" y="314"/>
                </a:lnTo>
                <a:lnTo>
                  <a:pt x="144" y="318"/>
                </a:lnTo>
                <a:lnTo>
                  <a:pt x="148" y="326"/>
                </a:lnTo>
                <a:lnTo>
                  <a:pt x="150" y="334"/>
                </a:lnTo>
                <a:lnTo>
                  <a:pt x="150" y="342"/>
                </a:lnTo>
                <a:lnTo>
                  <a:pt x="150" y="364"/>
                </a:lnTo>
                <a:lnTo>
                  <a:pt x="146" y="390"/>
                </a:lnTo>
                <a:lnTo>
                  <a:pt x="138" y="418"/>
                </a:lnTo>
                <a:lnTo>
                  <a:pt x="130" y="446"/>
                </a:lnTo>
                <a:lnTo>
                  <a:pt x="110" y="506"/>
                </a:lnTo>
                <a:lnTo>
                  <a:pt x="110" y="506"/>
                </a:lnTo>
                <a:lnTo>
                  <a:pt x="166" y="510"/>
                </a:lnTo>
                <a:lnTo>
                  <a:pt x="220" y="514"/>
                </a:lnTo>
                <a:lnTo>
                  <a:pt x="270" y="514"/>
                </a:lnTo>
                <a:lnTo>
                  <a:pt x="314" y="512"/>
                </a:lnTo>
                <a:lnTo>
                  <a:pt x="314" y="512"/>
                </a:lnTo>
                <a:lnTo>
                  <a:pt x="304" y="528"/>
                </a:lnTo>
                <a:lnTo>
                  <a:pt x="300" y="538"/>
                </a:lnTo>
                <a:lnTo>
                  <a:pt x="296" y="548"/>
                </a:lnTo>
                <a:lnTo>
                  <a:pt x="296" y="558"/>
                </a:lnTo>
                <a:lnTo>
                  <a:pt x="296" y="568"/>
                </a:lnTo>
                <a:lnTo>
                  <a:pt x="298" y="578"/>
                </a:lnTo>
                <a:lnTo>
                  <a:pt x="304" y="590"/>
                </a:lnTo>
                <a:lnTo>
                  <a:pt x="304" y="590"/>
                </a:lnTo>
                <a:lnTo>
                  <a:pt x="310" y="598"/>
                </a:lnTo>
                <a:lnTo>
                  <a:pt x="318" y="606"/>
                </a:lnTo>
                <a:lnTo>
                  <a:pt x="326" y="614"/>
                </a:lnTo>
                <a:lnTo>
                  <a:pt x="336" y="620"/>
                </a:lnTo>
                <a:lnTo>
                  <a:pt x="346" y="624"/>
                </a:lnTo>
                <a:lnTo>
                  <a:pt x="356" y="628"/>
                </a:lnTo>
                <a:lnTo>
                  <a:pt x="366" y="630"/>
                </a:lnTo>
                <a:lnTo>
                  <a:pt x="378" y="632"/>
                </a:lnTo>
                <a:lnTo>
                  <a:pt x="388" y="632"/>
                </a:lnTo>
                <a:lnTo>
                  <a:pt x="398" y="630"/>
                </a:lnTo>
                <a:lnTo>
                  <a:pt x="408" y="628"/>
                </a:lnTo>
                <a:lnTo>
                  <a:pt x="416" y="622"/>
                </a:lnTo>
                <a:lnTo>
                  <a:pt x="424" y="618"/>
                </a:lnTo>
                <a:lnTo>
                  <a:pt x="432" y="610"/>
                </a:lnTo>
                <a:lnTo>
                  <a:pt x="438" y="602"/>
                </a:lnTo>
                <a:lnTo>
                  <a:pt x="444" y="592"/>
                </a:lnTo>
                <a:lnTo>
                  <a:pt x="444" y="592"/>
                </a:lnTo>
                <a:lnTo>
                  <a:pt x="448" y="580"/>
                </a:lnTo>
                <a:lnTo>
                  <a:pt x="448" y="570"/>
                </a:lnTo>
                <a:lnTo>
                  <a:pt x="448" y="562"/>
                </a:lnTo>
                <a:lnTo>
                  <a:pt x="446" y="552"/>
                </a:lnTo>
                <a:lnTo>
                  <a:pt x="442" y="546"/>
                </a:lnTo>
                <a:lnTo>
                  <a:pt x="438" y="538"/>
                </a:lnTo>
                <a:lnTo>
                  <a:pt x="428" y="526"/>
                </a:lnTo>
                <a:lnTo>
                  <a:pt x="414" y="514"/>
                </a:lnTo>
                <a:lnTo>
                  <a:pt x="404" y="506"/>
                </a:lnTo>
                <a:lnTo>
                  <a:pt x="394" y="500"/>
                </a:lnTo>
                <a:lnTo>
                  <a:pt x="390" y="496"/>
                </a:lnTo>
                <a:lnTo>
                  <a:pt x="390" y="496"/>
                </a:lnTo>
                <a:lnTo>
                  <a:pt x="436" y="488"/>
                </a:lnTo>
                <a:lnTo>
                  <a:pt x="482" y="482"/>
                </a:lnTo>
                <a:lnTo>
                  <a:pt x="530" y="478"/>
                </a:lnTo>
                <a:lnTo>
                  <a:pt x="554" y="478"/>
                </a:lnTo>
                <a:lnTo>
                  <a:pt x="582" y="480"/>
                </a:lnTo>
                <a:lnTo>
                  <a:pt x="582" y="4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804025" y="3425825"/>
            <a:ext cx="927100" cy="923925"/>
          </a:xfrm>
          <a:custGeom>
            <a:avLst/>
            <a:gdLst>
              <a:gd name="T0" fmla="*/ 584 w 584"/>
              <a:gd name="T1" fmla="*/ 118 h 582"/>
              <a:gd name="T2" fmla="*/ 538 w 584"/>
              <a:gd name="T3" fmla="*/ 130 h 582"/>
              <a:gd name="T4" fmla="*/ 488 w 584"/>
              <a:gd name="T5" fmla="*/ 134 h 582"/>
              <a:gd name="T6" fmla="*/ 434 w 584"/>
              <a:gd name="T7" fmla="*/ 128 h 582"/>
              <a:gd name="T8" fmla="*/ 426 w 584"/>
              <a:gd name="T9" fmla="*/ 118 h 582"/>
              <a:gd name="T10" fmla="*/ 438 w 584"/>
              <a:gd name="T11" fmla="*/ 84 h 582"/>
              <a:gd name="T12" fmla="*/ 444 w 584"/>
              <a:gd name="T13" fmla="*/ 64 h 582"/>
              <a:gd name="T14" fmla="*/ 438 w 584"/>
              <a:gd name="T15" fmla="*/ 36 h 582"/>
              <a:gd name="T16" fmla="*/ 418 w 584"/>
              <a:gd name="T17" fmla="*/ 12 h 582"/>
              <a:gd name="T18" fmla="*/ 386 w 584"/>
              <a:gd name="T19" fmla="*/ 0 h 582"/>
              <a:gd name="T20" fmla="*/ 352 w 584"/>
              <a:gd name="T21" fmla="*/ 8 h 582"/>
              <a:gd name="T22" fmla="*/ 328 w 584"/>
              <a:gd name="T23" fmla="*/ 28 h 582"/>
              <a:gd name="T24" fmla="*/ 310 w 584"/>
              <a:gd name="T25" fmla="*/ 66 h 582"/>
              <a:gd name="T26" fmla="*/ 320 w 584"/>
              <a:gd name="T27" fmla="*/ 96 h 582"/>
              <a:gd name="T28" fmla="*/ 360 w 584"/>
              <a:gd name="T29" fmla="*/ 140 h 582"/>
              <a:gd name="T30" fmla="*/ 358 w 584"/>
              <a:gd name="T31" fmla="*/ 152 h 582"/>
              <a:gd name="T32" fmla="*/ 344 w 584"/>
              <a:gd name="T33" fmla="*/ 156 h 582"/>
              <a:gd name="T34" fmla="*/ 290 w 584"/>
              <a:gd name="T35" fmla="*/ 148 h 582"/>
              <a:gd name="T36" fmla="*/ 146 w 584"/>
              <a:gd name="T37" fmla="*/ 94 h 582"/>
              <a:gd name="T38" fmla="*/ 170 w 584"/>
              <a:gd name="T39" fmla="*/ 166 h 582"/>
              <a:gd name="T40" fmla="*/ 174 w 584"/>
              <a:gd name="T41" fmla="*/ 214 h 582"/>
              <a:gd name="T42" fmla="*/ 166 w 584"/>
              <a:gd name="T43" fmla="*/ 246 h 582"/>
              <a:gd name="T44" fmla="*/ 154 w 584"/>
              <a:gd name="T45" fmla="*/ 294 h 582"/>
              <a:gd name="T46" fmla="*/ 140 w 584"/>
              <a:gd name="T47" fmla="*/ 306 h 582"/>
              <a:gd name="T48" fmla="*/ 118 w 584"/>
              <a:gd name="T49" fmla="*/ 302 h 582"/>
              <a:gd name="T50" fmla="*/ 90 w 584"/>
              <a:gd name="T51" fmla="*/ 284 h 582"/>
              <a:gd name="T52" fmla="*/ 56 w 584"/>
              <a:gd name="T53" fmla="*/ 266 h 582"/>
              <a:gd name="T54" fmla="*/ 30 w 584"/>
              <a:gd name="T55" fmla="*/ 286 h 582"/>
              <a:gd name="T56" fmla="*/ 10 w 584"/>
              <a:gd name="T57" fmla="*/ 318 h 582"/>
              <a:gd name="T58" fmla="*/ 0 w 584"/>
              <a:gd name="T59" fmla="*/ 356 h 582"/>
              <a:gd name="T60" fmla="*/ 4 w 584"/>
              <a:gd name="T61" fmla="*/ 392 h 582"/>
              <a:gd name="T62" fmla="*/ 22 w 584"/>
              <a:gd name="T63" fmla="*/ 418 h 582"/>
              <a:gd name="T64" fmla="*/ 56 w 584"/>
              <a:gd name="T65" fmla="*/ 426 h 582"/>
              <a:gd name="T66" fmla="*/ 100 w 584"/>
              <a:gd name="T67" fmla="*/ 414 h 582"/>
              <a:gd name="T68" fmla="*/ 158 w 584"/>
              <a:gd name="T69" fmla="*/ 408 h 582"/>
              <a:gd name="T70" fmla="*/ 172 w 584"/>
              <a:gd name="T71" fmla="*/ 418 h 582"/>
              <a:gd name="T72" fmla="*/ 182 w 584"/>
              <a:gd name="T73" fmla="*/ 462 h 582"/>
              <a:gd name="T74" fmla="*/ 174 w 584"/>
              <a:gd name="T75" fmla="*/ 500 h 582"/>
              <a:gd name="T76" fmla="*/ 156 w 584"/>
              <a:gd name="T77" fmla="*/ 544 h 582"/>
              <a:gd name="T78" fmla="*/ 186 w 584"/>
              <a:gd name="T79" fmla="*/ 562 h 582"/>
              <a:gd name="T80" fmla="*/ 224 w 584"/>
              <a:gd name="T81" fmla="*/ 578 h 582"/>
              <a:gd name="T82" fmla="*/ 258 w 584"/>
              <a:gd name="T83" fmla="*/ 582 h 582"/>
              <a:gd name="T84" fmla="*/ 288 w 584"/>
              <a:gd name="T85" fmla="*/ 574 h 582"/>
              <a:gd name="T86" fmla="*/ 312 w 584"/>
              <a:gd name="T87" fmla="*/ 556 h 582"/>
              <a:gd name="T88" fmla="*/ 326 w 584"/>
              <a:gd name="T89" fmla="*/ 530 h 582"/>
              <a:gd name="T90" fmla="*/ 328 w 584"/>
              <a:gd name="T91" fmla="*/ 510 h 582"/>
              <a:gd name="T92" fmla="*/ 308 w 584"/>
              <a:gd name="T93" fmla="*/ 456 h 582"/>
              <a:gd name="T94" fmla="*/ 306 w 584"/>
              <a:gd name="T95" fmla="*/ 432 h 582"/>
              <a:gd name="T96" fmla="*/ 322 w 584"/>
              <a:gd name="T97" fmla="*/ 410 h 582"/>
              <a:gd name="T98" fmla="*/ 350 w 584"/>
              <a:gd name="T99" fmla="*/ 394 h 582"/>
              <a:gd name="T100" fmla="*/ 392 w 584"/>
              <a:gd name="T101" fmla="*/ 388 h 582"/>
              <a:gd name="T102" fmla="*/ 414 w 584"/>
              <a:gd name="T103" fmla="*/ 406 h 582"/>
              <a:gd name="T104" fmla="*/ 424 w 584"/>
              <a:gd name="T105" fmla="*/ 454 h 582"/>
              <a:gd name="T106" fmla="*/ 422 w 584"/>
              <a:gd name="T107" fmla="*/ 538 h 582"/>
              <a:gd name="T108" fmla="*/ 432 w 584"/>
              <a:gd name="T109" fmla="*/ 560 h 582"/>
              <a:gd name="T110" fmla="*/ 458 w 584"/>
              <a:gd name="T111" fmla="*/ 570 h 582"/>
              <a:gd name="T112" fmla="*/ 534 w 584"/>
              <a:gd name="T113" fmla="*/ 566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4" h="582">
                <a:moveTo>
                  <a:pt x="584" y="556"/>
                </a:moveTo>
                <a:lnTo>
                  <a:pt x="584" y="118"/>
                </a:lnTo>
                <a:lnTo>
                  <a:pt x="584" y="118"/>
                </a:lnTo>
                <a:lnTo>
                  <a:pt x="572" y="122"/>
                </a:lnTo>
                <a:lnTo>
                  <a:pt x="556" y="126"/>
                </a:lnTo>
                <a:lnTo>
                  <a:pt x="538" y="130"/>
                </a:lnTo>
                <a:lnTo>
                  <a:pt x="518" y="132"/>
                </a:lnTo>
                <a:lnTo>
                  <a:pt x="518" y="132"/>
                </a:lnTo>
                <a:lnTo>
                  <a:pt x="488" y="134"/>
                </a:lnTo>
                <a:lnTo>
                  <a:pt x="466" y="134"/>
                </a:lnTo>
                <a:lnTo>
                  <a:pt x="446" y="132"/>
                </a:lnTo>
                <a:lnTo>
                  <a:pt x="434" y="128"/>
                </a:lnTo>
                <a:lnTo>
                  <a:pt x="430" y="124"/>
                </a:lnTo>
                <a:lnTo>
                  <a:pt x="428" y="122"/>
                </a:lnTo>
                <a:lnTo>
                  <a:pt x="426" y="118"/>
                </a:lnTo>
                <a:lnTo>
                  <a:pt x="426" y="112"/>
                </a:lnTo>
                <a:lnTo>
                  <a:pt x="430" y="100"/>
                </a:lnTo>
                <a:lnTo>
                  <a:pt x="438" y="84"/>
                </a:lnTo>
                <a:lnTo>
                  <a:pt x="438" y="84"/>
                </a:lnTo>
                <a:lnTo>
                  <a:pt x="442" y="74"/>
                </a:lnTo>
                <a:lnTo>
                  <a:pt x="444" y="64"/>
                </a:lnTo>
                <a:lnTo>
                  <a:pt x="444" y="54"/>
                </a:lnTo>
                <a:lnTo>
                  <a:pt x="442" y="44"/>
                </a:lnTo>
                <a:lnTo>
                  <a:pt x="438" y="36"/>
                </a:lnTo>
                <a:lnTo>
                  <a:pt x="432" y="26"/>
                </a:lnTo>
                <a:lnTo>
                  <a:pt x="426" y="18"/>
                </a:lnTo>
                <a:lnTo>
                  <a:pt x="418" y="12"/>
                </a:lnTo>
                <a:lnTo>
                  <a:pt x="408" y="6"/>
                </a:lnTo>
                <a:lnTo>
                  <a:pt x="398" y="2"/>
                </a:lnTo>
                <a:lnTo>
                  <a:pt x="386" y="0"/>
                </a:lnTo>
                <a:lnTo>
                  <a:pt x="376" y="0"/>
                </a:lnTo>
                <a:lnTo>
                  <a:pt x="364" y="2"/>
                </a:lnTo>
                <a:lnTo>
                  <a:pt x="352" y="8"/>
                </a:lnTo>
                <a:lnTo>
                  <a:pt x="340" y="16"/>
                </a:lnTo>
                <a:lnTo>
                  <a:pt x="328" y="28"/>
                </a:lnTo>
                <a:lnTo>
                  <a:pt x="328" y="28"/>
                </a:lnTo>
                <a:lnTo>
                  <a:pt x="318" y="42"/>
                </a:lnTo>
                <a:lnTo>
                  <a:pt x="312" y="54"/>
                </a:lnTo>
                <a:lnTo>
                  <a:pt x="310" y="66"/>
                </a:lnTo>
                <a:lnTo>
                  <a:pt x="312" y="76"/>
                </a:lnTo>
                <a:lnTo>
                  <a:pt x="316" y="86"/>
                </a:lnTo>
                <a:lnTo>
                  <a:pt x="320" y="96"/>
                </a:lnTo>
                <a:lnTo>
                  <a:pt x="334" y="114"/>
                </a:lnTo>
                <a:lnTo>
                  <a:pt x="350" y="128"/>
                </a:lnTo>
                <a:lnTo>
                  <a:pt x="360" y="140"/>
                </a:lnTo>
                <a:lnTo>
                  <a:pt x="362" y="144"/>
                </a:lnTo>
                <a:lnTo>
                  <a:pt x="362" y="148"/>
                </a:lnTo>
                <a:lnTo>
                  <a:pt x="358" y="152"/>
                </a:lnTo>
                <a:lnTo>
                  <a:pt x="350" y="156"/>
                </a:lnTo>
                <a:lnTo>
                  <a:pt x="350" y="156"/>
                </a:lnTo>
                <a:lnTo>
                  <a:pt x="344" y="156"/>
                </a:lnTo>
                <a:lnTo>
                  <a:pt x="334" y="158"/>
                </a:lnTo>
                <a:lnTo>
                  <a:pt x="314" y="154"/>
                </a:lnTo>
                <a:lnTo>
                  <a:pt x="290" y="148"/>
                </a:lnTo>
                <a:lnTo>
                  <a:pt x="264" y="140"/>
                </a:lnTo>
                <a:lnTo>
                  <a:pt x="204" y="118"/>
                </a:lnTo>
                <a:lnTo>
                  <a:pt x="146" y="94"/>
                </a:lnTo>
                <a:lnTo>
                  <a:pt x="146" y="94"/>
                </a:lnTo>
                <a:lnTo>
                  <a:pt x="158" y="132"/>
                </a:lnTo>
                <a:lnTo>
                  <a:pt x="170" y="166"/>
                </a:lnTo>
                <a:lnTo>
                  <a:pt x="176" y="196"/>
                </a:lnTo>
                <a:lnTo>
                  <a:pt x="176" y="206"/>
                </a:lnTo>
                <a:lnTo>
                  <a:pt x="174" y="214"/>
                </a:lnTo>
                <a:lnTo>
                  <a:pt x="174" y="214"/>
                </a:lnTo>
                <a:lnTo>
                  <a:pt x="170" y="230"/>
                </a:lnTo>
                <a:lnTo>
                  <a:pt x="166" y="246"/>
                </a:lnTo>
                <a:lnTo>
                  <a:pt x="162" y="264"/>
                </a:lnTo>
                <a:lnTo>
                  <a:pt x="158" y="282"/>
                </a:lnTo>
                <a:lnTo>
                  <a:pt x="154" y="294"/>
                </a:lnTo>
                <a:lnTo>
                  <a:pt x="150" y="300"/>
                </a:lnTo>
                <a:lnTo>
                  <a:pt x="146" y="304"/>
                </a:lnTo>
                <a:lnTo>
                  <a:pt x="140" y="306"/>
                </a:lnTo>
                <a:lnTo>
                  <a:pt x="134" y="306"/>
                </a:lnTo>
                <a:lnTo>
                  <a:pt x="126" y="306"/>
                </a:lnTo>
                <a:lnTo>
                  <a:pt x="118" y="302"/>
                </a:lnTo>
                <a:lnTo>
                  <a:pt x="118" y="302"/>
                </a:lnTo>
                <a:lnTo>
                  <a:pt x="102" y="292"/>
                </a:lnTo>
                <a:lnTo>
                  <a:pt x="90" y="284"/>
                </a:lnTo>
                <a:lnTo>
                  <a:pt x="72" y="268"/>
                </a:lnTo>
                <a:lnTo>
                  <a:pt x="64" y="266"/>
                </a:lnTo>
                <a:lnTo>
                  <a:pt x="56" y="266"/>
                </a:lnTo>
                <a:lnTo>
                  <a:pt x="44" y="274"/>
                </a:lnTo>
                <a:lnTo>
                  <a:pt x="30" y="286"/>
                </a:lnTo>
                <a:lnTo>
                  <a:pt x="30" y="286"/>
                </a:lnTo>
                <a:lnTo>
                  <a:pt x="22" y="296"/>
                </a:lnTo>
                <a:lnTo>
                  <a:pt x="16" y="306"/>
                </a:lnTo>
                <a:lnTo>
                  <a:pt x="10" y="318"/>
                </a:lnTo>
                <a:lnTo>
                  <a:pt x="6" y="330"/>
                </a:lnTo>
                <a:lnTo>
                  <a:pt x="2" y="342"/>
                </a:lnTo>
                <a:lnTo>
                  <a:pt x="0" y="356"/>
                </a:lnTo>
                <a:lnTo>
                  <a:pt x="0" y="368"/>
                </a:lnTo>
                <a:lnTo>
                  <a:pt x="2" y="380"/>
                </a:lnTo>
                <a:lnTo>
                  <a:pt x="4" y="392"/>
                </a:lnTo>
                <a:lnTo>
                  <a:pt x="8" y="402"/>
                </a:lnTo>
                <a:lnTo>
                  <a:pt x="14" y="412"/>
                </a:lnTo>
                <a:lnTo>
                  <a:pt x="22" y="418"/>
                </a:lnTo>
                <a:lnTo>
                  <a:pt x="30" y="424"/>
                </a:lnTo>
                <a:lnTo>
                  <a:pt x="42" y="426"/>
                </a:lnTo>
                <a:lnTo>
                  <a:pt x="56" y="426"/>
                </a:lnTo>
                <a:lnTo>
                  <a:pt x="70" y="422"/>
                </a:lnTo>
                <a:lnTo>
                  <a:pt x="70" y="422"/>
                </a:lnTo>
                <a:lnTo>
                  <a:pt x="100" y="414"/>
                </a:lnTo>
                <a:lnTo>
                  <a:pt x="124" y="408"/>
                </a:lnTo>
                <a:lnTo>
                  <a:pt x="142" y="406"/>
                </a:lnTo>
                <a:lnTo>
                  <a:pt x="158" y="408"/>
                </a:lnTo>
                <a:lnTo>
                  <a:pt x="164" y="410"/>
                </a:lnTo>
                <a:lnTo>
                  <a:pt x="168" y="414"/>
                </a:lnTo>
                <a:lnTo>
                  <a:pt x="172" y="418"/>
                </a:lnTo>
                <a:lnTo>
                  <a:pt x="176" y="424"/>
                </a:lnTo>
                <a:lnTo>
                  <a:pt x="180" y="440"/>
                </a:lnTo>
                <a:lnTo>
                  <a:pt x="182" y="462"/>
                </a:lnTo>
                <a:lnTo>
                  <a:pt x="182" y="462"/>
                </a:lnTo>
                <a:lnTo>
                  <a:pt x="180" y="480"/>
                </a:lnTo>
                <a:lnTo>
                  <a:pt x="174" y="500"/>
                </a:lnTo>
                <a:lnTo>
                  <a:pt x="166" y="522"/>
                </a:lnTo>
                <a:lnTo>
                  <a:pt x="156" y="544"/>
                </a:lnTo>
                <a:lnTo>
                  <a:pt x="156" y="544"/>
                </a:lnTo>
                <a:lnTo>
                  <a:pt x="174" y="554"/>
                </a:lnTo>
                <a:lnTo>
                  <a:pt x="174" y="554"/>
                </a:lnTo>
                <a:lnTo>
                  <a:pt x="186" y="562"/>
                </a:lnTo>
                <a:lnTo>
                  <a:pt x="200" y="570"/>
                </a:lnTo>
                <a:lnTo>
                  <a:pt x="212" y="574"/>
                </a:lnTo>
                <a:lnTo>
                  <a:pt x="224" y="578"/>
                </a:lnTo>
                <a:lnTo>
                  <a:pt x="236" y="582"/>
                </a:lnTo>
                <a:lnTo>
                  <a:pt x="248" y="582"/>
                </a:lnTo>
                <a:lnTo>
                  <a:pt x="258" y="582"/>
                </a:lnTo>
                <a:lnTo>
                  <a:pt x="270" y="580"/>
                </a:lnTo>
                <a:lnTo>
                  <a:pt x="280" y="578"/>
                </a:lnTo>
                <a:lnTo>
                  <a:pt x="288" y="574"/>
                </a:lnTo>
                <a:lnTo>
                  <a:pt x="298" y="570"/>
                </a:lnTo>
                <a:lnTo>
                  <a:pt x="306" y="564"/>
                </a:lnTo>
                <a:lnTo>
                  <a:pt x="312" y="556"/>
                </a:lnTo>
                <a:lnTo>
                  <a:pt x="318" y="550"/>
                </a:lnTo>
                <a:lnTo>
                  <a:pt x="322" y="540"/>
                </a:lnTo>
                <a:lnTo>
                  <a:pt x="326" y="530"/>
                </a:lnTo>
                <a:lnTo>
                  <a:pt x="326" y="530"/>
                </a:lnTo>
                <a:lnTo>
                  <a:pt x="328" y="520"/>
                </a:lnTo>
                <a:lnTo>
                  <a:pt x="328" y="510"/>
                </a:lnTo>
                <a:lnTo>
                  <a:pt x="326" y="502"/>
                </a:lnTo>
                <a:lnTo>
                  <a:pt x="324" y="492"/>
                </a:lnTo>
                <a:lnTo>
                  <a:pt x="308" y="456"/>
                </a:lnTo>
                <a:lnTo>
                  <a:pt x="306" y="448"/>
                </a:lnTo>
                <a:lnTo>
                  <a:pt x="306" y="440"/>
                </a:lnTo>
                <a:lnTo>
                  <a:pt x="306" y="432"/>
                </a:lnTo>
                <a:lnTo>
                  <a:pt x="308" y="424"/>
                </a:lnTo>
                <a:lnTo>
                  <a:pt x="314" y="416"/>
                </a:lnTo>
                <a:lnTo>
                  <a:pt x="322" y="410"/>
                </a:lnTo>
                <a:lnTo>
                  <a:pt x="334" y="402"/>
                </a:lnTo>
                <a:lnTo>
                  <a:pt x="350" y="394"/>
                </a:lnTo>
                <a:lnTo>
                  <a:pt x="350" y="394"/>
                </a:lnTo>
                <a:lnTo>
                  <a:pt x="366" y="390"/>
                </a:lnTo>
                <a:lnTo>
                  <a:pt x="380" y="388"/>
                </a:lnTo>
                <a:lnTo>
                  <a:pt x="392" y="388"/>
                </a:lnTo>
                <a:lnTo>
                  <a:pt x="400" y="392"/>
                </a:lnTo>
                <a:lnTo>
                  <a:pt x="408" y="398"/>
                </a:lnTo>
                <a:lnTo>
                  <a:pt x="414" y="406"/>
                </a:lnTo>
                <a:lnTo>
                  <a:pt x="418" y="416"/>
                </a:lnTo>
                <a:lnTo>
                  <a:pt x="422" y="428"/>
                </a:lnTo>
                <a:lnTo>
                  <a:pt x="424" y="454"/>
                </a:lnTo>
                <a:lnTo>
                  <a:pt x="424" y="482"/>
                </a:lnTo>
                <a:lnTo>
                  <a:pt x="422" y="538"/>
                </a:lnTo>
                <a:lnTo>
                  <a:pt x="422" y="538"/>
                </a:lnTo>
                <a:lnTo>
                  <a:pt x="424" y="548"/>
                </a:lnTo>
                <a:lnTo>
                  <a:pt x="426" y="554"/>
                </a:lnTo>
                <a:lnTo>
                  <a:pt x="432" y="560"/>
                </a:lnTo>
                <a:lnTo>
                  <a:pt x="440" y="564"/>
                </a:lnTo>
                <a:lnTo>
                  <a:pt x="448" y="568"/>
                </a:lnTo>
                <a:lnTo>
                  <a:pt x="458" y="570"/>
                </a:lnTo>
                <a:lnTo>
                  <a:pt x="482" y="572"/>
                </a:lnTo>
                <a:lnTo>
                  <a:pt x="508" y="570"/>
                </a:lnTo>
                <a:lnTo>
                  <a:pt x="534" y="566"/>
                </a:lnTo>
                <a:lnTo>
                  <a:pt x="584" y="556"/>
                </a:lnTo>
                <a:lnTo>
                  <a:pt x="584" y="55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600700" y="4933950"/>
            <a:ext cx="911225" cy="1054100"/>
          </a:xfrm>
          <a:custGeom>
            <a:avLst/>
            <a:gdLst>
              <a:gd name="T0" fmla="*/ 28 w 574"/>
              <a:gd name="T1" fmla="*/ 108 h 664"/>
              <a:gd name="T2" fmla="*/ 30 w 574"/>
              <a:gd name="T3" fmla="*/ 188 h 664"/>
              <a:gd name="T4" fmla="*/ 96 w 574"/>
              <a:gd name="T5" fmla="*/ 190 h 664"/>
              <a:gd name="T6" fmla="*/ 122 w 574"/>
              <a:gd name="T7" fmla="*/ 198 h 664"/>
              <a:gd name="T8" fmla="*/ 144 w 574"/>
              <a:gd name="T9" fmla="*/ 218 h 664"/>
              <a:gd name="T10" fmla="*/ 156 w 574"/>
              <a:gd name="T11" fmla="*/ 254 h 664"/>
              <a:gd name="T12" fmla="*/ 154 w 574"/>
              <a:gd name="T13" fmla="*/ 296 h 664"/>
              <a:gd name="T14" fmla="*/ 144 w 574"/>
              <a:gd name="T15" fmla="*/ 334 h 664"/>
              <a:gd name="T16" fmla="*/ 122 w 574"/>
              <a:gd name="T17" fmla="*/ 360 h 664"/>
              <a:gd name="T18" fmla="*/ 104 w 574"/>
              <a:gd name="T19" fmla="*/ 368 h 664"/>
              <a:gd name="T20" fmla="*/ 78 w 574"/>
              <a:gd name="T21" fmla="*/ 360 h 664"/>
              <a:gd name="T22" fmla="*/ 48 w 574"/>
              <a:gd name="T23" fmla="*/ 330 h 664"/>
              <a:gd name="T24" fmla="*/ 18 w 574"/>
              <a:gd name="T25" fmla="*/ 282 h 664"/>
              <a:gd name="T26" fmla="*/ 10 w 574"/>
              <a:gd name="T27" fmla="*/ 318 h 664"/>
              <a:gd name="T28" fmla="*/ 0 w 574"/>
              <a:gd name="T29" fmla="*/ 480 h 664"/>
              <a:gd name="T30" fmla="*/ 182 w 574"/>
              <a:gd name="T31" fmla="*/ 510 h 664"/>
              <a:gd name="T32" fmla="*/ 194 w 574"/>
              <a:gd name="T33" fmla="*/ 528 h 664"/>
              <a:gd name="T34" fmla="*/ 184 w 574"/>
              <a:gd name="T35" fmla="*/ 600 h 664"/>
              <a:gd name="T36" fmla="*/ 190 w 574"/>
              <a:gd name="T37" fmla="*/ 630 h 664"/>
              <a:gd name="T38" fmla="*/ 212 w 574"/>
              <a:gd name="T39" fmla="*/ 654 h 664"/>
              <a:gd name="T40" fmla="*/ 236 w 574"/>
              <a:gd name="T41" fmla="*/ 664 h 664"/>
              <a:gd name="T42" fmla="*/ 260 w 574"/>
              <a:gd name="T43" fmla="*/ 658 h 664"/>
              <a:gd name="T44" fmla="*/ 282 w 574"/>
              <a:gd name="T45" fmla="*/ 640 h 664"/>
              <a:gd name="T46" fmla="*/ 306 w 574"/>
              <a:gd name="T47" fmla="*/ 596 h 664"/>
              <a:gd name="T48" fmla="*/ 310 w 574"/>
              <a:gd name="T49" fmla="*/ 566 h 664"/>
              <a:gd name="T50" fmla="*/ 310 w 574"/>
              <a:gd name="T51" fmla="*/ 486 h 664"/>
              <a:gd name="T52" fmla="*/ 380 w 574"/>
              <a:gd name="T53" fmla="*/ 480 h 664"/>
              <a:gd name="T54" fmla="*/ 460 w 574"/>
              <a:gd name="T55" fmla="*/ 478 h 664"/>
              <a:gd name="T56" fmla="*/ 438 w 574"/>
              <a:gd name="T57" fmla="*/ 344 h 664"/>
              <a:gd name="T58" fmla="*/ 440 w 574"/>
              <a:gd name="T59" fmla="*/ 282 h 664"/>
              <a:gd name="T60" fmla="*/ 456 w 574"/>
              <a:gd name="T61" fmla="*/ 284 h 664"/>
              <a:gd name="T62" fmla="*/ 530 w 574"/>
              <a:gd name="T63" fmla="*/ 310 h 664"/>
              <a:gd name="T64" fmla="*/ 550 w 574"/>
              <a:gd name="T65" fmla="*/ 310 h 664"/>
              <a:gd name="T66" fmla="*/ 564 w 574"/>
              <a:gd name="T67" fmla="*/ 298 h 664"/>
              <a:gd name="T68" fmla="*/ 574 w 574"/>
              <a:gd name="T69" fmla="*/ 246 h 664"/>
              <a:gd name="T70" fmla="*/ 566 w 574"/>
              <a:gd name="T71" fmla="*/ 178 h 664"/>
              <a:gd name="T72" fmla="*/ 560 w 574"/>
              <a:gd name="T73" fmla="*/ 164 h 664"/>
              <a:gd name="T74" fmla="*/ 540 w 574"/>
              <a:gd name="T75" fmla="*/ 158 h 664"/>
              <a:gd name="T76" fmla="*/ 496 w 574"/>
              <a:gd name="T77" fmla="*/ 178 h 664"/>
              <a:gd name="T78" fmla="*/ 448 w 574"/>
              <a:gd name="T79" fmla="*/ 208 h 664"/>
              <a:gd name="T80" fmla="*/ 476 w 574"/>
              <a:gd name="T81" fmla="*/ 34 h 664"/>
              <a:gd name="T82" fmla="*/ 326 w 574"/>
              <a:gd name="T83" fmla="*/ 12 h 664"/>
              <a:gd name="T84" fmla="*/ 312 w 574"/>
              <a:gd name="T85" fmla="*/ 42 h 664"/>
              <a:gd name="T86" fmla="*/ 310 w 574"/>
              <a:gd name="T87" fmla="*/ 58 h 664"/>
              <a:gd name="T88" fmla="*/ 324 w 574"/>
              <a:gd name="T89" fmla="*/ 74 h 664"/>
              <a:gd name="T90" fmla="*/ 348 w 574"/>
              <a:gd name="T91" fmla="*/ 94 h 664"/>
              <a:gd name="T92" fmla="*/ 354 w 574"/>
              <a:gd name="T93" fmla="*/ 114 h 664"/>
              <a:gd name="T94" fmla="*/ 346 w 574"/>
              <a:gd name="T95" fmla="*/ 128 h 664"/>
              <a:gd name="T96" fmla="*/ 312 w 574"/>
              <a:gd name="T97" fmla="*/ 154 h 664"/>
              <a:gd name="T98" fmla="*/ 246 w 574"/>
              <a:gd name="T99" fmla="*/ 170 h 664"/>
              <a:gd name="T100" fmla="*/ 210 w 574"/>
              <a:gd name="T101" fmla="*/ 164 h 664"/>
              <a:gd name="T102" fmla="*/ 188 w 574"/>
              <a:gd name="T103" fmla="*/ 152 h 664"/>
              <a:gd name="T104" fmla="*/ 180 w 574"/>
              <a:gd name="T105" fmla="*/ 124 h 664"/>
              <a:gd name="T106" fmla="*/ 198 w 574"/>
              <a:gd name="T107" fmla="*/ 94 h 664"/>
              <a:gd name="T108" fmla="*/ 262 w 574"/>
              <a:gd name="T109" fmla="*/ 26 h 664"/>
              <a:gd name="T110" fmla="*/ 268 w 574"/>
              <a:gd name="T111" fmla="*/ 8 h 664"/>
              <a:gd name="T112" fmla="*/ 258 w 574"/>
              <a:gd name="T113" fmla="*/ 4 h 664"/>
              <a:gd name="T114" fmla="*/ 182 w 574"/>
              <a:gd name="T115" fmla="*/ 2 h 664"/>
              <a:gd name="T116" fmla="*/ 30 w 574"/>
              <a:gd name="T117" fmla="*/ 16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4" h="664">
                <a:moveTo>
                  <a:pt x="30" y="16"/>
                </a:moveTo>
                <a:lnTo>
                  <a:pt x="30" y="16"/>
                </a:lnTo>
                <a:lnTo>
                  <a:pt x="28" y="108"/>
                </a:lnTo>
                <a:lnTo>
                  <a:pt x="24" y="192"/>
                </a:lnTo>
                <a:lnTo>
                  <a:pt x="24" y="192"/>
                </a:lnTo>
                <a:lnTo>
                  <a:pt x="30" y="188"/>
                </a:lnTo>
                <a:lnTo>
                  <a:pt x="40" y="188"/>
                </a:lnTo>
                <a:lnTo>
                  <a:pt x="66" y="186"/>
                </a:lnTo>
                <a:lnTo>
                  <a:pt x="96" y="190"/>
                </a:lnTo>
                <a:lnTo>
                  <a:pt x="108" y="194"/>
                </a:lnTo>
                <a:lnTo>
                  <a:pt x="122" y="198"/>
                </a:lnTo>
                <a:lnTo>
                  <a:pt x="122" y="198"/>
                </a:lnTo>
                <a:lnTo>
                  <a:pt x="130" y="202"/>
                </a:lnTo>
                <a:lnTo>
                  <a:pt x="138" y="210"/>
                </a:lnTo>
                <a:lnTo>
                  <a:pt x="144" y="218"/>
                </a:lnTo>
                <a:lnTo>
                  <a:pt x="150" y="230"/>
                </a:lnTo>
                <a:lnTo>
                  <a:pt x="154" y="242"/>
                </a:lnTo>
                <a:lnTo>
                  <a:pt x="156" y="254"/>
                </a:lnTo>
                <a:lnTo>
                  <a:pt x="156" y="268"/>
                </a:lnTo>
                <a:lnTo>
                  <a:pt x="156" y="282"/>
                </a:lnTo>
                <a:lnTo>
                  <a:pt x="154" y="296"/>
                </a:lnTo>
                <a:lnTo>
                  <a:pt x="152" y="308"/>
                </a:lnTo>
                <a:lnTo>
                  <a:pt x="148" y="322"/>
                </a:lnTo>
                <a:lnTo>
                  <a:pt x="144" y="334"/>
                </a:lnTo>
                <a:lnTo>
                  <a:pt x="138" y="344"/>
                </a:lnTo>
                <a:lnTo>
                  <a:pt x="130" y="352"/>
                </a:lnTo>
                <a:lnTo>
                  <a:pt x="122" y="360"/>
                </a:lnTo>
                <a:lnTo>
                  <a:pt x="114" y="366"/>
                </a:lnTo>
                <a:lnTo>
                  <a:pt x="114" y="366"/>
                </a:lnTo>
                <a:lnTo>
                  <a:pt x="104" y="368"/>
                </a:lnTo>
                <a:lnTo>
                  <a:pt x="94" y="368"/>
                </a:lnTo>
                <a:lnTo>
                  <a:pt x="86" y="366"/>
                </a:lnTo>
                <a:lnTo>
                  <a:pt x="78" y="360"/>
                </a:lnTo>
                <a:lnTo>
                  <a:pt x="70" y="354"/>
                </a:lnTo>
                <a:lnTo>
                  <a:pt x="62" y="348"/>
                </a:lnTo>
                <a:lnTo>
                  <a:pt x="48" y="330"/>
                </a:lnTo>
                <a:lnTo>
                  <a:pt x="34" y="312"/>
                </a:lnTo>
                <a:lnTo>
                  <a:pt x="24" y="294"/>
                </a:lnTo>
                <a:lnTo>
                  <a:pt x="18" y="282"/>
                </a:lnTo>
                <a:lnTo>
                  <a:pt x="14" y="278"/>
                </a:lnTo>
                <a:lnTo>
                  <a:pt x="14" y="278"/>
                </a:lnTo>
                <a:lnTo>
                  <a:pt x="10" y="318"/>
                </a:lnTo>
                <a:lnTo>
                  <a:pt x="6" y="368"/>
                </a:lnTo>
                <a:lnTo>
                  <a:pt x="0" y="480"/>
                </a:lnTo>
                <a:lnTo>
                  <a:pt x="0" y="480"/>
                </a:lnTo>
                <a:lnTo>
                  <a:pt x="122" y="502"/>
                </a:lnTo>
                <a:lnTo>
                  <a:pt x="164" y="508"/>
                </a:lnTo>
                <a:lnTo>
                  <a:pt x="182" y="510"/>
                </a:lnTo>
                <a:lnTo>
                  <a:pt x="200" y="508"/>
                </a:lnTo>
                <a:lnTo>
                  <a:pt x="200" y="508"/>
                </a:lnTo>
                <a:lnTo>
                  <a:pt x="194" y="528"/>
                </a:lnTo>
                <a:lnTo>
                  <a:pt x="188" y="562"/>
                </a:lnTo>
                <a:lnTo>
                  <a:pt x="186" y="582"/>
                </a:lnTo>
                <a:lnTo>
                  <a:pt x="184" y="600"/>
                </a:lnTo>
                <a:lnTo>
                  <a:pt x="186" y="616"/>
                </a:lnTo>
                <a:lnTo>
                  <a:pt x="190" y="630"/>
                </a:lnTo>
                <a:lnTo>
                  <a:pt x="190" y="630"/>
                </a:lnTo>
                <a:lnTo>
                  <a:pt x="196" y="640"/>
                </a:lnTo>
                <a:lnTo>
                  <a:pt x="204" y="648"/>
                </a:lnTo>
                <a:lnTo>
                  <a:pt x="212" y="654"/>
                </a:lnTo>
                <a:lnTo>
                  <a:pt x="220" y="660"/>
                </a:lnTo>
                <a:lnTo>
                  <a:pt x="228" y="662"/>
                </a:lnTo>
                <a:lnTo>
                  <a:pt x="236" y="664"/>
                </a:lnTo>
                <a:lnTo>
                  <a:pt x="244" y="664"/>
                </a:lnTo>
                <a:lnTo>
                  <a:pt x="252" y="662"/>
                </a:lnTo>
                <a:lnTo>
                  <a:pt x="260" y="658"/>
                </a:lnTo>
                <a:lnTo>
                  <a:pt x="268" y="654"/>
                </a:lnTo>
                <a:lnTo>
                  <a:pt x="276" y="648"/>
                </a:lnTo>
                <a:lnTo>
                  <a:pt x="282" y="640"/>
                </a:lnTo>
                <a:lnTo>
                  <a:pt x="288" y="630"/>
                </a:lnTo>
                <a:lnTo>
                  <a:pt x="294" y="620"/>
                </a:lnTo>
                <a:lnTo>
                  <a:pt x="306" y="596"/>
                </a:lnTo>
                <a:lnTo>
                  <a:pt x="306" y="596"/>
                </a:lnTo>
                <a:lnTo>
                  <a:pt x="308" y="580"/>
                </a:lnTo>
                <a:lnTo>
                  <a:pt x="310" y="566"/>
                </a:lnTo>
                <a:lnTo>
                  <a:pt x="312" y="538"/>
                </a:lnTo>
                <a:lnTo>
                  <a:pt x="310" y="512"/>
                </a:lnTo>
                <a:lnTo>
                  <a:pt x="310" y="486"/>
                </a:lnTo>
                <a:lnTo>
                  <a:pt x="310" y="486"/>
                </a:lnTo>
                <a:lnTo>
                  <a:pt x="342" y="482"/>
                </a:lnTo>
                <a:lnTo>
                  <a:pt x="380" y="480"/>
                </a:lnTo>
                <a:lnTo>
                  <a:pt x="420" y="478"/>
                </a:lnTo>
                <a:lnTo>
                  <a:pt x="460" y="478"/>
                </a:lnTo>
                <a:lnTo>
                  <a:pt x="460" y="478"/>
                </a:lnTo>
                <a:lnTo>
                  <a:pt x="446" y="402"/>
                </a:lnTo>
                <a:lnTo>
                  <a:pt x="440" y="370"/>
                </a:lnTo>
                <a:lnTo>
                  <a:pt x="438" y="344"/>
                </a:lnTo>
                <a:lnTo>
                  <a:pt x="438" y="344"/>
                </a:lnTo>
                <a:lnTo>
                  <a:pt x="438" y="314"/>
                </a:lnTo>
                <a:lnTo>
                  <a:pt x="440" y="282"/>
                </a:lnTo>
                <a:lnTo>
                  <a:pt x="440" y="282"/>
                </a:lnTo>
                <a:lnTo>
                  <a:pt x="446" y="282"/>
                </a:lnTo>
                <a:lnTo>
                  <a:pt x="456" y="284"/>
                </a:lnTo>
                <a:lnTo>
                  <a:pt x="482" y="296"/>
                </a:lnTo>
                <a:lnTo>
                  <a:pt x="514" y="306"/>
                </a:lnTo>
                <a:lnTo>
                  <a:pt x="530" y="310"/>
                </a:lnTo>
                <a:lnTo>
                  <a:pt x="544" y="312"/>
                </a:lnTo>
                <a:lnTo>
                  <a:pt x="544" y="312"/>
                </a:lnTo>
                <a:lnTo>
                  <a:pt x="550" y="310"/>
                </a:lnTo>
                <a:lnTo>
                  <a:pt x="556" y="308"/>
                </a:lnTo>
                <a:lnTo>
                  <a:pt x="560" y="304"/>
                </a:lnTo>
                <a:lnTo>
                  <a:pt x="564" y="298"/>
                </a:lnTo>
                <a:lnTo>
                  <a:pt x="570" y="284"/>
                </a:lnTo>
                <a:lnTo>
                  <a:pt x="574" y="266"/>
                </a:lnTo>
                <a:lnTo>
                  <a:pt x="574" y="246"/>
                </a:lnTo>
                <a:lnTo>
                  <a:pt x="574" y="224"/>
                </a:lnTo>
                <a:lnTo>
                  <a:pt x="572" y="200"/>
                </a:lnTo>
                <a:lnTo>
                  <a:pt x="566" y="178"/>
                </a:lnTo>
                <a:lnTo>
                  <a:pt x="566" y="178"/>
                </a:lnTo>
                <a:lnTo>
                  <a:pt x="564" y="170"/>
                </a:lnTo>
                <a:lnTo>
                  <a:pt x="560" y="164"/>
                </a:lnTo>
                <a:lnTo>
                  <a:pt x="554" y="160"/>
                </a:lnTo>
                <a:lnTo>
                  <a:pt x="548" y="158"/>
                </a:lnTo>
                <a:lnTo>
                  <a:pt x="540" y="158"/>
                </a:lnTo>
                <a:lnTo>
                  <a:pt x="532" y="160"/>
                </a:lnTo>
                <a:lnTo>
                  <a:pt x="514" y="166"/>
                </a:lnTo>
                <a:lnTo>
                  <a:pt x="496" y="178"/>
                </a:lnTo>
                <a:lnTo>
                  <a:pt x="478" y="188"/>
                </a:lnTo>
                <a:lnTo>
                  <a:pt x="462" y="200"/>
                </a:lnTo>
                <a:lnTo>
                  <a:pt x="448" y="208"/>
                </a:lnTo>
                <a:lnTo>
                  <a:pt x="448" y="208"/>
                </a:lnTo>
                <a:lnTo>
                  <a:pt x="462" y="120"/>
                </a:lnTo>
                <a:lnTo>
                  <a:pt x="476" y="34"/>
                </a:lnTo>
                <a:lnTo>
                  <a:pt x="476" y="34"/>
                </a:lnTo>
                <a:lnTo>
                  <a:pt x="396" y="20"/>
                </a:lnTo>
                <a:lnTo>
                  <a:pt x="326" y="12"/>
                </a:lnTo>
                <a:lnTo>
                  <a:pt x="326" y="12"/>
                </a:lnTo>
                <a:lnTo>
                  <a:pt x="316" y="32"/>
                </a:lnTo>
                <a:lnTo>
                  <a:pt x="312" y="42"/>
                </a:lnTo>
                <a:lnTo>
                  <a:pt x="310" y="52"/>
                </a:lnTo>
                <a:lnTo>
                  <a:pt x="310" y="52"/>
                </a:lnTo>
                <a:lnTo>
                  <a:pt x="310" y="58"/>
                </a:lnTo>
                <a:lnTo>
                  <a:pt x="312" y="62"/>
                </a:lnTo>
                <a:lnTo>
                  <a:pt x="318" y="70"/>
                </a:lnTo>
                <a:lnTo>
                  <a:pt x="324" y="74"/>
                </a:lnTo>
                <a:lnTo>
                  <a:pt x="334" y="80"/>
                </a:lnTo>
                <a:lnTo>
                  <a:pt x="342" y="86"/>
                </a:lnTo>
                <a:lnTo>
                  <a:pt x="348" y="94"/>
                </a:lnTo>
                <a:lnTo>
                  <a:pt x="352" y="102"/>
                </a:lnTo>
                <a:lnTo>
                  <a:pt x="354" y="108"/>
                </a:lnTo>
                <a:lnTo>
                  <a:pt x="354" y="114"/>
                </a:lnTo>
                <a:lnTo>
                  <a:pt x="354" y="114"/>
                </a:lnTo>
                <a:lnTo>
                  <a:pt x="352" y="122"/>
                </a:lnTo>
                <a:lnTo>
                  <a:pt x="346" y="128"/>
                </a:lnTo>
                <a:lnTo>
                  <a:pt x="340" y="136"/>
                </a:lnTo>
                <a:lnTo>
                  <a:pt x="332" y="142"/>
                </a:lnTo>
                <a:lnTo>
                  <a:pt x="312" y="154"/>
                </a:lnTo>
                <a:lnTo>
                  <a:pt x="286" y="164"/>
                </a:lnTo>
                <a:lnTo>
                  <a:pt x="260" y="170"/>
                </a:lnTo>
                <a:lnTo>
                  <a:pt x="246" y="170"/>
                </a:lnTo>
                <a:lnTo>
                  <a:pt x="234" y="170"/>
                </a:lnTo>
                <a:lnTo>
                  <a:pt x="220" y="168"/>
                </a:lnTo>
                <a:lnTo>
                  <a:pt x="210" y="164"/>
                </a:lnTo>
                <a:lnTo>
                  <a:pt x="198" y="160"/>
                </a:lnTo>
                <a:lnTo>
                  <a:pt x="188" y="152"/>
                </a:lnTo>
                <a:lnTo>
                  <a:pt x="188" y="152"/>
                </a:lnTo>
                <a:lnTo>
                  <a:pt x="182" y="144"/>
                </a:lnTo>
                <a:lnTo>
                  <a:pt x="180" y="134"/>
                </a:lnTo>
                <a:lnTo>
                  <a:pt x="180" y="124"/>
                </a:lnTo>
                <a:lnTo>
                  <a:pt x="184" y="114"/>
                </a:lnTo>
                <a:lnTo>
                  <a:pt x="190" y="104"/>
                </a:lnTo>
                <a:lnTo>
                  <a:pt x="198" y="94"/>
                </a:lnTo>
                <a:lnTo>
                  <a:pt x="218" y="72"/>
                </a:lnTo>
                <a:lnTo>
                  <a:pt x="256" y="34"/>
                </a:lnTo>
                <a:lnTo>
                  <a:pt x="262" y="26"/>
                </a:lnTo>
                <a:lnTo>
                  <a:pt x="266" y="20"/>
                </a:lnTo>
                <a:lnTo>
                  <a:pt x="268" y="14"/>
                </a:lnTo>
                <a:lnTo>
                  <a:pt x="268" y="8"/>
                </a:lnTo>
                <a:lnTo>
                  <a:pt x="268" y="8"/>
                </a:lnTo>
                <a:lnTo>
                  <a:pt x="264" y="6"/>
                </a:lnTo>
                <a:lnTo>
                  <a:pt x="258" y="4"/>
                </a:lnTo>
                <a:lnTo>
                  <a:pt x="240" y="2"/>
                </a:lnTo>
                <a:lnTo>
                  <a:pt x="214" y="0"/>
                </a:lnTo>
                <a:lnTo>
                  <a:pt x="182" y="2"/>
                </a:lnTo>
                <a:lnTo>
                  <a:pt x="108" y="6"/>
                </a:lnTo>
                <a:lnTo>
                  <a:pt x="30" y="16"/>
                </a:lnTo>
                <a:lnTo>
                  <a:pt x="30" y="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410200" y="3546475"/>
            <a:ext cx="958850" cy="812800"/>
          </a:xfrm>
          <a:custGeom>
            <a:avLst/>
            <a:gdLst>
              <a:gd name="T0" fmla="*/ 144 w 604"/>
              <a:gd name="T1" fmla="*/ 128 h 512"/>
              <a:gd name="T2" fmla="*/ 144 w 604"/>
              <a:gd name="T3" fmla="*/ 182 h 512"/>
              <a:gd name="T4" fmla="*/ 82 w 604"/>
              <a:gd name="T5" fmla="*/ 166 h 512"/>
              <a:gd name="T6" fmla="*/ 32 w 604"/>
              <a:gd name="T7" fmla="*/ 164 h 512"/>
              <a:gd name="T8" fmla="*/ 6 w 604"/>
              <a:gd name="T9" fmla="*/ 200 h 512"/>
              <a:gd name="T10" fmla="*/ 6 w 604"/>
              <a:gd name="T11" fmla="*/ 250 h 512"/>
              <a:gd name="T12" fmla="*/ 32 w 604"/>
              <a:gd name="T13" fmla="*/ 274 h 512"/>
              <a:gd name="T14" fmla="*/ 64 w 604"/>
              <a:gd name="T15" fmla="*/ 284 h 512"/>
              <a:gd name="T16" fmla="*/ 118 w 604"/>
              <a:gd name="T17" fmla="*/ 272 h 512"/>
              <a:gd name="T18" fmla="*/ 150 w 604"/>
              <a:gd name="T19" fmla="*/ 260 h 512"/>
              <a:gd name="T20" fmla="*/ 160 w 604"/>
              <a:gd name="T21" fmla="*/ 276 h 512"/>
              <a:gd name="T22" fmla="*/ 156 w 604"/>
              <a:gd name="T23" fmla="*/ 386 h 512"/>
              <a:gd name="T24" fmla="*/ 142 w 604"/>
              <a:gd name="T25" fmla="*/ 506 h 512"/>
              <a:gd name="T26" fmla="*/ 228 w 604"/>
              <a:gd name="T27" fmla="*/ 492 h 512"/>
              <a:gd name="T28" fmla="*/ 268 w 604"/>
              <a:gd name="T29" fmla="*/ 470 h 512"/>
              <a:gd name="T30" fmla="*/ 298 w 604"/>
              <a:gd name="T31" fmla="*/ 418 h 512"/>
              <a:gd name="T32" fmla="*/ 312 w 604"/>
              <a:gd name="T33" fmla="*/ 332 h 512"/>
              <a:gd name="T34" fmla="*/ 346 w 604"/>
              <a:gd name="T35" fmla="*/ 310 h 512"/>
              <a:gd name="T36" fmla="*/ 398 w 604"/>
              <a:gd name="T37" fmla="*/ 328 h 512"/>
              <a:gd name="T38" fmla="*/ 430 w 604"/>
              <a:gd name="T39" fmla="*/ 372 h 512"/>
              <a:gd name="T40" fmla="*/ 416 w 604"/>
              <a:gd name="T41" fmla="*/ 428 h 512"/>
              <a:gd name="T42" fmla="*/ 402 w 604"/>
              <a:gd name="T43" fmla="*/ 478 h 512"/>
              <a:gd name="T44" fmla="*/ 416 w 604"/>
              <a:gd name="T45" fmla="*/ 500 h 512"/>
              <a:gd name="T46" fmla="*/ 454 w 604"/>
              <a:gd name="T47" fmla="*/ 512 h 512"/>
              <a:gd name="T48" fmla="*/ 570 w 604"/>
              <a:gd name="T49" fmla="*/ 490 h 512"/>
              <a:gd name="T50" fmla="*/ 590 w 604"/>
              <a:gd name="T51" fmla="*/ 366 h 512"/>
              <a:gd name="T52" fmla="*/ 588 w 604"/>
              <a:gd name="T53" fmla="*/ 316 h 512"/>
              <a:gd name="T54" fmla="*/ 576 w 604"/>
              <a:gd name="T55" fmla="*/ 296 h 512"/>
              <a:gd name="T56" fmla="*/ 522 w 604"/>
              <a:gd name="T57" fmla="*/ 300 h 512"/>
              <a:gd name="T58" fmla="*/ 490 w 604"/>
              <a:gd name="T59" fmla="*/ 302 h 512"/>
              <a:gd name="T60" fmla="*/ 464 w 604"/>
              <a:gd name="T61" fmla="*/ 286 h 512"/>
              <a:gd name="T62" fmla="*/ 456 w 604"/>
              <a:gd name="T63" fmla="*/ 252 h 512"/>
              <a:gd name="T64" fmla="*/ 476 w 604"/>
              <a:gd name="T65" fmla="*/ 194 h 512"/>
              <a:gd name="T66" fmla="*/ 502 w 604"/>
              <a:gd name="T67" fmla="*/ 178 h 512"/>
              <a:gd name="T68" fmla="*/ 574 w 604"/>
              <a:gd name="T69" fmla="*/ 198 h 512"/>
              <a:gd name="T70" fmla="*/ 596 w 604"/>
              <a:gd name="T71" fmla="*/ 202 h 512"/>
              <a:gd name="T72" fmla="*/ 590 w 604"/>
              <a:gd name="T73" fmla="*/ 144 h 512"/>
              <a:gd name="T74" fmla="*/ 522 w 604"/>
              <a:gd name="T75" fmla="*/ 36 h 512"/>
              <a:gd name="T76" fmla="*/ 478 w 604"/>
              <a:gd name="T77" fmla="*/ 20 h 512"/>
              <a:gd name="T78" fmla="*/ 456 w 604"/>
              <a:gd name="T79" fmla="*/ 28 h 512"/>
              <a:gd name="T80" fmla="*/ 440 w 604"/>
              <a:gd name="T81" fmla="*/ 80 h 512"/>
              <a:gd name="T82" fmla="*/ 414 w 604"/>
              <a:gd name="T83" fmla="*/ 120 h 512"/>
              <a:gd name="T84" fmla="*/ 374 w 604"/>
              <a:gd name="T85" fmla="*/ 136 h 512"/>
              <a:gd name="T86" fmla="*/ 328 w 604"/>
              <a:gd name="T87" fmla="*/ 132 h 512"/>
              <a:gd name="T88" fmla="*/ 314 w 604"/>
              <a:gd name="T89" fmla="*/ 104 h 512"/>
              <a:gd name="T90" fmla="*/ 326 w 604"/>
              <a:gd name="T91" fmla="*/ 20 h 512"/>
              <a:gd name="T92" fmla="*/ 304 w 604"/>
              <a:gd name="T93" fmla="*/ 0 h 512"/>
              <a:gd name="T94" fmla="*/ 206 w 604"/>
              <a:gd name="T95" fmla="*/ 20 h 512"/>
              <a:gd name="T96" fmla="*/ 122 w 604"/>
              <a:gd name="T97" fmla="*/ 5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04" h="512">
                <a:moveTo>
                  <a:pt x="122" y="56"/>
                </a:moveTo>
                <a:lnTo>
                  <a:pt x="122" y="56"/>
                </a:lnTo>
                <a:lnTo>
                  <a:pt x="134" y="94"/>
                </a:lnTo>
                <a:lnTo>
                  <a:pt x="144" y="128"/>
                </a:lnTo>
                <a:lnTo>
                  <a:pt x="146" y="144"/>
                </a:lnTo>
                <a:lnTo>
                  <a:pt x="148" y="160"/>
                </a:lnTo>
                <a:lnTo>
                  <a:pt x="148" y="172"/>
                </a:lnTo>
                <a:lnTo>
                  <a:pt x="144" y="182"/>
                </a:lnTo>
                <a:lnTo>
                  <a:pt x="144" y="182"/>
                </a:lnTo>
                <a:lnTo>
                  <a:pt x="132" y="180"/>
                </a:lnTo>
                <a:lnTo>
                  <a:pt x="116" y="176"/>
                </a:lnTo>
                <a:lnTo>
                  <a:pt x="82" y="166"/>
                </a:lnTo>
                <a:lnTo>
                  <a:pt x="66" y="162"/>
                </a:lnTo>
                <a:lnTo>
                  <a:pt x="50" y="160"/>
                </a:lnTo>
                <a:lnTo>
                  <a:pt x="38" y="160"/>
                </a:lnTo>
                <a:lnTo>
                  <a:pt x="32" y="164"/>
                </a:lnTo>
                <a:lnTo>
                  <a:pt x="26" y="168"/>
                </a:lnTo>
                <a:lnTo>
                  <a:pt x="26" y="168"/>
                </a:lnTo>
                <a:lnTo>
                  <a:pt x="14" y="184"/>
                </a:lnTo>
                <a:lnTo>
                  <a:pt x="6" y="200"/>
                </a:lnTo>
                <a:lnTo>
                  <a:pt x="0" y="216"/>
                </a:lnTo>
                <a:lnTo>
                  <a:pt x="2" y="234"/>
                </a:lnTo>
                <a:lnTo>
                  <a:pt x="4" y="242"/>
                </a:lnTo>
                <a:lnTo>
                  <a:pt x="6" y="250"/>
                </a:lnTo>
                <a:lnTo>
                  <a:pt x="10" y="256"/>
                </a:lnTo>
                <a:lnTo>
                  <a:pt x="16" y="262"/>
                </a:lnTo>
                <a:lnTo>
                  <a:pt x="24" y="268"/>
                </a:lnTo>
                <a:lnTo>
                  <a:pt x="32" y="274"/>
                </a:lnTo>
                <a:lnTo>
                  <a:pt x="42" y="278"/>
                </a:lnTo>
                <a:lnTo>
                  <a:pt x="54" y="282"/>
                </a:lnTo>
                <a:lnTo>
                  <a:pt x="54" y="282"/>
                </a:lnTo>
                <a:lnTo>
                  <a:pt x="64" y="284"/>
                </a:lnTo>
                <a:lnTo>
                  <a:pt x="76" y="286"/>
                </a:lnTo>
                <a:lnTo>
                  <a:pt x="92" y="284"/>
                </a:lnTo>
                <a:lnTo>
                  <a:pt x="108" y="278"/>
                </a:lnTo>
                <a:lnTo>
                  <a:pt x="118" y="272"/>
                </a:lnTo>
                <a:lnTo>
                  <a:pt x="136" y="260"/>
                </a:lnTo>
                <a:lnTo>
                  <a:pt x="144" y="258"/>
                </a:lnTo>
                <a:lnTo>
                  <a:pt x="146" y="258"/>
                </a:lnTo>
                <a:lnTo>
                  <a:pt x="150" y="260"/>
                </a:lnTo>
                <a:lnTo>
                  <a:pt x="150" y="260"/>
                </a:lnTo>
                <a:lnTo>
                  <a:pt x="156" y="264"/>
                </a:lnTo>
                <a:lnTo>
                  <a:pt x="158" y="268"/>
                </a:lnTo>
                <a:lnTo>
                  <a:pt x="160" y="276"/>
                </a:lnTo>
                <a:lnTo>
                  <a:pt x="162" y="284"/>
                </a:lnTo>
                <a:lnTo>
                  <a:pt x="164" y="306"/>
                </a:lnTo>
                <a:lnTo>
                  <a:pt x="162" y="332"/>
                </a:lnTo>
                <a:lnTo>
                  <a:pt x="156" y="386"/>
                </a:lnTo>
                <a:lnTo>
                  <a:pt x="150" y="422"/>
                </a:lnTo>
                <a:lnTo>
                  <a:pt x="150" y="422"/>
                </a:lnTo>
                <a:lnTo>
                  <a:pt x="144" y="468"/>
                </a:lnTo>
                <a:lnTo>
                  <a:pt x="142" y="506"/>
                </a:lnTo>
                <a:lnTo>
                  <a:pt x="142" y="506"/>
                </a:lnTo>
                <a:lnTo>
                  <a:pt x="178" y="504"/>
                </a:lnTo>
                <a:lnTo>
                  <a:pt x="212" y="496"/>
                </a:lnTo>
                <a:lnTo>
                  <a:pt x="228" y="492"/>
                </a:lnTo>
                <a:lnTo>
                  <a:pt x="242" y="486"/>
                </a:lnTo>
                <a:lnTo>
                  <a:pt x="256" y="478"/>
                </a:lnTo>
                <a:lnTo>
                  <a:pt x="268" y="470"/>
                </a:lnTo>
                <a:lnTo>
                  <a:pt x="268" y="470"/>
                </a:lnTo>
                <a:lnTo>
                  <a:pt x="278" y="460"/>
                </a:lnTo>
                <a:lnTo>
                  <a:pt x="288" y="448"/>
                </a:lnTo>
                <a:lnTo>
                  <a:pt x="294" y="434"/>
                </a:lnTo>
                <a:lnTo>
                  <a:pt x="298" y="418"/>
                </a:lnTo>
                <a:lnTo>
                  <a:pt x="302" y="388"/>
                </a:lnTo>
                <a:lnTo>
                  <a:pt x="306" y="358"/>
                </a:lnTo>
                <a:lnTo>
                  <a:pt x="310" y="344"/>
                </a:lnTo>
                <a:lnTo>
                  <a:pt x="312" y="332"/>
                </a:lnTo>
                <a:lnTo>
                  <a:pt x="318" y="322"/>
                </a:lnTo>
                <a:lnTo>
                  <a:pt x="324" y="314"/>
                </a:lnTo>
                <a:lnTo>
                  <a:pt x="334" y="310"/>
                </a:lnTo>
                <a:lnTo>
                  <a:pt x="346" y="310"/>
                </a:lnTo>
                <a:lnTo>
                  <a:pt x="362" y="312"/>
                </a:lnTo>
                <a:lnTo>
                  <a:pt x="380" y="318"/>
                </a:lnTo>
                <a:lnTo>
                  <a:pt x="380" y="318"/>
                </a:lnTo>
                <a:lnTo>
                  <a:pt x="398" y="328"/>
                </a:lnTo>
                <a:lnTo>
                  <a:pt x="412" y="338"/>
                </a:lnTo>
                <a:lnTo>
                  <a:pt x="422" y="350"/>
                </a:lnTo>
                <a:lnTo>
                  <a:pt x="428" y="360"/>
                </a:lnTo>
                <a:lnTo>
                  <a:pt x="430" y="372"/>
                </a:lnTo>
                <a:lnTo>
                  <a:pt x="430" y="382"/>
                </a:lnTo>
                <a:lnTo>
                  <a:pt x="428" y="394"/>
                </a:lnTo>
                <a:lnTo>
                  <a:pt x="426" y="406"/>
                </a:lnTo>
                <a:lnTo>
                  <a:pt x="416" y="428"/>
                </a:lnTo>
                <a:lnTo>
                  <a:pt x="406" y="448"/>
                </a:lnTo>
                <a:lnTo>
                  <a:pt x="402" y="460"/>
                </a:lnTo>
                <a:lnTo>
                  <a:pt x="400" y="468"/>
                </a:lnTo>
                <a:lnTo>
                  <a:pt x="402" y="478"/>
                </a:lnTo>
                <a:lnTo>
                  <a:pt x="404" y="486"/>
                </a:lnTo>
                <a:lnTo>
                  <a:pt x="404" y="486"/>
                </a:lnTo>
                <a:lnTo>
                  <a:pt x="410" y="494"/>
                </a:lnTo>
                <a:lnTo>
                  <a:pt x="416" y="500"/>
                </a:lnTo>
                <a:lnTo>
                  <a:pt x="424" y="504"/>
                </a:lnTo>
                <a:lnTo>
                  <a:pt x="432" y="508"/>
                </a:lnTo>
                <a:lnTo>
                  <a:pt x="442" y="512"/>
                </a:lnTo>
                <a:lnTo>
                  <a:pt x="454" y="512"/>
                </a:lnTo>
                <a:lnTo>
                  <a:pt x="478" y="512"/>
                </a:lnTo>
                <a:lnTo>
                  <a:pt x="508" y="508"/>
                </a:lnTo>
                <a:lnTo>
                  <a:pt x="538" y="500"/>
                </a:lnTo>
                <a:lnTo>
                  <a:pt x="570" y="490"/>
                </a:lnTo>
                <a:lnTo>
                  <a:pt x="604" y="474"/>
                </a:lnTo>
                <a:lnTo>
                  <a:pt x="604" y="474"/>
                </a:lnTo>
                <a:lnTo>
                  <a:pt x="592" y="394"/>
                </a:lnTo>
                <a:lnTo>
                  <a:pt x="590" y="366"/>
                </a:lnTo>
                <a:lnTo>
                  <a:pt x="588" y="350"/>
                </a:lnTo>
                <a:lnTo>
                  <a:pt x="588" y="350"/>
                </a:lnTo>
                <a:lnTo>
                  <a:pt x="590" y="326"/>
                </a:lnTo>
                <a:lnTo>
                  <a:pt x="588" y="316"/>
                </a:lnTo>
                <a:lnTo>
                  <a:pt x="588" y="308"/>
                </a:lnTo>
                <a:lnTo>
                  <a:pt x="584" y="302"/>
                </a:lnTo>
                <a:lnTo>
                  <a:pt x="580" y="298"/>
                </a:lnTo>
                <a:lnTo>
                  <a:pt x="576" y="296"/>
                </a:lnTo>
                <a:lnTo>
                  <a:pt x="572" y="294"/>
                </a:lnTo>
                <a:lnTo>
                  <a:pt x="560" y="292"/>
                </a:lnTo>
                <a:lnTo>
                  <a:pt x="548" y="294"/>
                </a:lnTo>
                <a:lnTo>
                  <a:pt x="522" y="300"/>
                </a:lnTo>
                <a:lnTo>
                  <a:pt x="522" y="300"/>
                </a:lnTo>
                <a:lnTo>
                  <a:pt x="510" y="302"/>
                </a:lnTo>
                <a:lnTo>
                  <a:pt x="500" y="304"/>
                </a:lnTo>
                <a:lnTo>
                  <a:pt x="490" y="302"/>
                </a:lnTo>
                <a:lnTo>
                  <a:pt x="482" y="300"/>
                </a:lnTo>
                <a:lnTo>
                  <a:pt x="476" y="296"/>
                </a:lnTo>
                <a:lnTo>
                  <a:pt x="468" y="292"/>
                </a:lnTo>
                <a:lnTo>
                  <a:pt x="464" y="286"/>
                </a:lnTo>
                <a:lnTo>
                  <a:pt x="460" y="280"/>
                </a:lnTo>
                <a:lnTo>
                  <a:pt x="458" y="272"/>
                </a:lnTo>
                <a:lnTo>
                  <a:pt x="456" y="262"/>
                </a:lnTo>
                <a:lnTo>
                  <a:pt x="456" y="252"/>
                </a:lnTo>
                <a:lnTo>
                  <a:pt x="458" y="242"/>
                </a:lnTo>
                <a:lnTo>
                  <a:pt x="464" y="220"/>
                </a:lnTo>
                <a:lnTo>
                  <a:pt x="476" y="194"/>
                </a:lnTo>
                <a:lnTo>
                  <a:pt x="476" y="194"/>
                </a:lnTo>
                <a:lnTo>
                  <a:pt x="482" y="186"/>
                </a:lnTo>
                <a:lnTo>
                  <a:pt x="488" y="182"/>
                </a:lnTo>
                <a:lnTo>
                  <a:pt x="494" y="180"/>
                </a:lnTo>
                <a:lnTo>
                  <a:pt x="502" y="178"/>
                </a:lnTo>
                <a:lnTo>
                  <a:pt x="512" y="178"/>
                </a:lnTo>
                <a:lnTo>
                  <a:pt x="520" y="180"/>
                </a:lnTo>
                <a:lnTo>
                  <a:pt x="538" y="184"/>
                </a:lnTo>
                <a:lnTo>
                  <a:pt x="574" y="198"/>
                </a:lnTo>
                <a:lnTo>
                  <a:pt x="588" y="202"/>
                </a:lnTo>
                <a:lnTo>
                  <a:pt x="592" y="204"/>
                </a:lnTo>
                <a:lnTo>
                  <a:pt x="596" y="202"/>
                </a:lnTo>
                <a:lnTo>
                  <a:pt x="596" y="202"/>
                </a:lnTo>
                <a:lnTo>
                  <a:pt x="598" y="200"/>
                </a:lnTo>
                <a:lnTo>
                  <a:pt x="600" y="196"/>
                </a:lnTo>
                <a:lnTo>
                  <a:pt x="598" y="184"/>
                </a:lnTo>
                <a:lnTo>
                  <a:pt x="590" y="144"/>
                </a:lnTo>
                <a:lnTo>
                  <a:pt x="558" y="32"/>
                </a:lnTo>
                <a:lnTo>
                  <a:pt x="558" y="32"/>
                </a:lnTo>
                <a:lnTo>
                  <a:pt x="538" y="36"/>
                </a:lnTo>
                <a:lnTo>
                  <a:pt x="522" y="36"/>
                </a:lnTo>
                <a:lnTo>
                  <a:pt x="508" y="32"/>
                </a:lnTo>
                <a:lnTo>
                  <a:pt x="498" y="28"/>
                </a:lnTo>
                <a:lnTo>
                  <a:pt x="488" y="24"/>
                </a:lnTo>
                <a:lnTo>
                  <a:pt x="478" y="20"/>
                </a:lnTo>
                <a:lnTo>
                  <a:pt x="470" y="20"/>
                </a:lnTo>
                <a:lnTo>
                  <a:pt x="460" y="24"/>
                </a:lnTo>
                <a:lnTo>
                  <a:pt x="460" y="24"/>
                </a:lnTo>
                <a:lnTo>
                  <a:pt x="456" y="28"/>
                </a:lnTo>
                <a:lnTo>
                  <a:pt x="452" y="34"/>
                </a:lnTo>
                <a:lnTo>
                  <a:pt x="446" y="48"/>
                </a:lnTo>
                <a:lnTo>
                  <a:pt x="444" y="64"/>
                </a:lnTo>
                <a:lnTo>
                  <a:pt x="440" y="80"/>
                </a:lnTo>
                <a:lnTo>
                  <a:pt x="434" y="98"/>
                </a:lnTo>
                <a:lnTo>
                  <a:pt x="430" y="106"/>
                </a:lnTo>
                <a:lnTo>
                  <a:pt x="422" y="114"/>
                </a:lnTo>
                <a:lnTo>
                  <a:pt x="414" y="120"/>
                </a:lnTo>
                <a:lnTo>
                  <a:pt x="404" y="126"/>
                </a:lnTo>
                <a:lnTo>
                  <a:pt x="390" y="132"/>
                </a:lnTo>
                <a:lnTo>
                  <a:pt x="374" y="136"/>
                </a:lnTo>
                <a:lnTo>
                  <a:pt x="374" y="136"/>
                </a:lnTo>
                <a:lnTo>
                  <a:pt x="358" y="138"/>
                </a:lnTo>
                <a:lnTo>
                  <a:pt x="346" y="138"/>
                </a:lnTo>
                <a:lnTo>
                  <a:pt x="336" y="136"/>
                </a:lnTo>
                <a:lnTo>
                  <a:pt x="328" y="132"/>
                </a:lnTo>
                <a:lnTo>
                  <a:pt x="322" y="126"/>
                </a:lnTo>
                <a:lnTo>
                  <a:pt x="316" y="120"/>
                </a:lnTo>
                <a:lnTo>
                  <a:pt x="314" y="112"/>
                </a:lnTo>
                <a:lnTo>
                  <a:pt x="314" y="104"/>
                </a:lnTo>
                <a:lnTo>
                  <a:pt x="314" y="84"/>
                </a:lnTo>
                <a:lnTo>
                  <a:pt x="318" y="64"/>
                </a:lnTo>
                <a:lnTo>
                  <a:pt x="326" y="20"/>
                </a:lnTo>
                <a:lnTo>
                  <a:pt x="326" y="20"/>
                </a:lnTo>
                <a:lnTo>
                  <a:pt x="326" y="12"/>
                </a:lnTo>
                <a:lnTo>
                  <a:pt x="322" y="6"/>
                </a:lnTo>
                <a:lnTo>
                  <a:pt x="314" y="2"/>
                </a:lnTo>
                <a:lnTo>
                  <a:pt x="304" y="0"/>
                </a:lnTo>
                <a:lnTo>
                  <a:pt x="290" y="0"/>
                </a:lnTo>
                <a:lnTo>
                  <a:pt x="276" y="2"/>
                </a:lnTo>
                <a:lnTo>
                  <a:pt x="242" y="10"/>
                </a:lnTo>
                <a:lnTo>
                  <a:pt x="206" y="20"/>
                </a:lnTo>
                <a:lnTo>
                  <a:pt x="172" y="34"/>
                </a:lnTo>
                <a:lnTo>
                  <a:pt x="144" y="46"/>
                </a:lnTo>
                <a:lnTo>
                  <a:pt x="124" y="56"/>
                </a:lnTo>
                <a:lnTo>
                  <a:pt x="122" y="5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387975" y="1971675"/>
            <a:ext cx="1022350" cy="1181100"/>
          </a:xfrm>
          <a:custGeom>
            <a:avLst/>
            <a:gdLst>
              <a:gd name="T0" fmla="*/ 164 w 644"/>
              <a:gd name="T1" fmla="*/ 314 h 744"/>
              <a:gd name="T2" fmla="*/ 156 w 644"/>
              <a:gd name="T3" fmla="*/ 352 h 744"/>
              <a:gd name="T4" fmla="*/ 100 w 644"/>
              <a:gd name="T5" fmla="*/ 328 h 744"/>
              <a:gd name="T6" fmla="*/ 56 w 644"/>
              <a:gd name="T7" fmla="*/ 330 h 744"/>
              <a:gd name="T8" fmla="*/ 6 w 644"/>
              <a:gd name="T9" fmla="*/ 396 h 744"/>
              <a:gd name="T10" fmla="*/ 2 w 644"/>
              <a:gd name="T11" fmla="*/ 432 h 744"/>
              <a:gd name="T12" fmla="*/ 28 w 644"/>
              <a:gd name="T13" fmla="*/ 452 h 744"/>
              <a:gd name="T14" fmla="*/ 78 w 644"/>
              <a:gd name="T15" fmla="*/ 446 h 744"/>
              <a:gd name="T16" fmla="*/ 124 w 644"/>
              <a:gd name="T17" fmla="*/ 454 h 744"/>
              <a:gd name="T18" fmla="*/ 146 w 644"/>
              <a:gd name="T19" fmla="*/ 552 h 744"/>
              <a:gd name="T20" fmla="*/ 176 w 644"/>
              <a:gd name="T21" fmla="*/ 598 h 744"/>
              <a:gd name="T22" fmla="*/ 252 w 644"/>
              <a:gd name="T23" fmla="*/ 600 h 744"/>
              <a:gd name="T24" fmla="*/ 338 w 644"/>
              <a:gd name="T25" fmla="*/ 580 h 744"/>
              <a:gd name="T26" fmla="*/ 354 w 644"/>
              <a:gd name="T27" fmla="*/ 584 h 744"/>
              <a:gd name="T28" fmla="*/ 374 w 644"/>
              <a:gd name="T29" fmla="*/ 606 h 744"/>
              <a:gd name="T30" fmla="*/ 350 w 644"/>
              <a:gd name="T31" fmla="*/ 646 h 744"/>
              <a:gd name="T32" fmla="*/ 344 w 644"/>
              <a:gd name="T33" fmla="*/ 666 h 744"/>
              <a:gd name="T34" fmla="*/ 370 w 644"/>
              <a:gd name="T35" fmla="*/ 714 h 744"/>
              <a:gd name="T36" fmla="*/ 404 w 644"/>
              <a:gd name="T37" fmla="*/ 740 h 744"/>
              <a:gd name="T38" fmla="*/ 446 w 644"/>
              <a:gd name="T39" fmla="*/ 738 h 744"/>
              <a:gd name="T40" fmla="*/ 468 w 644"/>
              <a:gd name="T41" fmla="*/ 710 h 744"/>
              <a:gd name="T42" fmla="*/ 480 w 644"/>
              <a:gd name="T43" fmla="*/ 654 h 744"/>
              <a:gd name="T44" fmla="*/ 470 w 644"/>
              <a:gd name="T45" fmla="*/ 606 h 744"/>
              <a:gd name="T46" fmla="*/ 490 w 644"/>
              <a:gd name="T47" fmla="*/ 582 h 744"/>
              <a:gd name="T48" fmla="*/ 552 w 644"/>
              <a:gd name="T49" fmla="*/ 562 h 744"/>
              <a:gd name="T50" fmla="*/ 602 w 644"/>
              <a:gd name="T51" fmla="*/ 574 h 744"/>
              <a:gd name="T52" fmla="*/ 618 w 644"/>
              <a:gd name="T53" fmla="*/ 500 h 744"/>
              <a:gd name="T54" fmla="*/ 612 w 644"/>
              <a:gd name="T55" fmla="*/ 486 h 744"/>
              <a:gd name="T56" fmla="*/ 534 w 644"/>
              <a:gd name="T57" fmla="*/ 462 h 744"/>
              <a:gd name="T58" fmla="*/ 498 w 644"/>
              <a:gd name="T59" fmla="*/ 430 h 744"/>
              <a:gd name="T60" fmla="*/ 490 w 644"/>
              <a:gd name="T61" fmla="*/ 386 h 744"/>
              <a:gd name="T62" fmla="*/ 516 w 644"/>
              <a:gd name="T63" fmla="*/ 332 h 744"/>
              <a:gd name="T64" fmla="*/ 564 w 644"/>
              <a:gd name="T65" fmla="*/ 328 h 744"/>
              <a:gd name="T66" fmla="*/ 622 w 644"/>
              <a:gd name="T67" fmla="*/ 372 h 744"/>
              <a:gd name="T68" fmla="*/ 644 w 644"/>
              <a:gd name="T69" fmla="*/ 392 h 744"/>
              <a:gd name="T70" fmla="*/ 626 w 644"/>
              <a:gd name="T71" fmla="*/ 154 h 744"/>
              <a:gd name="T72" fmla="*/ 584 w 644"/>
              <a:gd name="T73" fmla="*/ 156 h 744"/>
              <a:gd name="T74" fmla="*/ 450 w 644"/>
              <a:gd name="T75" fmla="*/ 162 h 744"/>
              <a:gd name="T76" fmla="*/ 440 w 644"/>
              <a:gd name="T77" fmla="*/ 150 h 744"/>
              <a:gd name="T78" fmla="*/ 480 w 644"/>
              <a:gd name="T79" fmla="*/ 90 h 744"/>
              <a:gd name="T80" fmla="*/ 494 w 644"/>
              <a:gd name="T81" fmla="*/ 36 h 744"/>
              <a:gd name="T82" fmla="*/ 474 w 644"/>
              <a:gd name="T83" fmla="*/ 10 h 744"/>
              <a:gd name="T84" fmla="*/ 426 w 644"/>
              <a:gd name="T85" fmla="*/ 2 h 744"/>
              <a:gd name="T86" fmla="*/ 362 w 644"/>
              <a:gd name="T87" fmla="*/ 20 h 744"/>
              <a:gd name="T88" fmla="*/ 344 w 644"/>
              <a:gd name="T89" fmla="*/ 46 h 744"/>
              <a:gd name="T90" fmla="*/ 362 w 644"/>
              <a:gd name="T91" fmla="*/ 84 h 744"/>
              <a:gd name="T92" fmla="*/ 374 w 644"/>
              <a:gd name="T93" fmla="*/ 144 h 744"/>
              <a:gd name="T94" fmla="*/ 362 w 644"/>
              <a:gd name="T95" fmla="*/ 162 h 744"/>
              <a:gd name="T96" fmla="*/ 310 w 644"/>
              <a:gd name="T97" fmla="*/ 158 h 744"/>
              <a:gd name="T98" fmla="*/ 202 w 644"/>
              <a:gd name="T99" fmla="*/ 138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44" h="744">
                <a:moveTo>
                  <a:pt x="158" y="142"/>
                </a:moveTo>
                <a:lnTo>
                  <a:pt x="158" y="142"/>
                </a:lnTo>
                <a:lnTo>
                  <a:pt x="164" y="262"/>
                </a:lnTo>
                <a:lnTo>
                  <a:pt x="164" y="314"/>
                </a:lnTo>
                <a:lnTo>
                  <a:pt x="164" y="338"/>
                </a:lnTo>
                <a:lnTo>
                  <a:pt x="162" y="358"/>
                </a:lnTo>
                <a:lnTo>
                  <a:pt x="162" y="358"/>
                </a:lnTo>
                <a:lnTo>
                  <a:pt x="156" y="352"/>
                </a:lnTo>
                <a:lnTo>
                  <a:pt x="144" y="344"/>
                </a:lnTo>
                <a:lnTo>
                  <a:pt x="132" y="338"/>
                </a:lnTo>
                <a:lnTo>
                  <a:pt x="116" y="332"/>
                </a:lnTo>
                <a:lnTo>
                  <a:pt x="100" y="328"/>
                </a:lnTo>
                <a:lnTo>
                  <a:pt x="84" y="326"/>
                </a:lnTo>
                <a:lnTo>
                  <a:pt x="68" y="326"/>
                </a:lnTo>
                <a:lnTo>
                  <a:pt x="56" y="330"/>
                </a:lnTo>
                <a:lnTo>
                  <a:pt x="56" y="330"/>
                </a:lnTo>
                <a:lnTo>
                  <a:pt x="42" y="340"/>
                </a:lnTo>
                <a:lnTo>
                  <a:pt x="26" y="356"/>
                </a:lnTo>
                <a:lnTo>
                  <a:pt x="14" y="376"/>
                </a:lnTo>
                <a:lnTo>
                  <a:pt x="6" y="396"/>
                </a:lnTo>
                <a:lnTo>
                  <a:pt x="2" y="404"/>
                </a:lnTo>
                <a:lnTo>
                  <a:pt x="0" y="414"/>
                </a:lnTo>
                <a:lnTo>
                  <a:pt x="0" y="424"/>
                </a:lnTo>
                <a:lnTo>
                  <a:pt x="2" y="432"/>
                </a:lnTo>
                <a:lnTo>
                  <a:pt x="6" y="438"/>
                </a:lnTo>
                <a:lnTo>
                  <a:pt x="10" y="444"/>
                </a:lnTo>
                <a:lnTo>
                  <a:pt x="18" y="450"/>
                </a:lnTo>
                <a:lnTo>
                  <a:pt x="28" y="452"/>
                </a:lnTo>
                <a:lnTo>
                  <a:pt x="28" y="452"/>
                </a:lnTo>
                <a:lnTo>
                  <a:pt x="40" y="452"/>
                </a:lnTo>
                <a:lnTo>
                  <a:pt x="52" y="452"/>
                </a:lnTo>
                <a:lnTo>
                  <a:pt x="78" y="446"/>
                </a:lnTo>
                <a:lnTo>
                  <a:pt x="102" y="438"/>
                </a:lnTo>
                <a:lnTo>
                  <a:pt x="124" y="432"/>
                </a:lnTo>
                <a:lnTo>
                  <a:pt x="124" y="432"/>
                </a:lnTo>
                <a:lnTo>
                  <a:pt x="124" y="454"/>
                </a:lnTo>
                <a:lnTo>
                  <a:pt x="124" y="476"/>
                </a:lnTo>
                <a:lnTo>
                  <a:pt x="128" y="496"/>
                </a:lnTo>
                <a:lnTo>
                  <a:pt x="134" y="514"/>
                </a:lnTo>
                <a:lnTo>
                  <a:pt x="146" y="552"/>
                </a:lnTo>
                <a:lnTo>
                  <a:pt x="160" y="592"/>
                </a:lnTo>
                <a:lnTo>
                  <a:pt x="162" y="592"/>
                </a:lnTo>
                <a:lnTo>
                  <a:pt x="162" y="592"/>
                </a:lnTo>
                <a:lnTo>
                  <a:pt x="176" y="598"/>
                </a:lnTo>
                <a:lnTo>
                  <a:pt x="190" y="602"/>
                </a:lnTo>
                <a:lnTo>
                  <a:pt x="206" y="604"/>
                </a:lnTo>
                <a:lnTo>
                  <a:pt x="220" y="604"/>
                </a:lnTo>
                <a:lnTo>
                  <a:pt x="252" y="600"/>
                </a:lnTo>
                <a:lnTo>
                  <a:pt x="280" y="592"/>
                </a:lnTo>
                <a:lnTo>
                  <a:pt x="306" y="586"/>
                </a:lnTo>
                <a:lnTo>
                  <a:pt x="330" y="580"/>
                </a:lnTo>
                <a:lnTo>
                  <a:pt x="338" y="580"/>
                </a:lnTo>
                <a:lnTo>
                  <a:pt x="346" y="580"/>
                </a:lnTo>
                <a:lnTo>
                  <a:pt x="350" y="582"/>
                </a:lnTo>
                <a:lnTo>
                  <a:pt x="354" y="584"/>
                </a:lnTo>
                <a:lnTo>
                  <a:pt x="354" y="584"/>
                </a:lnTo>
                <a:lnTo>
                  <a:pt x="360" y="592"/>
                </a:lnTo>
                <a:lnTo>
                  <a:pt x="364" y="598"/>
                </a:lnTo>
                <a:lnTo>
                  <a:pt x="370" y="602"/>
                </a:lnTo>
                <a:lnTo>
                  <a:pt x="374" y="606"/>
                </a:lnTo>
                <a:lnTo>
                  <a:pt x="374" y="612"/>
                </a:lnTo>
                <a:lnTo>
                  <a:pt x="372" y="620"/>
                </a:lnTo>
                <a:lnTo>
                  <a:pt x="364" y="632"/>
                </a:lnTo>
                <a:lnTo>
                  <a:pt x="350" y="646"/>
                </a:lnTo>
                <a:lnTo>
                  <a:pt x="350" y="646"/>
                </a:lnTo>
                <a:lnTo>
                  <a:pt x="346" y="652"/>
                </a:lnTo>
                <a:lnTo>
                  <a:pt x="344" y="658"/>
                </a:lnTo>
                <a:lnTo>
                  <a:pt x="344" y="666"/>
                </a:lnTo>
                <a:lnTo>
                  <a:pt x="346" y="676"/>
                </a:lnTo>
                <a:lnTo>
                  <a:pt x="350" y="688"/>
                </a:lnTo>
                <a:lnTo>
                  <a:pt x="358" y="700"/>
                </a:lnTo>
                <a:lnTo>
                  <a:pt x="370" y="714"/>
                </a:lnTo>
                <a:lnTo>
                  <a:pt x="388" y="730"/>
                </a:lnTo>
                <a:lnTo>
                  <a:pt x="388" y="730"/>
                </a:lnTo>
                <a:lnTo>
                  <a:pt x="394" y="734"/>
                </a:lnTo>
                <a:lnTo>
                  <a:pt x="404" y="740"/>
                </a:lnTo>
                <a:lnTo>
                  <a:pt x="416" y="742"/>
                </a:lnTo>
                <a:lnTo>
                  <a:pt x="428" y="744"/>
                </a:lnTo>
                <a:lnTo>
                  <a:pt x="440" y="742"/>
                </a:lnTo>
                <a:lnTo>
                  <a:pt x="446" y="738"/>
                </a:lnTo>
                <a:lnTo>
                  <a:pt x="452" y="734"/>
                </a:lnTo>
                <a:lnTo>
                  <a:pt x="458" y="728"/>
                </a:lnTo>
                <a:lnTo>
                  <a:pt x="464" y="720"/>
                </a:lnTo>
                <a:lnTo>
                  <a:pt x="468" y="710"/>
                </a:lnTo>
                <a:lnTo>
                  <a:pt x="472" y="698"/>
                </a:lnTo>
                <a:lnTo>
                  <a:pt x="472" y="698"/>
                </a:lnTo>
                <a:lnTo>
                  <a:pt x="478" y="674"/>
                </a:lnTo>
                <a:lnTo>
                  <a:pt x="480" y="654"/>
                </a:lnTo>
                <a:lnTo>
                  <a:pt x="478" y="638"/>
                </a:lnTo>
                <a:lnTo>
                  <a:pt x="476" y="624"/>
                </a:lnTo>
                <a:lnTo>
                  <a:pt x="474" y="614"/>
                </a:lnTo>
                <a:lnTo>
                  <a:pt x="470" y="606"/>
                </a:lnTo>
                <a:lnTo>
                  <a:pt x="466" y="600"/>
                </a:lnTo>
                <a:lnTo>
                  <a:pt x="466" y="600"/>
                </a:lnTo>
                <a:lnTo>
                  <a:pt x="478" y="590"/>
                </a:lnTo>
                <a:lnTo>
                  <a:pt x="490" y="582"/>
                </a:lnTo>
                <a:lnTo>
                  <a:pt x="508" y="572"/>
                </a:lnTo>
                <a:lnTo>
                  <a:pt x="528" y="566"/>
                </a:lnTo>
                <a:lnTo>
                  <a:pt x="540" y="562"/>
                </a:lnTo>
                <a:lnTo>
                  <a:pt x="552" y="562"/>
                </a:lnTo>
                <a:lnTo>
                  <a:pt x="564" y="562"/>
                </a:lnTo>
                <a:lnTo>
                  <a:pt x="576" y="564"/>
                </a:lnTo>
                <a:lnTo>
                  <a:pt x="590" y="568"/>
                </a:lnTo>
                <a:lnTo>
                  <a:pt x="602" y="574"/>
                </a:lnTo>
                <a:lnTo>
                  <a:pt x="602" y="574"/>
                </a:lnTo>
                <a:lnTo>
                  <a:pt x="612" y="538"/>
                </a:lnTo>
                <a:lnTo>
                  <a:pt x="618" y="510"/>
                </a:lnTo>
                <a:lnTo>
                  <a:pt x="618" y="500"/>
                </a:lnTo>
                <a:lnTo>
                  <a:pt x="618" y="492"/>
                </a:lnTo>
                <a:lnTo>
                  <a:pt x="616" y="486"/>
                </a:lnTo>
                <a:lnTo>
                  <a:pt x="612" y="486"/>
                </a:lnTo>
                <a:lnTo>
                  <a:pt x="612" y="486"/>
                </a:lnTo>
                <a:lnTo>
                  <a:pt x="598" y="484"/>
                </a:lnTo>
                <a:lnTo>
                  <a:pt x="578" y="480"/>
                </a:lnTo>
                <a:lnTo>
                  <a:pt x="556" y="474"/>
                </a:lnTo>
                <a:lnTo>
                  <a:pt x="534" y="462"/>
                </a:lnTo>
                <a:lnTo>
                  <a:pt x="524" y="456"/>
                </a:lnTo>
                <a:lnTo>
                  <a:pt x="514" y="448"/>
                </a:lnTo>
                <a:lnTo>
                  <a:pt x="506" y="440"/>
                </a:lnTo>
                <a:lnTo>
                  <a:pt x="498" y="430"/>
                </a:lnTo>
                <a:lnTo>
                  <a:pt x="492" y="420"/>
                </a:lnTo>
                <a:lnTo>
                  <a:pt x="490" y="410"/>
                </a:lnTo>
                <a:lnTo>
                  <a:pt x="488" y="398"/>
                </a:lnTo>
                <a:lnTo>
                  <a:pt x="490" y="386"/>
                </a:lnTo>
                <a:lnTo>
                  <a:pt x="490" y="386"/>
                </a:lnTo>
                <a:lnTo>
                  <a:pt x="498" y="362"/>
                </a:lnTo>
                <a:lnTo>
                  <a:pt x="506" y="344"/>
                </a:lnTo>
                <a:lnTo>
                  <a:pt x="516" y="332"/>
                </a:lnTo>
                <a:lnTo>
                  <a:pt x="528" y="324"/>
                </a:lnTo>
                <a:lnTo>
                  <a:pt x="540" y="322"/>
                </a:lnTo>
                <a:lnTo>
                  <a:pt x="552" y="322"/>
                </a:lnTo>
                <a:lnTo>
                  <a:pt x="564" y="328"/>
                </a:lnTo>
                <a:lnTo>
                  <a:pt x="578" y="334"/>
                </a:lnTo>
                <a:lnTo>
                  <a:pt x="590" y="342"/>
                </a:lnTo>
                <a:lnTo>
                  <a:pt x="602" y="352"/>
                </a:lnTo>
                <a:lnTo>
                  <a:pt x="622" y="372"/>
                </a:lnTo>
                <a:lnTo>
                  <a:pt x="636" y="386"/>
                </a:lnTo>
                <a:lnTo>
                  <a:pt x="642" y="390"/>
                </a:lnTo>
                <a:lnTo>
                  <a:pt x="644" y="392"/>
                </a:lnTo>
                <a:lnTo>
                  <a:pt x="644" y="392"/>
                </a:lnTo>
                <a:lnTo>
                  <a:pt x="644" y="336"/>
                </a:lnTo>
                <a:lnTo>
                  <a:pt x="640" y="276"/>
                </a:lnTo>
                <a:lnTo>
                  <a:pt x="634" y="214"/>
                </a:lnTo>
                <a:lnTo>
                  <a:pt x="626" y="154"/>
                </a:lnTo>
                <a:lnTo>
                  <a:pt x="626" y="154"/>
                </a:lnTo>
                <a:lnTo>
                  <a:pt x="602" y="154"/>
                </a:lnTo>
                <a:lnTo>
                  <a:pt x="602" y="154"/>
                </a:lnTo>
                <a:lnTo>
                  <a:pt x="584" y="156"/>
                </a:lnTo>
                <a:lnTo>
                  <a:pt x="542" y="162"/>
                </a:lnTo>
                <a:lnTo>
                  <a:pt x="492" y="164"/>
                </a:lnTo>
                <a:lnTo>
                  <a:pt x="468" y="164"/>
                </a:lnTo>
                <a:lnTo>
                  <a:pt x="450" y="162"/>
                </a:lnTo>
                <a:lnTo>
                  <a:pt x="450" y="162"/>
                </a:lnTo>
                <a:lnTo>
                  <a:pt x="444" y="158"/>
                </a:lnTo>
                <a:lnTo>
                  <a:pt x="440" y="154"/>
                </a:lnTo>
                <a:lnTo>
                  <a:pt x="440" y="150"/>
                </a:lnTo>
                <a:lnTo>
                  <a:pt x="442" y="144"/>
                </a:lnTo>
                <a:lnTo>
                  <a:pt x="452" y="128"/>
                </a:lnTo>
                <a:lnTo>
                  <a:pt x="466" y="110"/>
                </a:lnTo>
                <a:lnTo>
                  <a:pt x="480" y="90"/>
                </a:lnTo>
                <a:lnTo>
                  <a:pt x="490" y="68"/>
                </a:lnTo>
                <a:lnTo>
                  <a:pt x="494" y="58"/>
                </a:lnTo>
                <a:lnTo>
                  <a:pt x="494" y="46"/>
                </a:lnTo>
                <a:lnTo>
                  <a:pt x="494" y="36"/>
                </a:lnTo>
                <a:lnTo>
                  <a:pt x="490" y="26"/>
                </a:lnTo>
                <a:lnTo>
                  <a:pt x="490" y="26"/>
                </a:lnTo>
                <a:lnTo>
                  <a:pt x="484" y="16"/>
                </a:lnTo>
                <a:lnTo>
                  <a:pt x="474" y="10"/>
                </a:lnTo>
                <a:lnTo>
                  <a:pt x="464" y="6"/>
                </a:lnTo>
                <a:lnTo>
                  <a:pt x="452" y="2"/>
                </a:lnTo>
                <a:lnTo>
                  <a:pt x="438" y="0"/>
                </a:lnTo>
                <a:lnTo>
                  <a:pt x="426" y="2"/>
                </a:lnTo>
                <a:lnTo>
                  <a:pt x="412" y="2"/>
                </a:lnTo>
                <a:lnTo>
                  <a:pt x="398" y="6"/>
                </a:lnTo>
                <a:lnTo>
                  <a:pt x="374" y="14"/>
                </a:lnTo>
                <a:lnTo>
                  <a:pt x="362" y="20"/>
                </a:lnTo>
                <a:lnTo>
                  <a:pt x="354" y="26"/>
                </a:lnTo>
                <a:lnTo>
                  <a:pt x="348" y="32"/>
                </a:lnTo>
                <a:lnTo>
                  <a:pt x="344" y="38"/>
                </a:lnTo>
                <a:lnTo>
                  <a:pt x="344" y="46"/>
                </a:lnTo>
                <a:lnTo>
                  <a:pt x="346" y="52"/>
                </a:lnTo>
                <a:lnTo>
                  <a:pt x="346" y="52"/>
                </a:lnTo>
                <a:lnTo>
                  <a:pt x="354" y="68"/>
                </a:lnTo>
                <a:lnTo>
                  <a:pt x="362" y="84"/>
                </a:lnTo>
                <a:lnTo>
                  <a:pt x="368" y="100"/>
                </a:lnTo>
                <a:lnTo>
                  <a:pt x="372" y="116"/>
                </a:lnTo>
                <a:lnTo>
                  <a:pt x="374" y="130"/>
                </a:lnTo>
                <a:lnTo>
                  <a:pt x="374" y="144"/>
                </a:lnTo>
                <a:lnTo>
                  <a:pt x="370" y="154"/>
                </a:lnTo>
                <a:lnTo>
                  <a:pt x="366" y="158"/>
                </a:lnTo>
                <a:lnTo>
                  <a:pt x="362" y="162"/>
                </a:lnTo>
                <a:lnTo>
                  <a:pt x="362" y="162"/>
                </a:lnTo>
                <a:lnTo>
                  <a:pt x="356" y="164"/>
                </a:lnTo>
                <a:lnTo>
                  <a:pt x="350" y="164"/>
                </a:lnTo>
                <a:lnTo>
                  <a:pt x="332" y="162"/>
                </a:lnTo>
                <a:lnTo>
                  <a:pt x="310" y="158"/>
                </a:lnTo>
                <a:lnTo>
                  <a:pt x="286" y="154"/>
                </a:lnTo>
                <a:lnTo>
                  <a:pt x="238" y="142"/>
                </a:lnTo>
                <a:lnTo>
                  <a:pt x="218" y="138"/>
                </a:lnTo>
                <a:lnTo>
                  <a:pt x="202" y="138"/>
                </a:lnTo>
                <a:lnTo>
                  <a:pt x="158" y="1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057650" y="869950"/>
            <a:ext cx="958850" cy="746125"/>
          </a:xfrm>
          <a:custGeom>
            <a:avLst/>
            <a:gdLst>
              <a:gd name="T0" fmla="*/ 136 w 604"/>
              <a:gd name="T1" fmla="*/ 0 h 470"/>
              <a:gd name="T2" fmla="*/ 150 w 604"/>
              <a:gd name="T3" fmla="*/ 48 h 470"/>
              <a:gd name="T4" fmla="*/ 154 w 604"/>
              <a:gd name="T5" fmla="*/ 102 h 470"/>
              <a:gd name="T6" fmla="*/ 148 w 604"/>
              <a:gd name="T7" fmla="*/ 156 h 470"/>
              <a:gd name="T8" fmla="*/ 138 w 604"/>
              <a:gd name="T9" fmla="*/ 164 h 470"/>
              <a:gd name="T10" fmla="*/ 104 w 604"/>
              <a:gd name="T11" fmla="*/ 152 h 470"/>
              <a:gd name="T12" fmla="*/ 84 w 604"/>
              <a:gd name="T13" fmla="*/ 146 h 470"/>
              <a:gd name="T14" fmla="*/ 50 w 604"/>
              <a:gd name="T15" fmla="*/ 154 h 470"/>
              <a:gd name="T16" fmla="*/ 20 w 604"/>
              <a:gd name="T17" fmla="*/ 178 h 470"/>
              <a:gd name="T18" fmla="*/ 0 w 604"/>
              <a:gd name="T19" fmla="*/ 210 h 470"/>
              <a:gd name="T20" fmla="*/ 4 w 604"/>
              <a:gd name="T21" fmla="*/ 248 h 470"/>
              <a:gd name="T22" fmla="*/ 24 w 604"/>
              <a:gd name="T23" fmla="*/ 272 h 470"/>
              <a:gd name="T24" fmla="*/ 64 w 604"/>
              <a:gd name="T25" fmla="*/ 288 h 470"/>
              <a:gd name="T26" fmla="*/ 100 w 604"/>
              <a:gd name="T27" fmla="*/ 276 h 470"/>
              <a:gd name="T28" fmla="*/ 156 w 604"/>
              <a:gd name="T29" fmla="*/ 232 h 470"/>
              <a:gd name="T30" fmla="*/ 172 w 604"/>
              <a:gd name="T31" fmla="*/ 232 h 470"/>
              <a:gd name="T32" fmla="*/ 178 w 604"/>
              <a:gd name="T33" fmla="*/ 246 h 470"/>
              <a:gd name="T34" fmla="*/ 170 w 604"/>
              <a:gd name="T35" fmla="*/ 300 h 470"/>
              <a:gd name="T36" fmla="*/ 114 w 604"/>
              <a:gd name="T37" fmla="*/ 442 h 470"/>
              <a:gd name="T38" fmla="*/ 198 w 604"/>
              <a:gd name="T39" fmla="*/ 466 h 470"/>
              <a:gd name="T40" fmla="*/ 244 w 604"/>
              <a:gd name="T41" fmla="*/ 468 h 470"/>
              <a:gd name="T42" fmla="*/ 264 w 604"/>
              <a:gd name="T43" fmla="*/ 458 h 470"/>
              <a:gd name="T44" fmla="*/ 270 w 604"/>
              <a:gd name="T45" fmla="*/ 434 h 470"/>
              <a:gd name="T46" fmla="*/ 252 w 604"/>
              <a:gd name="T47" fmla="*/ 390 h 470"/>
              <a:gd name="T48" fmla="*/ 238 w 604"/>
              <a:gd name="T49" fmla="*/ 344 h 470"/>
              <a:gd name="T50" fmla="*/ 252 w 604"/>
              <a:gd name="T51" fmla="*/ 316 h 470"/>
              <a:gd name="T52" fmla="*/ 278 w 604"/>
              <a:gd name="T53" fmla="*/ 300 h 470"/>
              <a:gd name="T54" fmla="*/ 322 w 604"/>
              <a:gd name="T55" fmla="*/ 296 h 470"/>
              <a:gd name="T56" fmla="*/ 364 w 604"/>
              <a:gd name="T57" fmla="*/ 308 h 470"/>
              <a:gd name="T58" fmla="*/ 392 w 604"/>
              <a:gd name="T59" fmla="*/ 330 h 470"/>
              <a:gd name="T60" fmla="*/ 404 w 604"/>
              <a:gd name="T61" fmla="*/ 356 h 470"/>
              <a:gd name="T62" fmla="*/ 392 w 604"/>
              <a:gd name="T63" fmla="*/ 382 h 470"/>
              <a:gd name="T64" fmla="*/ 376 w 604"/>
              <a:gd name="T65" fmla="*/ 400 h 470"/>
              <a:gd name="T66" fmla="*/ 372 w 604"/>
              <a:gd name="T67" fmla="*/ 422 h 470"/>
              <a:gd name="T68" fmla="*/ 384 w 604"/>
              <a:gd name="T69" fmla="*/ 440 h 470"/>
              <a:gd name="T70" fmla="*/ 416 w 604"/>
              <a:gd name="T71" fmla="*/ 446 h 470"/>
              <a:gd name="T72" fmla="*/ 526 w 604"/>
              <a:gd name="T73" fmla="*/ 420 h 470"/>
              <a:gd name="T74" fmla="*/ 596 w 604"/>
              <a:gd name="T75" fmla="*/ 380 h 470"/>
              <a:gd name="T76" fmla="*/ 602 w 604"/>
              <a:gd name="T77" fmla="*/ 316 h 470"/>
              <a:gd name="T78" fmla="*/ 576 w 604"/>
              <a:gd name="T79" fmla="*/ 276 h 470"/>
              <a:gd name="T80" fmla="*/ 552 w 604"/>
              <a:gd name="T81" fmla="*/ 264 h 470"/>
              <a:gd name="T82" fmla="*/ 532 w 604"/>
              <a:gd name="T83" fmla="*/ 262 h 470"/>
              <a:gd name="T84" fmla="*/ 478 w 604"/>
              <a:gd name="T85" fmla="*/ 282 h 470"/>
              <a:gd name="T86" fmla="*/ 454 w 604"/>
              <a:gd name="T87" fmla="*/ 284 h 470"/>
              <a:gd name="T88" fmla="*/ 430 w 604"/>
              <a:gd name="T89" fmla="*/ 268 h 470"/>
              <a:gd name="T90" fmla="*/ 416 w 604"/>
              <a:gd name="T91" fmla="*/ 240 h 470"/>
              <a:gd name="T92" fmla="*/ 410 w 604"/>
              <a:gd name="T93" fmla="*/ 198 h 470"/>
              <a:gd name="T94" fmla="*/ 426 w 604"/>
              <a:gd name="T95" fmla="*/ 176 h 470"/>
              <a:gd name="T96" fmla="*/ 474 w 604"/>
              <a:gd name="T97" fmla="*/ 166 h 470"/>
              <a:gd name="T98" fmla="*/ 560 w 604"/>
              <a:gd name="T99" fmla="*/ 168 h 470"/>
              <a:gd name="T100" fmla="*/ 582 w 604"/>
              <a:gd name="T101" fmla="*/ 158 h 470"/>
              <a:gd name="T102" fmla="*/ 592 w 604"/>
              <a:gd name="T103" fmla="*/ 130 h 470"/>
              <a:gd name="T104" fmla="*/ 586 w 604"/>
              <a:gd name="T105" fmla="*/ 5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4" h="470">
                <a:moveTo>
                  <a:pt x="576" y="0"/>
                </a:moveTo>
                <a:lnTo>
                  <a:pt x="136" y="0"/>
                </a:lnTo>
                <a:lnTo>
                  <a:pt x="136" y="0"/>
                </a:lnTo>
                <a:lnTo>
                  <a:pt x="142" y="12"/>
                </a:lnTo>
                <a:lnTo>
                  <a:pt x="146" y="28"/>
                </a:lnTo>
                <a:lnTo>
                  <a:pt x="150" y="48"/>
                </a:lnTo>
                <a:lnTo>
                  <a:pt x="152" y="72"/>
                </a:lnTo>
                <a:lnTo>
                  <a:pt x="152" y="72"/>
                </a:lnTo>
                <a:lnTo>
                  <a:pt x="154" y="102"/>
                </a:lnTo>
                <a:lnTo>
                  <a:pt x="154" y="124"/>
                </a:lnTo>
                <a:lnTo>
                  <a:pt x="152" y="144"/>
                </a:lnTo>
                <a:lnTo>
                  <a:pt x="148" y="156"/>
                </a:lnTo>
                <a:lnTo>
                  <a:pt x="146" y="160"/>
                </a:lnTo>
                <a:lnTo>
                  <a:pt x="142" y="162"/>
                </a:lnTo>
                <a:lnTo>
                  <a:pt x="138" y="164"/>
                </a:lnTo>
                <a:lnTo>
                  <a:pt x="132" y="164"/>
                </a:lnTo>
                <a:lnTo>
                  <a:pt x="120" y="160"/>
                </a:lnTo>
                <a:lnTo>
                  <a:pt x="104" y="152"/>
                </a:lnTo>
                <a:lnTo>
                  <a:pt x="104" y="152"/>
                </a:lnTo>
                <a:lnTo>
                  <a:pt x="94" y="148"/>
                </a:lnTo>
                <a:lnTo>
                  <a:pt x="84" y="146"/>
                </a:lnTo>
                <a:lnTo>
                  <a:pt x="72" y="146"/>
                </a:lnTo>
                <a:lnTo>
                  <a:pt x="62" y="150"/>
                </a:lnTo>
                <a:lnTo>
                  <a:pt x="50" y="154"/>
                </a:lnTo>
                <a:lnTo>
                  <a:pt x="38" y="160"/>
                </a:lnTo>
                <a:lnTo>
                  <a:pt x="28" y="168"/>
                </a:lnTo>
                <a:lnTo>
                  <a:pt x="20" y="178"/>
                </a:lnTo>
                <a:lnTo>
                  <a:pt x="12" y="188"/>
                </a:lnTo>
                <a:lnTo>
                  <a:pt x="6" y="198"/>
                </a:lnTo>
                <a:lnTo>
                  <a:pt x="0" y="210"/>
                </a:lnTo>
                <a:lnTo>
                  <a:pt x="0" y="222"/>
                </a:lnTo>
                <a:lnTo>
                  <a:pt x="0" y="236"/>
                </a:lnTo>
                <a:lnTo>
                  <a:pt x="4" y="248"/>
                </a:lnTo>
                <a:lnTo>
                  <a:pt x="12" y="260"/>
                </a:lnTo>
                <a:lnTo>
                  <a:pt x="24" y="272"/>
                </a:lnTo>
                <a:lnTo>
                  <a:pt x="24" y="272"/>
                </a:lnTo>
                <a:lnTo>
                  <a:pt x="38" y="282"/>
                </a:lnTo>
                <a:lnTo>
                  <a:pt x="50" y="286"/>
                </a:lnTo>
                <a:lnTo>
                  <a:pt x="64" y="288"/>
                </a:lnTo>
                <a:lnTo>
                  <a:pt x="76" y="286"/>
                </a:lnTo>
                <a:lnTo>
                  <a:pt x="88" y="282"/>
                </a:lnTo>
                <a:lnTo>
                  <a:pt x="100" y="276"/>
                </a:lnTo>
                <a:lnTo>
                  <a:pt x="122" y="260"/>
                </a:lnTo>
                <a:lnTo>
                  <a:pt x="140" y="244"/>
                </a:lnTo>
                <a:lnTo>
                  <a:pt x="156" y="232"/>
                </a:lnTo>
                <a:lnTo>
                  <a:pt x="162" y="228"/>
                </a:lnTo>
                <a:lnTo>
                  <a:pt x="168" y="228"/>
                </a:lnTo>
                <a:lnTo>
                  <a:pt x="172" y="232"/>
                </a:lnTo>
                <a:lnTo>
                  <a:pt x="176" y="240"/>
                </a:lnTo>
                <a:lnTo>
                  <a:pt x="176" y="240"/>
                </a:lnTo>
                <a:lnTo>
                  <a:pt x="178" y="246"/>
                </a:lnTo>
                <a:lnTo>
                  <a:pt x="178" y="256"/>
                </a:lnTo>
                <a:lnTo>
                  <a:pt x="176" y="276"/>
                </a:lnTo>
                <a:lnTo>
                  <a:pt x="170" y="300"/>
                </a:lnTo>
                <a:lnTo>
                  <a:pt x="162" y="326"/>
                </a:lnTo>
                <a:lnTo>
                  <a:pt x="140" y="384"/>
                </a:lnTo>
                <a:lnTo>
                  <a:pt x="114" y="442"/>
                </a:lnTo>
                <a:lnTo>
                  <a:pt x="114" y="442"/>
                </a:lnTo>
                <a:lnTo>
                  <a:pt x="158" y="456"/>
                </a:lnTo>
                <a:lnTo>
                  <a:pt x="198" y="466"/>
                </a:lnTo>
                <a:lnTo>
                  <a:pt x="216" y="468"/>
                </a:lnTo>
                <a:lnTo>
                  <a:pt x="232" y="470"/>
                </a:lnTo>
                <a:lnTo>
                  <a:pt x="244" y="468"/>
                </a:lnTo>
                <a:lnTo>
                  <a:pt x="256" y="466"/>
                </a:lnTo>
                <a:lnTo>
                  <a:pt x="256" y="466"/>
                </a:lnTo>
                <a:lnTo>
                  <a:pt x="264" y="458"/>
                </a:lnTo>
                <a:lnTo>
                  <a:pt x="270" y="452"/>
                </a:lnTo>
                <a:lnTo>
                  <a:pt x="272" y="442"/>
                </a:lnTo>
                <a:lnTo>
                  <a:pt x="270" y="434"/>
                </a:lnTo>
                <a:lnTo>
                  <a:pt x="268" y="424"/>
                </a:lnTo>
                <a:lnTo>
                  <a:pt x="264" y="412"/>
                </a:lnTo>
                <a:lnTo>
                  <a:pt x="252" y="390"/>
                </a:lnTo>
                <a:lnTo>
                  <a:pt x="242" y="366"/>
                </a:lnTo>
                <a:lnTo>
                  <a:pt x="240" y="356"/>
                </a:lnTo>
                <a:lnTo>
                  <a:pt x="238" y="344"/>
                </a:lnTo>
                <a:lnTo>
                  <a:pt x="240" y="334"/>
                </a:lnTo>
                <a:lnTo>
                  <a:pt x="244" y="324"/>
                </a:lnTo>
                <a:lnTo>
                  <a:pt x="252" y="316"/>
                </a:lnTo>
                <a:lnTo>
                  <a:pt x="264" y="306"/>
                </a:lnTo>
                <a:lnTo>
                  <a:pt x="264" y="306"/>
                </a:lnTo>
                <a:lnTo>
                  <a:pt x="278" y="300"/>
                </a:lnTo>
                <a:lnTo>
                  <a:pt x="294" y="296"/>
                </a:lnTo>
                <a:lnTo>
                  <a:pt x="308" y="296"/>
                </a:lnTo>
                <a:lnTo>
                  <a:pt x="322" y="296"/>
                </a:lnTo>
                <a:lnTo>
                  <a:pt x="338" y="298"/>
                </a:lnTo>
                <a:lnTo>
                  <a:pt x="350" y="302"/>
                </a:lnTo>
                <a:lnTo>
                  <a:pt x="364" y="308"/>
                </a:lnTo>
                <a:lnTo>
                  <a:pt x="374" y="314"/>
                </a:lnTo>
                <a:lnTo>
                  <a:pt x="384" y="322"/>
                </a:lnTo>
                <a:lnTo>
                  <a:pt x="392" y="330"/>
                </a:lnTo>
                <a:lnTo>
                  <a:pt x="398" y="338"/>
                </a:lnTo>
                <a:lnTo>
                  <a:pt x="402" y="348"/>
                </a:lnTo>
                <a:lnTo>
                  <a:pt x="404" y="356"/>
                </a:lnTo>
                <a:lnTo>
                  <a:pt x="404" y="366"/>
                </a:lnTo>
                <a:lnTo>
                  <a:pt x="400" y="374"/>
                </a:lnTo>
                <a:lnTo>
                  <a:pt x="392" y="382"/>
                </a:lnTo>
                <a:lnTo>
                  <a:pt x="392" y="382"/>
                </a:lnTo>
                <a:lnTo>
                  <a:pt x="382" y="392"/>
                </a:lnTo>
                <a:lnTo>
                  <a:pt x="376" y="400"/>
                </a:lnTo>
                <a:lnTo>
                  <a:pt x="372" y="408"/>
                </a:lnTo>
                <a:lnTo>
                  <a:pt x="370" y="414"/>
                </a:lnTo>
                <a:lnTo>
                  <a:pt x="372" y="422"/>
                </a:lnTo>
                <a:lnTo>
                  <a:pt x="374" y="428"/>
                </a:lnTo>
                <a:lnTo>
                  <a:pt x="384" y="440"/>
                </a:lnTo>
                <a:lnTo>
                  <a:pt x="384" y="440"/>
                </a:lnTo>
                <a:lnTo>
                  <a:pt x="390" y="442"/>
                </a:lnTo>
                <a:lnTo>
                  <a:pt x="396" y="446"/>
                </a:lnTo>
                <a:lnTo>
                  <a:pt x="416" y="446"/>
                </a:lnTo>
                <a:lnTo>
                  <a:pt x="438" y="442"/>
                </a:lnTo>
                <a:lnTo>
                  <a:pt x="466" y="436"/>
                </a:lnTo>
                <a:lnTo>
                  <a:pt x="526" y="420"/>
                </a:lnTo>
                <a:lnTo>
                  <a:pt x="584" y="404"/>
                </a:lnTo>
                <a:lnTo>
                  <a:pt x="584" y="404"/>
                </a:lnTo>
                <a:lnTo>
                  <a:pt x="596" y="380"/>
                </a:lnTo>
                <a:lnTo>
                  <a:pt x="602" y="356"/>
                </a:lnTo>
                <a:lnTo>
                  <a:pt x="604" y="336"/>
                </a:lnTo>
                <a:lnTo>
                  <a:pt x="602" y="316"/>
                </a:lnTo>
                <a:lnTo>
                  <a:pt x="594" y="298"/>
                </a:lnTo>
                <a:lnTo>
                  <a:pt x="584" y="284"/>
                </a:lnTo>
                <a:lnTo>
                  <a:pt x="576" y="276"/>
                </a:lnTo>
                <a:lnTo>
                  <a:pt x="570" y="272"/>
                </a:lnTo>
                <a:lnTo>
                  <a:pt x="562" y="268"/>
                </a:lnTo>
                <a:lnTo>
                  <a:pt x="552" y="264"/>
                </a:lnTo>
                <a:lnTo>
                  <a:pt x="552" y="264"/>
                </a:lnTo>
                <a:lnTo>
                  <a:pt x="542" y="262"/>
                </a:lnTo>
                <a:lnTo>
                  <a:pt x="532" y="262"/>
                </a:lnTo>
                <a:lnTo>
                  <a:pt x="522" y="264"/>
                </a:lnTo>
                <a:lnTo>
                  <a:pt x="514" y="266"/>
                </a:lnTo>
                <a:lnTo>
                  <a:pt x="478" y="282"/>
                </a:lnTo>
                <a:lnTo>
                  <a:pt x="470" y="284"/>
                </a:lnTo>
                <a:lnTo>
                  <a:pt x="462" y="284"/>
                </a:lnTo>
                <a:lnTo>
                  <a:pt x="454" y="284"/>
                </a:lnTo>
                <a:lnTo>
                  <a:pt x="446" y="282"/>
                </a:lnTo>
                <a:lnTo>
                  <a:pt x="438" y="276"/>
                </a:lnTo>
                <a:lnTo>
                  <a:pt x="430" y="268"/>
                </a:lnTo>
                <a:lnTo>
                  <a:pt x="424" y="256"/>
                </a:lnTo>
                <a:lnTo>
                  <a:pt x="416" y="240"/>
                </a:lnTo>
                <a:lnTo>
                  <a:pt x="416" y="240"/>
                </a:lnTo>
                <a:lnTo>
                  <a:pt x="410" y="224"/>
                </a:lnTo>
                <a:lnTo>
                  <a:pt x="408" y="210"/>
                </a:lnTo>
                <a:lnTo>
                  <a:pt x="410" y="198"/>
                </a:lnTo>
                <a:lnTo>
                  <a:pt x="412" y="190"/>
                </a:lnTo>
                <a:lnTo>
                  <a:pt x="418" y="182"/>
                </a:lnTo>
                <a:lnTo>
                  <a:pt x="426" y="176"/>
                </a:lnTo>
                <a:lnTo>
                  <a:pt x="436" y="172"/>
                </a:lnTo>
                <a:lnTo>
                  <a:pt x="448" y="168"/>
                </a:lnTo>
                <a:lnTo>
                  <a:pt x="474" y="166"/>
                </a:lnTo>
                <a:lnTo>
                  <a:pt x="504" y="166"/>
                </a:lnTo>
                <a:lnTo>
                  <a:pt x="560" y="168"/>
                </a:lnTo>
                <a:lnTo>
                  <a:pt x="560" y="168"/>
                </a:lnTo>
                <a:lnTo>
                  <a:pt x="568" y="166"/>
                </a:lnTo>
                <a:lnTo>
                  <a:pt x="576" y="164"/>
                </a:lnTo>
                <a:lnTo>
                  <a:pt x="582" y="158"/>
                </a:lnTo>
                <a:lnTo>
                  <a:pt x="586" y="150"/>
                </a:lnTo>
                <a:lnTo>
                  <a:pt x="590" y="140"/>
                </a:lnTo>
                <a:lnTo>
                  <a:pt x="592" y="130"/>
                </a:lnTo>
                <a:lnTo>
                  <a:pt x="592" y="104"/>
                </a:lnTo>
                <a:lnTo>
                  <a:pt x="590" y="78"/>
                </a:lnTo>
                <a:lnTo>
                  <a:pt x="586" y="50"/>
                </a:lnTo>
                <a:lnTo>
                  <a:pt x="576" y="0"/>
                </a:lnTo>
                <a:lnTo>
                  <a:pt x="576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203700" y="2028825"/>
            <a:ext cx="822325" cy="930275"/>
          </a:xfrm>
          <a:custGeom>
            <a:avLst/>
            <a:gdLst>
              <a:gd name="T0" fmla="*/ 20 w 518"/>
              <a:gd name="T1" fmla="*/ 142 h 586"/>
              <a:gd name="T2" fmla="*/ 38 w 518"/>
              <a:gd name="T3" fmla="*/ 184 h 586"/>
              <a:gd name="T4" fmla="*/ 36 w 518"/>
              <a:gd name="T5" fmla="*/ 232 h 586"/>
              <a:gd name="T6" fmla="*/ 28 w 518"/>
              <a:gd name="T7" fmla="*/ 278 h 586"/>
              <a:gd name="T8" fmla="*/ 44 w 518"/>
              <a:gd name="T9" fmla="*/ 284 h 586"/>
              <a:gd name="T10" fmla="*/ 102 w 518"/>
              <a:gd name="T11" fmla="*/ 272 h 586"/>
              <a:gd name="T12" fmla="*/ 132 w 518"/>
              <a:gd name="T13" fmla="*/ 292 h 586"/>
              <a:gd name="T14" fmla="*/ 142 w 518"/>
              <a:gd name="T15" fmla="*/ 334 h 586"/>
              <a:gd name="T16" fmla="*/ 130 w 518"/>
              <a:gd name="T17" fmla="*/ 378 h 586"/>
              <a:gd name="T18" fmla="*/ 86 w 518"/>
              <a:gd name="T19" fmla="*/ 394 h 586"/>
              <a:gd name="T20" fmla="*/ 20 w 518"/>
              <a:gd name="T21" fmla="*/ 390 h 586"/>
              <a:gd name="T22" fmla="*/ 4 w 518"/>
              <a:gd name="T23" fmla="*/ 398 h 586"/>
              <a:gd name="T24" fmla="*/ 6 w 518"/>
              <a:gd name="T25" fmla="*/ 468 h 586"/>
              <a:gd name="T26" fmla="*/ 46 w 518"/>
              <a:gd name="T27" fmla="*/ 546 h 586"/>
              <a:gd name="T28" fmla="*/ 106 w 518"/>
              <a:gd name="T29" fmla="*/ 576 h 586"/>
              <a:gd name="T30" fmla="*/ 208 w 518"/>
              <a:gd name="T31" fmla="*/ 584 h 586"/>
              <a:gd name="T32" fmla="*/ 236 w 518"/>
              <a:gd name="T33" fmla="*/ 572 h 586"/>
              <a:gd name="T34" fmla="*/ 232 w 518"/>
              <a:gd name="T35" fmla="*/ 554 h 586"/>
              <a:gd name="T36" fmla="*/ 178 w 518"/>
              <a:gd name="T37" fmla="*/ 526 h 586"/>
              <a:gd name="T38" fmla="*/ 162 w 518"/>
              <a:gd name="T39" fmla="*/ 500 h 586"/>
              <a:gd name="T40" fmla="*/ 178 w 518"/>
              <a:gd name="T41" fmla="*/ 468 h 586"/>
              <a:gd name="T42" fmla="*/ 224 w 518"/>
              <a:gd name="T43" fmla="*/ 450 h 586"/>
              <a:gd name="T44" fmla="*/ 286 w 518"/>
              <a:gd name="T45" fmla="*/ 450 h 586"/>
              <a:gd name="T46" fmla="*/ 328 w 518"/>
              <a:gd name="T47" fmla="*/ 464 h 586"/>
              <a:gd name="T48" fmla="*/ 342 w 518"/>
              <a:gd name="T49" fmla="*/ 494 h 586"/>
              <a:gd name="T50" fmla="*/ 320 w 518"/>
              <a:gd name="T51" fmla="*/ 542 h 586"/>
              <a:gd name="T52" fmla="*/ 314 w 518"/>
              <a:gd name="T53" fmla="*/ 562 h 586"/>
              <a:gd name="T54" fmla="*/ 362 w 518"/>
              <a:gd name="T55" fmla="*/ 572 h 586"/>
              <a:gd name="T56" fmla="*/ 464 w 518"/>
              <a:gd name="T57" fmla="*/ 564 h 586"/>
              <a:gd name="T58" fmla="*/ 516 w 518"/>
              <a:gd name="T59" fmla="*/ 548 h 586"/>
              <a:gd name="T60" fmla="*/ 502 w 518"/>
              <a:gd name="T61" fmla="*/ 434 h 586"/>
              <a:gd name="T62" fmla="*/ 482 w 518"/>
              <a:gd name="T63" fmla="*/ 388 h 586"/>
              <a:gd name="T64" fmla="*/ 436 w 518"/>
              <a:gd name="T65" fmla="*/ 366 h 586"/>
              <a:gd name="T66" fmla="*/ 370 w 518"/>
              <a:gd name="T67" fmla="*/ 374 h 586"/>
              <a:gd name="T68" fmla="*/ 336 w 518"/>
              <a:gd name="T69" fmla="*/ 362 h 586"/>
              <a:gd name="T70" fmla="*/ 330 w 518"/>
              <a:gd name="T71" fmla="*/ 316 h 586"/>
              <a:gd name="T72" fmla="*/ 354 w 518"/>
              <a:gd name="T73" fmla="*/ 266 h 586"/>
              <a:gd name="T74" fmla="*/ 398 w 518"/>
              <a:gd name="T75" fmla="*/ 272 h 586"/>
              <a:gd name="T76" fmla="*/ 482 w 518"/>
              <a:gd name="T77" fmla="*/ 302 h 586"/>
              <a:gd name="T78" fmla="*/ 504 w 518"/>
              <a:gd name="T79" fmla="*/ 290 h 586"/>
              <a:gd name="T80" fmla="*/ 516 w 518"/>
              <a:gd name="T81" fmla="*/ 262 h 586"/>
              <a:gd name="T82" fmla="*/ 496 w 518"/>
              <a:gd name="T83" fmla="*/ 170 h 586"/>
              <a:gd name="T84" fmla="*/ 446 w 518"/>
              <a:gd name="T85" fmla="*/ 140 h 586"/>
              <a:gd name="T86" fmla="*/ 404 w 518"/>
              <a:gd name="T87" fmla="*/ 128 h 586"/>
              <a:gd name="T88" fmla="*/ 382 w 518"/>
              <a:gd name="T89" fmla="*/ 92 h 586"/>
              <a:gd name="T90" fmla="*/ 362 w 518"/>
              <a:gd name="T91" fmla="*/ 36 h 586"/>
              <a:gd name="T92" fmla="*/ 326 w 518"/>
              <a:gd name="T93" fmla="*/ 8 h 586"/>
              <a:gd name="T94" fmla="*/ 284 w 518"/>
              <a:gd name="T95" fmla="*/ 0 h 586"/>
              <a:gd name="T96" fmla="*/ 196 w 518"/>
              <a:gd name="T97" fmla="*/ 24 h 586"/>
              <a:gd name="T98" fmla="*/ 180 w 518"/>
              <a:gd name="T99" fmla="*/ 50 h 586"/>
              <a:gd name="T100" fmla="*/ 204 w 518"/>
              <a:gd name="T101" fmla="*/ 72 h 586"/>
              <a:gd name="T102" fmla="*/ 260 w 518"/>
              <a:gd name="T103" fmla="*/ 110 h 586"/>
              <a:gd name="T104" fmla="*/ 244 w 518"/>
              <a:gd name="T105" fmla="*/ 126 h 586"/>
              <a:gd name="T106" fmla="*/ 178 w 518"/>
              <a:gd name="T107" fmla="*/ 134 h 586"/>
              <a:gd name="T108" fmla="*/ 84 w 518"/>
              <a:gd name="T109" fmla="*/ 124 h 586"/>
              <a:gd name="T110" fmla="*/ 42 w 518"/>
              <a:gd name="T111" fmla="*/ 11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8" h="586">
                <a:moveTo>
                  <a:pt x="2" y="108"/>
                </a:moveTo>
                <a:lnTo>
                  <a:pt x="2" y="108"/>
                </a:lnTo>
                <a:lnTo>
                  <a:pt x="10" y="124"/>
                </a:lnTo>
                <a:lnTo>
                  <a:pt x="20" y="142"/>
                </a:lnTo>
                <a:lnTo>
                  <a:pt x="20" y="142"/>
                </a:lnTo>
                <a:lnTo>
                  <a:pt x="28" y="158"/>
                </a:lnTo>
                <a:lnTo>
                  <a:pt x="34" y="172"/>
                </a:lnTo>
                <a:lnTo>
                  <a:pt x="38" y="184"/>
                </a:lnTo>
                <a:lnTo>
                  <a:pt x="40" y="196"/>
                </a:lnTo>
                <a:lnTo>
                  <a:pt x="40" y="206"/>
                </a:lnTo>
                <a:lnTo>
                  <a:pt x="40" y="216"/>
                </a:lnTo>
                <a:lnTo>
                  <a:pt x="36" y="232"/>
                </a:lnTo>
                <a:lnTo>
                  <a:pt x="26" y="256"/>
                </a:lnTo>
                <a:lnTo>
                  <a:pt x="24" y="268"/>
                </a:lnTo>
                <a:lnTo>
                  <a:pt x="26" y="272"/>
                </a:lnTo>
                <a:lnTo>
                  <a:pt x="28" y="278"/>
                </a:lnTo>
                <a:lnTo>
                  <a:pt x="28" y="278"/>
                </a:lnTo>
                <a:lnTo>
                  <a:pt x="32" y="282"/>
                </a:lnTo>
                <a:lnTo>
                  <a:pt x="38" y="284"/>
                </a:lnTo>
                <a:lnTo>
                  <a:pt x="44" y="284"/>
                </a:lnTo>
                <a:lnTo>
                  <a:pt x="52" y="284"/>
                </a:lnTo>
                <a:lnTo>
                  <a:pt x="86" y="274"/>
                </a:lnTo>
                <a:lnTo>
                  <a:pt x="94" y="274"/>
                </a:lnTo>
                <a:lnTo>
                  <a:pt x="102" y="272"/>
                </a:lnTo>
                <a:lnTo>
                  <a:pt x="110" y="274"/>
                </a:lnTo>
                <a:lnTo>
                  <a:pt x="118" y="278"/>
                </a:lnTo>
                <a:lnTo>
                  <a:pt x="126" y="282"/>
                </a:lnTo>
                <a:lnTo>
                  <a:pt x="132" y="292"/>
                </a:lnTo>
                <a:lnTo>
                  <a:pt x="136" y="302"/>
                </a:lnTo>
                <a:lnTo>
                  <a:pt x="140" y="318"/>
                </a:lnTo>
                <a:lnTo>
                  <a:pt x="140" y="318"/>
                </a:lnTo>
                <a:lnTo>
                  <a:pt x="142" y="334"/>
                </a:lnTo>
                <a:lnTo>
                  <a:pt x="142" y="348"/>
                </a:lnTo>
                <a:lnTo>
                  <a:pt x="140" y="360"/>
                </a:lnTo>
                <a:lnTo>
                  <a:pt x="136" y="370"/>
                </a:lnTo>
                <a:lnTo>
                  <a:pt x="130" y="378"/>
                </a:lnTo>
                <a:lnTo>
                  <a:pt x="124" y="384"/>
                </a:lnTo>
                <a:lnTo>
                  <a:pt x="116" y="388"/>
                </a:lnTo>
                <a:lnTo>
                  <a:pt x="106" y="392"/>
                </a:lnTo>
                <a:lnTo>
                  <a:pt x="86" y="394"/>
                </a:lnTo>
                <a:lnTo>
                  <a:pt x="64" y="396"/>
                </a:lnTo>
                <a:lnTo>
                  <a:pt x="42" y="392"/>
                </a:lnTo>
                <a:lnTo>
                  <a:pt x="20" y="390"/>
                </a:lnTo>
                <a:lnTo>
                  <a:pt x="20" y="390"/>
                </a:lnTo>
                <a:lnTo>
                  <a:pt x="14" y="390"/>
                </a:lnTo>
                <a:lnTo>
                  <a:pt x="10" y="392"/>
                </a:lnTo>
                <a:lnTo>
                  <a:pt x="6" y="394"/>
                </a:lnTo>
                <a:lnTo>
                  <a:pt x="4" y="398"/>
                </a:lnTo>
                <a:lnTo>
                  <a:pt x="0" y="410"/>
                </a:lnTo>
                <a:lnTo>
                  <a:pt x="0" y="426"/>
                </a:lnTo>
                <a:lnTo>
                  <a:pt x="2" y="446"/>
                </a:lnTo>
                <a:lnTo>
                  <a:pt x="6" y="468"/>
                </a:lnTo>
                <a:lnTo>
                  <a:pt x="20" y="514"/>
                </a:lnTo>
                <a:lnTo>
                  <a:pt x="20" y="514"/>
                </a:lnTo>
                <a:lnTo>
                  <a:pt x="36" y="534"/>
                </a:lnTo>
                <a:lnTo>
                  <a:pt x="46" y="546"/>
                </a:lnTo>
                <a:lnTo>
                  <a:pt x="60" y="556"/>
                </a:lnTo>
                <a:lnTo>
                  <a:pt x="60" y="556"/>
                </a:lnTo>
                <a:lnTo>
                  <a:pt x="80" y="568"/>
                </a:lnTo>
                <a:lnTo>
                  <a:pt x="106" y="576"/>
                </a:lnTo>
                <a:lnTo>
                  <a:pt x="132" y="582"/>
                </a:lnTo>
                <a:lnTo>
                  <a:pt x="160" y="586"/>
                </a:lnTo>
                <a:lnTo>
                  <a:pt x="186" y="586"/>
                </a:lnTo>
                <a:lnTo>
                  <a:pt x="208" y="584"/>
                </a:lnTo>
                <a:lnTo>
                  <a:pt x="226" y="580"/>
                </a:lnTo>
                <a:lnTo>
                  <a:pt x="232" y="576"/>
                </a:lnTo>
                <a:lnTo>
                  <a:pt x="236" y="572"/>
                </a:lnTo>
                <a:lnTo>
                  <a:pt x="236" y="572"/>
                </a:lnTo>
                <a:lnTo>
                  <a:pt x="240" y="564"/>
                </a:lnTo>
                <a:lnTo>
                  <a:pt x="238" y="562"/>
                </a:lnTo>
                <a:lnTo>
                  <a:pt x="238" y="558"/>
                </a:lnTo>
                <a:lnTo>
                  <a:pt x="232" y="554"/>
                </a:lnTo>
                <a:lnTo>
                  <a:pt x="224" y="550"/>
                </a:lnTo>
                <a:lnTo>
                  <a:pt x="202" y="540"/>
                </a:lnTo>
                <a:lnTo>
                  <a:pt x="190" y="534"/>
                </a:lnTo>
                <a:lnTo>
                  <a:pt x="178" y="526"/>
                </a:lnTo>
                <a:lnTo>
                  <a:pt x="178" y="526"/>
                </a:lnTo>
                <a:lnTo>
                  <a:pt x="170" y="516"/>
                </a:lnTo>
                <a:lnTo>
                  <a:pt x="164" y="508"/>
                </a:lnTo>
                <a:lnTo>
                  <a:pt x="162" y="500"/>
                </a:lnTo>
                <a:lnTo>
                  <a:pt x="162" y="490"/>
                </a:lnTo>
                <a:lnTo>
                  <a:pt x="166" y="482"/>
                </a:lnTo>
                <a:lnTo>
                  <a:pt x="172" y="476"/>
                </a:lnTo>
                <a:lnTo>
                  <a:pt x="178" y="468"/>
                </a:lnTo>
                <a:lnTo>
                  <a:pt x="188" y="462"/>
                </a:lnTo>
                <a:lnTo>
                  <a:pt x="198" y="458"/>
                </a:lnTo>
                <a:lnTo>
                  <a:pt x="210" y="454"/>
                </a:lnTo>
                <a:lnTo>
                  <a:pt x="224" y="450"/>
                </a:lnTo>
                <a:lnTo>
                  <a:pt x="238" y="448"/>
                </a:lnTo>
                <a:lnTo>
                  <a:pt x="254" y="448"/>
                </a:lnTo>
                <a:lnTo>
                  <a:pt x="270" y="448"/>
                </a:lnTo>
                <a:lnTo>
                  <a:pt x="286" y="450"/>
                </a:lnTo>
                <a:lnTo>
                  <a:pt x="302" y="454"/>
                </a:lnTo>
                <a:lnTo>
                  <a:pt x="302" y="454"/>
                </a:lnTo>
                <a:lnTo>
                  <a:pt x="316" y="458"/>
                </a:lnTo>
                <a:lnTo>
                  <a:pt x="328" y="464"/>
                </a:lnTo>
                <a:lnTo>
                  <a:pt x="334" y="472"/>
                </a:lnTo>
                <a:lnTo>
                  <a:pt x="340" y="478"/>
                </a:lnTo>
                <a:lnTo>
                  <a:pt x="342" y="486"/>
                </a:lnTo>
                <a:lnTo>
                  <a:pt x="342" y="494"/>
                </a:lnTo>
                <a:lnTo>
                  <a:pt x="340" y="502"/>
                </a:lnTo>
                <a:lnTo>
                  <a:pt x="336" y="510"/>
                </a:lnTo>
                <a:lnTo>
                  <a:pt x="328" y="528"/>
                </a:lnTo>
                <a:lnTo>
                  <a:pt x="320" y="542"/>
                </a:lnTo>
                <a:lnTo>
                  <a:pt x="314" y="554"/>
                </a:lnTo>
                <a:lnTo>
                  <a:pt x="312" y="558"/>
                </a:lnTo>
                <a:lnTo>
                  <a:pt x="314" y="562"/>
                </a:lnTo>
                <a:lnTo>
                  <a:pt x="314" y="562"/>
                </a:lnTo>
                <a:lnTo>
                  <a:pt x="318" y="564"/>
                </a:lnTo>
                <a:lnTo>
                  <a:pt x="322" y="568"/>
                </a:lnTo>
                <a:lnTo>
                  <a:pt x="340" y="570"/>
                </a:lnTo>
                <a:lnTo>
                  <a:pt x="362" y="572"/>
                </a:lnTo>
                <a:lnTo>
                  <a:pt x="388" y="572"/>
                </a:lnTo>
                <a:lnTo>
                  <a:pt x="414" y="572"/>
                </a:lnTo>
                <a:lnTo>
                  <a:pt x="440" y="568"/>
                </a:lnTo>
                <a:lnTo>
                  <a:pt x="464" y="564"/>
                </a:lnTo>
                <a:lnTo>
                  <a:pt x="484" y="556"/>
                </a:lnTo>
                <a:lnTo>
                  <a:pt x="484" y="556"/>
                </a:lnTo>
                <a:lnTo>
                  <a:pt x="498" y="552"/>
                </a:lnTo>
                <a:lnTo>
                  <a:pt x="516" y="548"/>
                </a:lnTo>
                <a:lnTo>
                  <a:pt x="516" y="548"/>
                </a:lnTo>
                <a:lnTo>
                  <a:pt x="512" y="500"/>
                </a:lnTo>
                <a:lnTo>
                  <a:pt x="506" y="454"/>
                </a:lnTo>
                <a:lnTo>
                  <a:pt x="502" y="434"/>
                </a:lnTo>
                <a:lnTo>
                  <a:pt x="496" y="416"/>
                </a:lnTo>
                <a:lnTo>
                  <a:pt x="490" y="400"/>
                </a:lnTo>
                <a:lnTo>
                  <a:pt x="482" y="388"/>
                </a:lnTo>
                <a:lnTo>
                  <a:pt x="482" y="388"/>
                </a:lnTo>
                <a:lnTo>
                  <a:pt x="472" y="378"/>
                </a:lnTo>
                <a:lnTo>
                  <a:pt x="460" y="370"/>
                </a:lnTo>
                <a:lnTo>
                  <a:pt x="448" y="368"/>
                </a:lnTo>
                <a:lnTo>
                  <a:pt x="436" y="366"/>
                </a:lnTo>
                <a:lnTo>
                  <a:pt x="422" y="366"/>
                </a:lnTo>
                <a:lnTo>
                  <a:pt x="408" y="368"/>
                </a:lnTo>
                <a:lnTo>
                  <a:pt x="382" y="372"/>
                </a:lnTo>
                <a:lnTo>
                  <a:pt x="370" y="374"/>
                </a:lnTo>
                <a:lnTo>
                  <a:pt x="360" y="374"/>
                </a:lnTo>
                <a:lnTo>
                  <a:pt x="350" y="372"/>
                </a:lnTo>
                <a:lnTo>
                  <a:pt x="342" y="368"/>
                </a:lnTo>
                <a:lnTo>
                  <a:pt x="336" y="362"/>
                </a:lnTo>
                <a:lnTo>
                  <a:pt x="332" y="350"/>
                </a:lnTo>
                <a:lnTo>
                  <a:pt x="330" y="336"/>
                </a:lnTo>
                <a:lnTo>
                  <a:pt x="330" y="316"/>
                </a:lnTo>
                <a:lnTo>
                  <a:pt x="330" y="316"/>
                </a:lnTo>
                <a:lnTo>
                  <a:pt x="334" y="296"/>
                </a:lnTo>
                <a:lnTo>
                  <a:pt x="338" y="282"/>
                </a:lnTo>
                <a:lnTo>
                  <a:pt x="346" y="272"/>
                </a:lnTo>
                <a:lnTo>
                  <a:pt x="354" y="266"/>
                </a:lnTo>
                <a:lnTo>
                  <a:pt x="364" y="264"/>
                </a:lnTo>
                <a:lnTo>
                  <a:pt x="374" y="264"/>
                </a:lnTo>
                <a:lnTo>
                  <a:pt x="386" y="266"/>
                </a:lnTo>
                <a:lnTo>
                  <a:pt x="398" y="272"/>
                </a:lnTo>
                <a:lnTo>
                  <a:pt x="448" y="296"/>
                </a:lnTo>
                <a:lnTo>
                  <a:pt x="460" y="300"/>
                </a:lnTo>
                <a:lnTo>
                  <a:pt x="470" y="302"/>
                </a:lnTo>
                <a:lnTo>
                  <a:pt x="482" y="302"/>
                </a:lnTo>
                <a:lnTo>
                  <a:pt x="490" y="300"/>
                </a:lnTo>
                <a:lnTo>
                  <a:pt x="490" y="300"/>
                </a:lnTo>
                <a:lnTo>
                  <a:pt x="498" y="296"/>
                </a:lnTo>
                <a:lnTo>
                  <a:pt x="504" y="290"/>
                </a:lnTo>
                <a:lnTo>
                  <a:pt x="508" y="284"/>
                </a:lnTo>
                <a:lnTo>
                  <a:pt x="512" y="278"/>
                </a:lnTo>
                <a:lnTo>
                  <a:pt x="514" y="270"/>
                </a:lnTo>
                <a:lnTo>
                  <a:pt x="516" y="262"/>
                </a:lnTo>
                <a:lnTo>
                  <a:pt x="518" y="242"/>
                </a:lnTo>
                <a:lnTo>
                  <a:pt x="514" y="222"/>
                </a:lnTo>
                <a:lnTo>
                  <a:pt x="506" y="198"/>
                </a:lnTo>
                <a:lnTo>
                  <a:pt x="496" y="170"/>
                </a:lnTo>
                <a:lnTo>
                  <a:pt x="482" y="140"/>
                </a:lnTo>
                <a:lnTo>
                  <a:pt x="482" y="140"/>
                </a:lnTo>
                <a:lnTo>
                  <a:pt x="464" y="142"/>
                </a:lnTo>
                <a:lnTo>
                  <a:pt x="446" y="140"/>
                </a:lnTo>
                <a:lnTo>
                  <a:pt x="428" y="138"/>
                </a:lnTo>
                <a:lnTo>
                  <a:pt x="412" y="134"/>
                </a:lnTo>
                <a:lnTo>
                  <a:pt x="412" y="134"/>
                </a:lnTo>
                <a:lnTo>
                  <a:pt x="404" y="128"/>
                </a:lnTo>
                <a:lnTo>
                  <a:pt x="398" y="122"/>
                </a:lnTo>
                <a:lnTo>
                  <a:pt x="392" y="116"/>
                </a:lnTo>
                <a:lnTo>
                  <a:pt x="388" y="108"/>
                </a:lnTo>
                <a:lnTo>
                  <a:pt x="382" y="92"/>
                </a:lnTo>
                <a:lnTo>
                  <a:pt x="378" y="72"/>
                </a:lnTo>
                <a:lnTo>
                  <a:pt x="372" y="54"/>
                </a:lnTo>
                <a:lnTo>
                  <a:pt x="368" y="44"/>
                </a:lnTo>
                <a:lnTo>
                  <a:pt x="362" y="36"/>
                </a:lnTo>
                <a:lnTo>
                  <a:pt x="356" y="28"/>
                </a:lnTo>
                <a:lnTo>
                  <a:pt x="348" y="20"/>
                </a:lnTo>
                <a:lnTo>
                  <a:pt x="338" y="14"/>
                </a:lnTo>
                <a:lnTo>
                  <a:pt x="326" y="8"/>
                </a:lnTo>
                <a:lnTo>
                  <a:pt x="326" y="8"/>
                </a:lnTo>
                <a:lnTo>
                  <a:pt x="312" y="4"/>
                </a:lnTo>
                <a:lnTo>
                  <a:pt x="298" y="2"/>
                </a:lnTo>
                <a:lnTo>
                  <a:pt x="284" y="0"/>
                </a:lnTo>
                <a:lnTo>
                  <a:pt x="270" y="2"/>
                </a:lnTo>
                <a:lnTo>
                  <a:pt x="242" y="6"/>
                </a:lnTo>
                <a:lnTo>
                  <a:pt x="216" y="14"/>
                </a:lnTo>
                <a:lnTo>
                  <a:pt x="196" y="24"/>
                </a:lnTo>
                <a:lnTo>
                  <a:pt x="190" y="30"/>
                </a:lnTo>
                <a:lnTo>
                  <a:pt x="184" y="38"/>
                </a:lnTo>
                <a:lnTo>
                  <a:pt x="180" y="44"/>
                </a:lnTo>
                <a:lnTo>
                  <a:pt x="180" y="50"/>
                </a:lnTo>
                <a:lnTo>
                  <a:pt x="182" y="56"/>
                </a:lnTo>
                <a:lnTo>
                  <a:pt x="188" y="62"/>
                </a:lnTo>
                <a:lnTo>
                  <a:pt x="188" y="62"/>
                </a:lnTo>
                <a:lnTo>
                  <a:pt x="204" y="72"/>
                </a:lnTo>
                <a:lnTo>
                  <a:pt x="220" y="82"/>
                </a:lnTo>
                <a:lnTo>
                  <a:pt x="248" y="98"/>
                </a:lnTo>
                <a:lnTo>
                  <a:pt x="258" y="106"/>
                </a:lnTo>
                <a:lnTo>
                  <a:pt x="260" y="110"/>
                </a:lnTo>
                <a:lnTo>
                  <a:pt x="260" y="112"/>
                </a:lnTo>
                <a:lnTo>
                  <a:pt x="260" y="116"/>
                </a:lnTo>
                <a:lnTo>
                  <a:pt x="256" y="120"/>
                </a:lnTo>
                <a:lnTo>
                  <a:pt x="244" y="126"/>
                </a:lnTo>
                <a:lnTo>
                  <a:pt x="244" y="126"/>
                </a:lnTo>
                <a:lnTo>
                  <a:pt x="224" y="130"/>
                </a:lnTo>
                <a:lnTo>
                  <a:pt x="202" y="134"/>
                </a:lnTo>
                <a:lnTo>
                  <a:pt x="178" y="134"/>
                </a:lnTo>
                <a:lnTo>
                  <a:pt x="152" y="134"/>
                </a:lnTo>
                <a:lnTo>
                  <a:pt x="128" y="132"/>
                </a:lnTo>
                <a:lnTo>
                  <a:pt x="104" y="128"/>
                </a:lnTo>
                <a:lnTo>
                  <a:pt x="84" y="124"/>
                </a:lnTo>
                <a:lnTo>
                  <a:pt x="68" y="118"/>
                </a:lnTo>
                <a:lnTo>
                  <a:pt x="68" y="118"/>
                </a:lnTo>
                <a:lnTo>
                  <a:pt x="56" y="114"/>
                </a:lnTo>
                <a:lnTo>
                  <a:pt x="42" y="110"/>
                </a:lnTo>
                <a:lnTo>
                  <a:pt x="2" y="108"/>
                </a:lnTo>
                <a:lnTo>
                  <a:pt x="2" y="1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156075" y="3492500"/>
            <a:ext cx="962025" cy="996950"/>
          </a:xfrm>
          <a:custGeom>
            <a:avLst/>
            <a:gdLst>
              <a:gd name="T0" fmla="*/ 4 w 606"/>
              <a:gd name="T1" fmla="*/ 142 h 628"/>
              <a:gd name="T2" fmla="*/ 2 w 606"/>
              <a:gd name="T3" fmla="*/ 172 h 628"/>
              <a:gd name="T4" fmla="*/ 36 w 606"/>
              <a:gd name="T5" fmla="*/ 232 h 628"/>
              <a:gd name="T6" fmla="*/ 66 w 606"/>
              <a:gd name="T7" fmla="*/ 236 h 628"/>
              <a:gd name="T8" fmla="*/ 148 w 606"/>
              <a:gd name="T9" fmla="*/ 220 h 628"/>
              <a:gd name="T10" fmla="*/ 178 w 606"/>
              <a:gd name="T11" fmla="*/ 240 h 628"/>
              <a:gd name="T12" fmla="*/ 186 w 606"/>
              <a:gd name="T13" fmla="*/ 276 h 628"/>
              <a:gd name="T14" fmla="*/ 176 w 606"/>
              <a:gd name="T15" fmla="*/ 320 h 628"/>
              <a:gd name="T16" fmla="*/ 144 w 606"/>
              <a:gd name="T17" fmla="*/ 334 h 628"/>
              <a:gd name="T18" fmla="*/ 58 w 606"/>
              <a:gd name="T19" fmla="*/ 332 h 628"/>
              <a:gd name="T20" fmla="*/ 42 w 606"/>
              <a:gd name="T21" fmla="*/ 344 h 628"/>
              <a:gd name="T22" fmla="*/ 44 w 606"/>
              <a:gd name="T23" fmla="*/ 400 h 628"/>
              <a:gd name="T24" fmla="*/ 80 w 606"/>
              <a:gd name="T25" fmla="*/ 520 h 628"/>
              <a:gd name="T26" fmla="*/ 188 w 606"/>
              <a:gd name="T27" fmla="*/ 472 h 628"/>
              <a:gd name="T28" fmla="*/ 238 w 606"/>
              <a:gd name="T29" fmla="*/ 464 h 628"/>
              <a:gd name="T30" fmla="*/ 248 w 606"/>
              <a:gd name="T31" fmla="*/ 496 h 628"/>
              <a:gd name="T32" fmla="*/ 262 w 606"/>
              <a:gd name="T33" fmla="*/ 584 h 628"/>
              <a:gd name="T34" fmla="*/ 288 w 606"/>
              <a:gd name="T35" fmla="*/ 626 h 628"/>
              <a:gd name="T36" fmla="*/ 332 w 606"/>
              <a:gd name="T37" fmla="*/ 614 h 628"/>
              <a:gd name="T38" fmla="*/ 388 w 606"/>
              <a:gd name="T39" fmla="*/ 554 h 628"/>
              <a:gd name="T40" fmla="*/ 392 w 606"/>
              <a:gd name="T41" fmla="*/ 520 h 628"/>
              <a:gd name="T42" fmla="*/ 378 w 606"/>
              <a:gd name="T43" fmla="*/ 472 h 628"/>
              <a:gd name="T44" fmla="*/ 386 w 606"/>
              <a:gd name="T45" fmla="*/ 446 h 628"/>
              <a:gd name="T46" fmla="*/ 436 w 606"/>
              <a:gd name="T47" fmla="*/ 460 h 628"/>
              <a:gd name="T48" fmla="*/ 510 w 606"/>
              <a:gd name="T49" fmla="*/ 496 h 628"/>
              <a:gd name="T50" fmla="*/ 462 w 606"/>
              <a:gd name="T51" fmla="*/ 388 h 628"/>
              <a:gd name="T52" fmla="*/ 456 w 606"/>
              <a:gd name="T53" fmla="*/ 336 h 628"/>
              <a:gd name="T54" fmla="*/ 490 w 606"/>
              <a:gd name="T55" fmla="*/ 316 h 628"/>
              <a:gd name="T56" fmla="*/ 532 w 606"/>
              <a:gd name="T57" fmla="*/ 318 h 628"/>
              <a:gd name="T58" fmla="*/ 590 w 606"/>
              <a:gd name="T59" fmla="*/ 322 h 628"/>
              <a:gd name="T60" fmla="*/ 606 w 606"/>
              <a:gd name="T61" fmla="*/ 292 h 628"/>
              <a:gd name="T62" fmla="*/ 596 w 606"/>
              <a:gd name="T63" fmla="*/ 240 h 628"/>
              <a:gd name="T64" fmla="*/ 572 w 606"/>
              <a:gd name="T65" fmla="*/ 200 h 628"/>
              <a:gd name="T66" fmla="*/ 536 w 606"/>
              <a:gd name="T67" fmla="*/ 206 h 628"/>
              <a:gd name="T68" fmla="*/ 474 w 606"/>
              <a:gd name="T69" fmla="*/ 228 h 628"/>
              <a:gd name="T70" fmla="*/ 450 w 606"/>
              <a:gd name="T71" fmla="*/ 224 h 628"/>
              <a:gd name="T72" fmla="*/ 454 w 606"/>
              <a:gd name="T73" fmla="*/ 188 h 628"/>
              <a:gd name="T74" fmla="*/ 498 w 606"/>
              <a:gd name="T75" fmla="*/ 92 h 628"/>
              <a:gd name="T76" fmla="*/ 524 w 606"/>
              <a:gd name="T77" fmla="*/ 30 h 628"/>
              <a:gd name="T78" fmla="*/ 450 w 606"/>
              <a:gd name="T79" fmla="*/ 0 h 628"/>
              <a:gd name="T80" fmla="*/ 406 w 606"/>
              <a:gd name="T81" fmla="*/ 16 h 628"/>
              <a:gd name="T82" fmla="*/ 370 w 606"/>
              <a:gd name="T83" fmla="*/ 44 h 628"/>
              <a:gd name="T84" fmla="*/ 380 w 606"/>
              <a:gd name="T85" fmla="*/ 98 h 628"/>
              <a:gd name="T86" fmla="*/ 384 w 606"/>
              <a:gd name="T87" fmla="*/ 156 h 628"/>
              <a:gd name="T88" fmla="*/ 356 w 606"/>
              <a:gd name="T89" fmla="*/ 180 h 628"/>
              <a:gd name="T90" fmla="*/ 316 w 606"/>
              <a:gd name="T91" fmla="*/ 184 h 628"/>
              <a:gd name="T92" fmla="*/ 280 w 606"/>
              <a:gd name="T93" fmla="*/ 168 h 628"/>
              <a:gd name="T94" fmla="*/ 272 w 606"/>
              <a:gd name="T95" fmla="*/ 124 h 628"/>
              <a:gd name="T96" fmla="*/ 274 w 606"/>
              <a:gd name="T97" fmla="*/ 58 h 628"/>
              <a:gd name="T98" fmla="*/ 254 w 606"/>
              <a:gd name="T99" fmla="*/ 40 h 628"/>
              <a:gd name="T100" fmla="*/ 168 w 606"/>
              <a:gd name="T101" fmla="*/ 52 h 628"/>
              <a:gd name="T102" fmla="*/ 26 w 606"/>
              <a:gd name="T103" fmla="*/ 98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06" h="628">
                <a:moveTo>
                  <a:pt x="22" y="98"/>
                </a:moveTo>
                <a:lnTo>
                  <a:pt x="22" y="98"/>
                </a:lnTo>
                <a:lnTo>
                  <a:pt x="10" y="122"/>
                </a:lnTo>
                <a:lnTo>
                  <a:pt x="4" y="142"/>
                </a:lnTo>
                <a:lnTo>
                  <a:pt x="0" y="160"/>
                </a:lnTo>
                <a:lnTo>
                  <a:pt x="0" y="166"/>
                </a:lnTo>
                <a:lnTo>
                  <a:pt x="2" y="172"/>
                </a:lnTo>
                <a:lnTo>
                  <a:pt x="2" y="172"/>
                </a:lnTo>
                <a:lnTo>
                  <a:pt x="16" y="200"/>
                </a:lnTo>
                <a:lnTo>
                  <a:pt x="22" y="212"/>
                </a:lnTo>
                <a:lnTo>
                  <a:pt x="28" y="224"/>
                </a:lnTo>
                <a:lnTo>
                  <a:pt x="36" y="232"/>
                </a:lnTo>
                <a:lnTo>
                  <a:pt x="44" y="236"/>
                </a:lnTo>
                <a:lnTo>
                  <a:pt x="54" y="238"/>
                </a:lnTo>
                <a:lnTo>
                  <a:pt x="66" y="236"/>
                </a:lnTo>
                <a:lnTo>
                  <a:pt x="66" y="236"/>
                </a:lnTo>
                <a:lnTo>
                  <a:pt x="98" y="226"/>
                </a:lnTo>
                <a:lnTo>
                  <a:pt x="118" y="220"/>
                </a:lnTo>
                <a:lnTo>
                  <a:pt x="138" y="220"/>
                </a:lnTo>
                <a:lnTo>
                  <a:pt x="148" y="220"/>
                </a:lnTo>
                <a:lnTo>
                  <a:pt x="156" y="222"/>
                </a:lnTo>
                <a:lnTo>
                  <a:pt x="164" y="226"/>
                </a:lnTo>
                <a:lnTo>
                  <a:pt x="172" y="232"/>
                </a:lnTo>
                <a:lnTo>
                  <a:pt x="178" y="240"/>
                </a:lnTo>
                <a:lnTo>
                  <a:pt x="182" y="250"/>
                </a:lnTo>
                <a:lnTo>
                  <a:pt x="184" y="262"/>
                </a:lnTo>
                <a:lnTo>
                  <a:pt x="186" y="276"/>
                </a:lnTo>
                <a:lnTo>
                  <a:pt x="186" y="276"/>
                </a:lnTo>
                <a:lnTo>
                  <a:pt x="186" y="290"/>
                </a:lnTo>
                <a:lnTo>
                  <a:pt x="184" y="302"/>
                </a:lnTo>
                <a:lnTo>
                  <a:pt x="180" y="312"/>
                </a:lnTo>
                <a:lnTo>
                  <a:pt x="176" y="320"/>
                </a:lnTo>
                <a:lnTo>
                  <a:pt x="168" y="326"/>
                </a:lnTo>
                <a:lnTo>
                  <a:pt x="162" y="330"/>
                </a:lnTo>
                <a:lnTo>
                  <a:pt x="154" y="332"/>
                </a:lnTo>
                <a:lnTo>
                  <a:pt x="144" y="334"/>
                </a:lnTo>
                <a:lnTo>
                  <a:pt x="124" y="334"/>
                </a:lnTo>
                <a:lnTo>
                  <a:pt x="102" y="332"/>
                </a:lnTo>
                <a:lnTo>
                  <a:pt x="80" y="332"/>
                </a:lnTo>
                <a:lnTo>
                  <a:pt x="58" y="332"/>
                </a:lnTo>
                <a:lnTo>
                  <a:pt x="58" y="332"/>
                </a:lnTo>
                <a:lnTo>
                  <a:pt x="50" y="334"/>
                </a:lnTo>
                <a:lnTo>
                  <a:pt x="46" y="338"/>
                </a:lnTo>
                <a:lnTo>
                  <a:pt x="42" y="344"/>
                </a:lnTo>
                <a:lnTo>
                  <a:pt x="40" y="352"/>
                </a:lnTo>
                <a:lnTo>
                  <a:pt x="38" y="362"/>
                </a:lnTo>
                <a:lnTo>
                  <a:pt x="40" y="374"/>
                </a:lnTo>
                <a:lnTo>
                  <a:pt x="44" y="400"/>
                </a:lnTo>
                <a:lnTo>
                  <a:pt x="50" y="428"/>
                </a:lnTo>
                <a:lnTo>
                  <a:pt x="60" y="460"/>
                </a:lnTo>
                <a:lnTo>
                  <a:pt x="80" y="520"/>
                </a:lnTo>
                <a:lnTo>
                  <a:pt x="80" y="520"/>
                </a:lnTo>
                <a:lnTo>
                  <a:pt x="116" y="506"/>
                </a:lnTo>
                <a:lnTo>
                  <a:pt x="154" y="488"/>
                </a:lnTo>
                <a:lnTo>
                  <a:pt x="154" y="488"/>
                </a:lnTo>
                <a:lnTo>
                  <a:pt x="188" y="472"/>
                </a:lnTo>
                <a:lnTo>
                  <a:pt x="212" y="464"/>
                </a:lnTo>
                <a:lnTo>
                  <a:pt x="228" y="460"/>
                </a:lnTo>
                <a:lnTo>
                  <a:pt x="234" y="462"/>
                </a:lnTo>
                <a:lnTo>
                  <a:pt x="238" y="464"/>
                </a:lnTo>
                <a:lnTo>
                  <a:pt x="242" y="466"/>
                </a:lnTo>
                <a:lnTo>
                  <a:pt x="244" y="470"/>
                </a:lnTo>
                <a:lnTo>
                  <a:pt x="246" y="482"/>
                </a:lnTo>
                <a:lnTo>
                  <a:pt x="248" y="496"/>
                </a:lnTo>
                <a:lnTo>
                  <a:pt x="250" y="512"/>
                </a:lnTo>
                <a:lnTo>
                  <a:pt x="250" y="512"/>
                </a:lnTo>
                <a:lnTo>
                  <a:pt x="258" y="558"/>
                </a:lnTo>
                <a:lnTo>
                  <a:pt x="262" y="584"/>
                </a:lnTo>
                <a:lnTo>
                  <a:pt x="270" y="606"/>
                </a:lnTo>
                <a:lnTo>
                  <a:pt x="276" y="614"/>
                </a:lnTo>
                <a:lnTo>
                  <a:pt x="282" y="622"/>
                </a:lnTo>
                <a:lnTo>
                  <a:pt x="288" y="626"/>
                </a:lnTo>
                <a:lnTo>
                  <a:pt x="296" y="628"/>
                </a:lnTo>
                <a:lnTo>
                  <a:pt x="306" y="626"/>
                </a:lnTo>
                <a:lnTo>
                  <a:pt x="318" y="622"/>
                </a:lnTo>
                <a:lnTo>
                  <a:pt x="332" y="614"/>
                </a:lnTo>
                <a:lnTo>
                  <a:pt x="346" y="600"/>
                </a:lnTo>
                <a:lnTo>
                  <a:pt x="346" y="600"/>
                </a:lnTo>
                <a:lnTo>
                  <a:pt x="372" y="574"/>
                </a:lnTo>
                <a:lnTo>
                  <a:pt x="388" y="554"/>
                </a:lnTo>
                <a:lnTo>
                  <a:pt x="394" y="540"/>
                </a:lnTo>
                <a:lnTo>
                  <a:pt x="396" y="536"/>
                </a:lnTo>
                <a:lnTo>
                  <a:pt x="396" y="530"/>
                </a:lnTo>
                <a:lnTo>
                  <a:pt x="392" y="520"/>
                </a:lnTo>
                <a:lnTo>
                  <a:pt x="388" y="508"/>
                </a:lnTo>
                <a:lnTo>
                  <a:pt x="382" y="494"/>
                </a:lnTo>
                <a:lnTo>
                  <a:pt x="378" y="472"/>
                </a:lnTo>
                <a:lnTo>
                  <a:pt x="378" y="472"/>
                </a:lnTo>
                <a:lnTo>
                  <a:pt x="378" y="462"/>
                </a:lnTo>
                <a:lnTo>
                  <a:pt x="380" y="454"/>
                </a:lnTo>
                <a:lnTo>
                  <a:pt x="382" y="450"/>
                </a:lnTo>
                <a:lnTo>
                  <a:pt x="386" y="446"/>
                </a:lnTo>
                <a:lnTo>
                  <a:pt x="392" y="446"/>
                </a:lnTo>
                <a:lnTo>
                  <a:pt x="398" y="446"/>
                </a:lnTo>
                <a:lnTo>
                  <a:pt x="416" y="452"/>
                </a:lnTo>
                <a:lnTo>
                  <a:pt x="436" y="460"/>
                </a:lnTo>
                <a:lnTo>
                  <a:pt x="460" y="472"/>
                </a:lnTo>
                <a:lnTo>
                  <a:pt x="484" y="484"/>
                </a:lnTo>
                <a:lnTo>
                  <a:pt x="510" y="496"/>
                </a:lnTo>
                <a:lnTo>
                  <a:pt x="510" y="496"/>
                </a:lnTo>
                <a:lnTo>
                  <a:pt x="490" y="452"/>
                </a:lnTo>
                <a:lnTo>
                  <a:pt x="490" y="452"/>
                </a:lnTo>
                <a:lnTo>
                  <a:pt x="474" y="416"/>
                </a:lnTo>
                <a:lnTo>
                  <a:pt x="462" y="388"/>
                </a:lnTo>
                <a:lnTo>
                  <a:pt x="454" y="366"/>
                </a:lnTo>
                <a:lnTo>
                  <a:pt x="452" y="348"/>
                </a:lnTo>
                <a:lnTo>
                  <a:pt x="454" y="342"/>
                </a:lnTo>
                <a:lnTo>
                  <a:pt x="456" y="336"/>
                </a:lnTo>
                <a:lnTo>
                  <a:pt x="458" y="330"/>
                </a:lnTo>
                <a:lnTo>
                  <a:pt x="462" y="326"/>
                </a:lnTo>
                <a:lnTo>
                  <a:pt x="474" y="320"/>
                </a:lnTo>
                <a:lnTo>
                  <a:pt x="490" y="316"/>
                </a:lnTo>
                <a:lnTo>
                  <a:pt x="490" y="316"/>
                </a:lnTo>
                <a:lnTo>
                  <a:pt x="500" y="314"/>
                </a:lnTo>
                <a:lnTo>
                  <a:pt x="510" y="316"/>
                </a:lnTo>
                <a:lnTo>
                  <a:pt x="532" y="318"/>
                </a:lnTo>
                <a:lnTo>
                  <a:pt x="554" y="322"/>
                </a:lnTo>
                <a:lnTo>
                  <a:pt x="574" y="324"/>
                </a:lnTo>
                <a:lnTo>
                  <a:pt x="584" y="324"/>
                </a:lnTo>
                <a:lnTo>
                  <a:pt x="590" y="322"/>
                </a:lnTo>
                <a:lnTo>
                  <a:pt x="598" y="318"/>
                </a:lnTo>
                <a:lnTo>
                  <a:pt x="602" y="312"/>
                </a:lnTo>
                <a:lnTo>
                  <a:pt x="606" y="304"/>
                </a:lnTo>
                <a:lnTo>
                  <a:pt x="606" y="292"/>
                </a:lnTo>
                <a:lnTo>
                  <a:pt x="606" y="278"/>
                </a:lnTo>
                <a:lnTo>
                  <a:pt x="602" y="260"/>
                </a:lnTo>
                <a:lnTo>
                  <a:pt x="602" y="260"/>
                </a:lnTo>
                <a:lnTo>
                  <a:pt x="596" y="240"/>
                </a:lnTo>
                <a:lnTo>
                  <a:pt x="590" y="226"/>
                </a:lnTo>
                <a:lnTo>
                  <a:pt x="586" y="214"/>
                </a:lnTo>
                <a:lnTo>
                  <a:pt x="578" y="206"/>
                </a:lnTo>
                <a:lnTo>
                  <a:pt x="572" y="200"/>
                </a:lnTo>
                <a:lnTo>
                  <a:pt x="566" y="198"/>
                </a:lnTo>
                <a:lnTo>
                  <a:pt x="558" y="198"/>
                </a:lnTo>
                <a:lnTo>
                  <a:pt x="552" y="200"/>
                </a:lnTo>
                <a:lnTo>
                  <a:pt x="536" y="206"/>
                </a:lnTo>
                <a:lnTo>
                  <a:pt x="516" y="214"/>
                </a:lnTo>
                <a:lnTo>
                  <a:pt x="496" y="222"/>
                </a:lnTo>
                <a:lnTo>
                  <a:pt x="486" y="226"/>
                </a:lnTo>
                <a:lnTo>
                  <a:pt x="474" y="228"/>
                </a:lnTo>
                <a:lnTo>
                  <a:pt x="474" y="228"/>
                </a:lnTo>
                <a:lnTo>
                  <a:pt x="464" y="228"/>
                </a:lnTo>
                <a:lnTo>
                  <a:pt x="456" y="226"/>
                </a:lnTo>
                <a:lnTo>
                  <a:pt x="450" y="224"/>
                </a:lnTo>
                <a:lnTo>
                  <a:pt x="448" y="220"/>
                </a:lnTo>
                <a:lnTo>
                  <a:pt x="446" y="214"/>
                </a:lnTo>
                <a:lnTo>
                  <a:pt x="448" y="206"/>
                </a:lnTo>
                <a:lnTo>
                  <a:pt x="454" y="188"/>
                </a:lnTo>
                <a:lnTo>
                  <a:pt x="462" y="168"/>
                </a:lnTo>
                <a:lnTo>
                  <a:pt x="476" y="144"/>
                </a:lnTo>
                <a:lnTo>
                  <a:pt x="488" y="118"/>
                </a:lnTo>
                <a:lnTo>
                  <a:pt x="498" y="92"/>
                </a:lnTo>
                <a:lnTo>
                  <a:pt x="498" y="92"/>
                </a:lnTo>
                <a:lnTo>
                  <a:pt x="510" y="62"/>
                </a:lnTo>
                <a:lnTo>
                  <a:pt x="524" y="30"/>
                </a:lnTo>
                <a:lnTo>
                  <a:pt x="524" y="30"/>
                </a:lnTo>
                <a:lnTo>
                  <a:pt x="496" y="16"/>
                </a:lnTo>
                <a:lnTo>
                  <a:pt x="470" y="6"/>
                </a:lnTo>
                <a:lnTo>
                  <a:pt x="460" y="2"/>
                </a:lnTo>
                <a:lnTo>
                  <a:pt x="450" y="0"/>
                </a:lnTo>
                <a:lnTo>
                  <a:pt x="440" y="0"/>
                </a:lnTo>
                <a:lnTo>
                  <a:pt x="434" y="2"/>
                </a:lnTo>
                <a:lnTo>
                  <a:pt x="434" y="2"/>
                </a:lnTo>
                <a:lnTo>
                  <a:pt x="406" y="16"/>
                </a:lnTo>
                <a:lnTo>
                  <a:pt x="394" y="22"/>
                </a:lnTo>
                <a:lnTo>
                  <a:pt x="382" y="28"/>
                </a:lnTo>
                <a:lnTo>
                  <a:pt x="374" y="36"/>
                </a:lnTo>
                <a:lnTo>
                  <a:pt x="370" y="44"/>
                </a:lnTo>
                <a:lnTo>
                  <a:pt x="368" y="54"/>
                </a:lnTo>
                <a:lnTo>
                  <a:pt x="370" y="66"/>
                </a:lnTo>
                <a:lnTo>
                  <a:pt x="370" y="66"/>
                </a:lnTo>
                <a:lnTo>
                  <a:pt x="380" y="98"/>
                </a:lnTo>
                <a:lnTo>
                  <a:pt x="386" y="118"/>
                </a:lnTo>
                <a:lnTo>
                  <a:pt x="386" y="138"/>
                </a:lnTo>
                <a:lnTo>
                  <a:pt x="386" y="146"/>
                </a:lnTo>
                <a:lnTo>
                  <a:pt x="384" y="156"/>
                </a:lnTo>
                <a:lnTo>
                  <a:pt x="380" y="164"/>
                </a:lnTo>
                <a:lnTo>
                  <a:pt x="374" y="170"/>
                </a:lnTo>
                <a:lnTo>
                  <a:pt x="366" y="176"/>
                </a:lnTo>
                <a:lnTo>
                  <a:pt x="356" y="180"/>
                </a:lnTo>
                <a:lnTo>
                  <a:pt x="344" y="184"/>
                </a:lnTo>
                <a:lnTo>
                  <a:pt x="330" y="186"/>
                </a:lnTo>
                <a:lnTo>
                  <a:pt x="330" y="186"/>
                </a:lnTo>
                <a:lnTo>
                  <a:pt x="316" y="184"/>
                </a:lnTo>
                <a:lnTo>
                  <a:pt x="304" y="182"/>
                </a:lnTo>
                <a:lnTo>
                  <a:pt x="294" y="180"/>
                </a:lnTo>
                <a:lnTo>
                  <a:pt x="286" y="174"/>
                </a:lnTo>
                <a:lnTo>
                  <a:pt x="280" y="168"/>
                </a:lnTo>
                <a:lnTo>
                  <a:pt x="276" y="162"/>
                </a:lnTo>
                <a:lnTo>
                  <a:pt x="274" y="152"/>
                </a:lnTo>
                <a:lnTo>
                  <a:pt x="272" y="144"/>
                </a:lnTo>
                <a:lnTo>
                  <a:pt x="272" y="124"/>
                </a:lnTo>
                <a:lnTo>
                  <a:pt x="274" y="102"/>
                </a:lnTo>
                <a:lnTo>
                  <a:pt x="274" y="80"/>
                </a:lnTo>
                <a:lnTo>
                  <a:pt x="274" y="58"/>
                </a:lnTo>
                <a:lnTo>
                  <a:pt x="274" y="58"/>
                </a:lnTo>
                <a:lnTo>
                  <a:pt x="272" y="52"/>
                </a:lnTo>
                <a:lnTo>
                  <a:pt x="270" y="48"/>
                </a:lnTo>
                <a:lnTo>
                  <a:pt x="264" y="42"/>
                </a:lnTo>
                <a:lnTo>
                  <a:pt x="254" y="40"/>
                </a:lnTo>
                <a:lnTo>
                  <a:pt x="240" y="38"/>
                </a:lnTo>
                <a:lnTo>
                  <a:pt x="224" y="40"/>
                </a:lnTo>
                <a:lnTo>
                  <a:pt x="208" y="42"/>
                </a:lnTo>
                <a:lnTo>
                  <a:pt x="168" y="52"/>
                </a:lnTo>
                <a:lnTo>
                  <a:pt x="126" y="66"/>
                </a:lnTo>
                <a:lnTo>
                  <a:pt x="86" y="80"/>
                </a:lnTo>
                <a:lnTo>
                  <a:pt x="52" y="92"/>
                </a:lnTo>
                <a:lnTo>
                  <a:pt x="26" y="98"/>
                </a:lnTo>
                <a:lnTo>
                  <a:pt x="22" y="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194175" y="4841875"/>
            <a:ext cx="844550" cy="917575"/>
          </a:xfrm>
          <a:custGeom>
            <a:avLst/>
            <a:gdLst>
              <a:gd name="T0" fmla="*/ 4 w 532"/>
              <a:gd name="T1" fmla="*/ 148 h 578"/>
              <a:gd name="T2" fmla="*/ 2 w 532"/>
              <a:gd name="T3" fmla="*/ 186 h 578"/>
              <a:gd name="T4" fmla="*/ 22 w 532"/>
              <a:gd name="T5" fmla="*/ 254 h 578"/>
              <a:gd name="T6" fmla="*/ 42 w 532"/>
              <a:gd name="T7" fmla="*/ 276 h 578"/>
              <a:gd name="T8" fmla="*/ 66 w 532"/>
              <a:gd name="T9" fmla="*/ 274 h 578"/>
              <a:gd name="T10" fmla="*/ 126 w 532"/>
              <a:gd name="T11" fmla="*/ 244 h 578"/>
              <a:gd name="T12" fmla="*/ 148 w 532"/>
              <a:gd name="T13" fmla="*/ 252 h 578"/>
              <a:gd name="T14" fmla="*/ 162 w 532"/>
              <a:gd name="T15" fmla="*/ 298 h 578"/>
              <a:gd name="T16" fmla="*/ 158 w 532"/>
              <a:gd name="T17" fmla="*/ 350 h 578"/>
              <a:gd name="T18" fmla="*/ 128 w 532"/>
              <a:gd name="T19" fmla="*/ 372 h 578"/>
              <a:gd name="T20" fmla="*/ 34 w 532"/>
              <a:gd name="T21" fmla="*/ 370 h 578"/>
              <a:gd name="T22" fmla="*/ 10 w 532"/>
              <a:gd name="T23" fmla="*/ 378 h 578"/>
              <a:gd name="T24" fmla="*/ 4 w 532"/>
              <a:gd name="T25" fmla="*/ 428 h 578"/>
              <a:gd name="T26" fmla="*/ 36 w 532"/>
              <a:gd name="T27" fmla="*/ 536 h 578"/>
              <a:gd name="T28" fmla="*/ 118 w 532"/>
              <a:gd name="T29" fmla="*/ 524 h 578"/>
              <a:gd name="T30" fmla="*/ 210 w 532"/>
              <a:gd name="T31" fmla="*/ 530 h 578"/>
              <a:gd name="T32" fmla="*/ 202 w 532"/>
              <a:gd name="T33" fmla="*/ 468 h 578"/>
              <a:gd name="T34" fmla="*/ 208 w 532"/>
              <a:gd name="T35" fmla="*/ 410 h 578"/>
              <a:gd name="T36" fmla="*/ 240 w 532"/>
              <a:gd name="T37" fmla="*/ 390 h 578"/>
              <a:gd name="T38" fmla="*/ 314 w 532"/>
              <a:gd name="T39" fmla="*/ 394 h 578"/>
              <a:gd name="T40" fmla="*/ 356 w 532"/>
              <a:gd name="T41" fmla="*/ 420 h 578"/>
              <a:gd name="T42" fmla="*/ 372 w 532"/>
              <a:gd name="T43" fmla="*/ 450 h 578"/>
              <a:gd name="T44" fmla="*/ 356 w 532"/>
              <a:gd name="T45" fmla="*/ 510 h 578"/>
              <a:gd name="T46" fmla="*/ 360 w 532"/>
              <a:gd name="T47" fmla="*/ 566 h 578"/>
              <a:gd name="T48" fmla="*/ 440 w 532"/>
              <a:gd name="T49" fmla="*/ 578 h 578"/>
              <a:gd name="T50" fmla="*/ 474 w 532"/>
              <a:gd name="T51" fmla="*/ 572 h 578"/>
              <a:gd name="T52" fmla="*/ 522 w 532"/>
              <a:gd name="T53" fmla="*/ 466 h 578"/>
              <a:gd name="T54" fmla="*/ 524 w 532"/>
              <a:gd name="T55" fmla="*/ 376 h 578"/>
              <a:gd name="T56" fmla="*/ 504 w 532"/>
              <a:gd name="T57" fmla="*/ 354 h 578"/>
              <a:gd name="T58" fmla="*/ 474 w 532"/>
              <a:gd name="T59" fmla="*/ 354 h 578"/>
              <a:gd name="T60" fmla="*/ 398 w 532"/>
              <a:gd name="T61" fmla="*/ 380 h 578"/>
              <a:gd name="T62" fmla="*/ 370 w 532"/>
              <a:gd name="T63" fmla="*/ 368 h 578"/>
              <a:gd name="T64" fmla="*/ 362 w 532"/>
              <a:gd name="T65" fmla="*/ 322 h 578"/>
              <a:gd name="T66" fmla="*/ 372 w 532"/>
              <a:gd name="T67" fmla="*/ 274 h 578"/>
              <a:gd name="T68" fmla="*/ 394 w 532"/>
              <a:gd name="T69" fmla="*/ 256 h 578"/>
              <a:gd name="T70" fmla="*/ 474 w 532"/>
              <a:gd name="T71" fmla="*/ 258 h 578"/>
              <a:gd name="T72" fmla="*/ 490 w 532"/>
              <a:gd name="T73" fmla="*/ 252 h 578"/>
              <a:gd name="T74" fmla="*/ 510 w 532"/>
              <a:gd name="T75" fmla="*/ 198 h 578"/>
              <a:gd name="T76" fmla="*/ 510 w 532"/>
              <a:gd name="T77" fmla="*/ 126 h 578"/>
              <a:gd name="T78" fmla="*/ 374 w 532"/>
              <a:gd name="T79" fmla="*/ 152 h 578"/>
              <a:gd name="T80" fmla="*/ 364 w 532"/>
              <a:gd name="T81" fmla="*/ 144 h 578"/>
              <a:gd name="T82" fmla="*/ 378 w 532"/>
              <a:gd name="T83" fmla="*/ 102 h 578"/>
              <a:gd name="T84" fmla="*/ 378 w 532"/>
              <a:gd name="T85" fmla="*/ 56 h 578"/>
              <a:gd name="T86" fmla="*/ 358 w 532"/>
              <a:gd name="T87" fmla="*/ 30 h 578"/>
              <a:gd name="T88" fmla="*/ 276 w 532"/>
              <a:gd name="T89" fmla="*/ 2 h 578"/>
              <a:gd name="T90" fmla="*/ 236 w 532"/>
              <a:gd name="T91" fmla="*/ 8 h 578"/>
              <a:gd name="T92" fmla="*/ 224 w 532"/>
              <a:gd name="T93" fmla="*/ 30 h 578"/>
              <a:gd name="T94" fmla="*/ 240 w 532"/>
              <a:gd name="T95" fmla="*/ 118 h 578"/>
              <a:gd name="T96" fmla="*/ 238 w 532"/>
              <a:gd name="T97" fmla="*/ 146 h 578"/>
              <a:gd name="T98" fmla="*/ 188 w 532"/>
              <a:gd name="T99" fmla="*/ 144 h 578"/>
              <a:gd name="T100" fmla="*/ 20 w 532"/>
              <a:gd name="T101" fmla="*/ 94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2" h="578">
                <a:moveTo>
                  <a:pt x="20" y="94"/>
                </a:moveTo>
                <a:lnTo>
                  <a:pt x="20" y="94"/>
                </a:lnTo>
                <a:lnTo>
                  <a:pt x="12" y="124"/>
                </a:lnTo>
                <a:lnTo>
                  <a:pt x="4" y="148"/>
                </a:lnTo>
                <a:lnTo>
                  <a:pt x="0" y="170"/>
                </a:lnTo>
                <a:lnTo>
                  <a:pt x="0" y="178"/>
                </a:lnTo>
                <a:lnTo>
                  <a:pt x="2" y="186"/>
                </a:lnTo>
                <a:lnTo>
                  <a:pt x="2" y="186"/>
                </a:lnTo>
                <a:lnTo>
                  <a:pt x="8" y="204"/>
                </a:lnTo>
                <a:lnTo>
                  <a:pt x="12" y="220"/>
                </a:lnTo>
                <a:lnTo>
                  <a:pt x="16" y="238"/>
                </a:lnTo>
                <a:lnTo>
                  <a:pt x="22" y="254"/>
                </a:lnTo>
                <a:lnTo>
                  <a:pt x="28" y="266"/>
                </a:lnTo>
                <a:lnTo>
                  <a:pt x="32" y="270"/>
                </a:lnTo>
                <a:lnTo>
                  <a:pt x="38" y="274"/>
                </a:lnTo>
                <a:lnTo>
                  <a:pt x="42" y="276"/>
                </a:lnTo>
                <a:lnTo>
                  <a:pt x="50" y="278"/>
                </a:lnTo>
                <a:lnTo>
                  <a:pt x="58" y="276"/>
                </a:lnTo>
                <a:lnTo>
                  <a:pt x="66" y="274"/>
                </a:lnTo>
                <a:lnTo>
                  <a:pt x="66" y="274"/>
                </a:lnTo>
                <a:lnTo>
                  <a:pt x="84" y="266"/>
                </a:lnTo>
                <a:lnTo>
                  <a:pt x="100" y="256"/>
                </a:lnTo>
                <a:lnTo>
                  <a:pt x="114" y="248"/>
                </a:lnTo>
                <a:lnTo>
                  <a:pt x="126" y="244"/>
                </a:lnTo>
                <a:lnTo>
                  <a:pt x="132" y="244"/>
                </a:lnTo>
                <a:lnTo>
                  <a:pt x="138" y="244"/>
                </a:lnTo>
                <a:lnTo>
                  <a:pt x="142" y="248"/>
                </a:lnTo>
                <a:lnTo>
                  <a:pt x="148" y="252"/>
                </a:lnTo>
                <a:lnTo>
                  <a:pt x="152" y="260"/>
                </a:lnTo>
                <a:lnTo>
                  <a:pt x="156" y="270"/>
                </a:lnTo>
                <a:lnTo>
                  <a:pt x="162" y="298"/>
                </a:lnTo>
                <a:lnTo>
                  <a:pt x="162" y="298"/>
                </a:lnTo>
                <a:lnTo>
                  <a:pt x="164" y="314"/>
                </a:lnTo>
                <a:lnTo>
                  <a:pt x="164" y="328"/>
                </a:lnTo>
                <a:lnTo>
                  <a:pt x="162" y="340"/>
                </a:lnTo>
                <a:lnTo>
                  <a:pt x="158" y="350"/>
                </a:lnTo>
                <a:lnTo>
                  <a:pt x="152" y="358"/>
                </a:lnTo>
                <a:lnTo>
                  <a:pt x="146" y="364"/>
                </a:lnTo>
                <a:lnTo>
                  <a:pt x="138" y="368"/>
                </a:lnTo>
                <a:lnTo>
                  <a:pt x="128" y="372"/>
                </a:lnTo>
                <a:lnTo>
                  <a:pt x="118" y="374"/>
                </a:lnTo>
                <a:lnTo>
                  <a:pt x="108" y="376"/>
                </a:lnTo>
                <a:lnTo>
                  <a:pt x="84" y="376"/>
                </a:lnTo>
                <a:lnTo>
                  <a:pt x="34" y="370"/>
                </a:lnTo>
                <a:lnTo>
                  <a:pt x="34" y="370"/>
                </a:lnTo>
                <a:lnTo>
                  <a:pt x="24" y="370"/>
                </a:lnTo>
                <a:lnTo>
                  <a:pt x="16" y="372"/>
                </a:lnTo>
                <a:lnTo>
                  <a:pt x="10" y="378"/>
                </a:lnTo>
                <a:lnTo>
                  <a:pt x="6" y="384"/>
                </a:lnTo>
                <a:lnTo>
                  <a:pt x="4" y="394"/>
                </a:lnTo>
                <a:lnTo>
                  <a:pt x="2" y="404"/>
                </a:lnTo>
                <a:lnTo>
                  <a:pt x="4" y="428"/>
                </a:lnTo>
                <a:lnTo>
                  <a:pt x="8" y="454"/>
                </a:lnTo>
                <a:lnTo>
                  <a:pt x="16" y="484"/>
                </a:lnTo>
                <a:lnTo>
                  <a:pt x="26" y="512"/>
                </a:lnTo>
                <a:lnTo>
                  <a:pt x="36" y="536"/>
                </a:lnTo>
                <a:lnTo>
                  <a:pt x="36" y="536"/>
                </a:lnTo>
                <a:lnTo>
                  <a:pt x="60" y="532"/>
                </a:lnTo>
                <a:lnTo>
                  <a:pt x="86" y="528"/>
                </a:lnTo>
                <a:lnTo>
                  <a:pt x="118" y="524"/>
                </a:lnTo>
                <a:lnTo>
                  <a:pt x="154" y="524"/>
                </a:lnTo>
                <a:lnTo>
                  <a:pt x="154" y="524"/>
                </a:lnTo>
                <a:lnTo>
                  <a:pt x="182" y="526"/>
                </a:lnTo>
                <a:lnTo>
                  <a:pt x="210" y="530"/>
                </a:lnTo>
                <a:lnTo>
                  <a:pt x="210" y="530"/>
                </a:lnTo>
                <a:lnTo>
                  <a:pt x="206" y="520"/>
                </a:lnTo>
                <a:lnTo>
                  <a:pt x="204" y="504"/>
                </a:lnTo>
                <a:lnTo>
                  <a:pt x="202" y="468"/>
                </a:lnTo>
                <a:lnTo>
                  <a:pt x="202" y="432"/>
                </a:lnTo>
                <a:lnTo>
                  <a:pt x="204" y="418"/>
                </a:lnTo>
                <a:lnTo>
                  <a:pt x="208" y="410"/>
                </a:lnTo>
                <a:lnTo>
                  <a:pt x="208" y="410"/>
                </a:lnTo>
                <a:lnTo>
                  <a:pt x="214" y="404"/>
                </a:lnTo>
                <a:lnTo>
                  <a:pt x="220" y="398"/>
                </a:lnTo>
                <a:lnTo>
                  <a:pt x="230" y="394"/>
                </a:lnTo>
                <a:lnTo>
                  <a:pt x="240" y="390"/>
                </a:lnTo>
                <a:lnTo>
                  <a:pt x="264" y="388"/>
                </a:lnTo>
                <a:lnTo>
                  <a:pt x="288" y="388"/>
                </a:lnTo>
                <a:lnTo>
                  <a:pt x="302" y="390"/>
                </a:lnTo>
                <a:lnTo>
                  <a:pt x="314" y="394"/>
                </a:lnTo>
                <a:lnTo>
                  <a:pt x="326" y="398"/>
                </a:lnTo>
                <a:lnTo>
                  <a:pt x="338" y="404"/>
                </a:lnTo>
                <a:lnTo>
                  <a:pt x="348" y="412"/>
                </a:lnTo>
                <a:lnTo>
                  <a:pt x="356" y="420"/>
                </a:lnTo>
                <a:lnTo>
                  <a:pt x="364" y="430"/>
                </a:lnTo>
                <a:lnTo>
                  <a:pt x="370" y="442"/>
                </a:lnTo>
                <a:lnTo>
                  <a:pt x="370" y="442"/>
                </a:lnTo>
                <a:lnTo>
                  <a:pt x="372" y="450"/>
                </a:lnTo>
                <a:lnTo>
                  <a:pt x="372" y="458"/>
                </a:lnTo>
                <a:lnTo>
                  <a:pt x="370" y="476"/>
                </a:lnTo>
                <a:lnTo>
                  <a:pt x="364" y="494"/>
                </a:lnTo>
                <a:lnTo>
                  <a:pt x="356" y="510"/>
                </a:lnTo>
                <a:lnTo>
                  <a:pt x="340" y="540"/>
                </a:lnTo>
                <a:lnTo>
                  <a:pt x="330" y="556"/>
                </a:lnTo>
                <a:lnTo>
                  <a:pt x="330" y="556"/>
                </a:lnTo>
                <a:lnTo>
                  <a:pt x="360" y="566"/>
                </a:lnTo>
                <a:lnTo>
                  <a:pt x="390" y="574"/>
                </a:lnTo>
                <a:lnTo>
                  <a:pt x="406" y="576"/>
                </a:lnTo>
                <a:lnTo>
                  <a:pt x="422" y="578"/>
                </a:lnTo>
                <a:lnTo>
                  <a:pt x="440" y="578"/>
                </a:lnTo>
                <a:lnTo>
                  <a:pt x="458" y="576"/>
                </a:lnTo>
                <a:lnTo>
                  <a:pt x="458" y="576"/>
                </a:lnTo>
                <a:lnTo>
                  <a:pt x="474" y="572"/>
                </a:lnTo>
                <a:lnTo>
                  <a:pt x="474" y="572"/>
                </a:lnTo>
                <a:lnTo>
                  <a:pt x="502" y="516"/>
                </a:lnTo>
                <a:lnTo>
                  <a:pt x="512" y="490"/>
                </a:lnTo>
                <a:lnTo>
                  <a:pt x="522" y="466"/>
                </a:lnTo>
                <a:lnTo>
                  <a:pt x="522" y="466"/>
                </a:lnTo>
                <a:lnTo>
                  <a:pt x="528" y="440"/>
                </a:lnTo>
                <a:lnTo>
                  <a:pt x="532" y="414"/>
                </a:lnTo>
                <a:lnTo>
                  <a:pt x="530" y="394"/>
                </a:lnTo>
                <a:lnTo>
                  <a:pt x="524" y="376"/>
                </a:lnTo>
                <a:lnTo>
                  <a:pt x="520" y="368"/>
                </a:lnTo>
                <a:lnTo>
                  <a:pt x="516" y="362"/>
                </a:lnTo>
                <a:lnTo>
                  <a:pt x="510" y="358"/>
                </a:lnTo>
                <a:lnTo>
                  <a:pt x="504" y="354"/>
                </a:lnTo>
                <a:lnTo>
                  <a:pt x="498" y="352"/>
                </a:lnTo>
                <a:lnTo>
                  <a:pt x="490" y="350"/>
                </a:lnTo>
                <a:lnTo>
                  <a:pt x="482" y="352"/>
                </a:lnTo>
                <a:lnTo>
                  <a:pt x="474" y="354"/>
                </a:lnTo>
                <a:lnTo>
                  <a:pt x="474" y="354"/>
                </a:lnTo>
                <a:lnTo>
                  <a:pt x="436" y="370"/>
                </a:lnTo>
                <a:lnTo>
                  <a:pt x="416" y="376"/>
                </a:lnTo>
                <a:lnTo>
                  <a:pt x="398" y="380"/>
                </a:lnTo>
                <a:lnTo>
                  <a:pt x="390" y="380"/>
                </a:lnTo>
                <a:lnTo>
                  <a:pt x="382" y="378"/>
                </a:lnTo>
                <a:lnTo>
                  <a:pt x="376" y="374"/>
                </a:lnTo>
                <a:lnTo>
                  <a:pt x="370" y="368"/>
                </a:lnTo>
                <a:lnTo>
                  <a:pt x="366" y="360"/>
                </a:lnTo>
                <a:lnTo>
                  <a:pt x="364" y="350"/>
                </a:lnTo>
                <a:lnTo>
                  <a:pt x="362" y="338"/>
                </a:lnTo>
                <a:lnTo>
                  <a:pt x="362" y="322"/>
                </a:lnTo>
                <a:lnTo>
                  <a:pt x="362" y="322"/>
                </a:lnTo>
                <a:lnTo>
                  <a:pt x="366" y="292"/>
                </a:lnTo>
                <a:lnTo>
                  <a:pt x="368" y="282"/>
                </a:lnTo>
                <a:lnTo>
                  <a:pt x="372" y="274"/>
                </a:lnTo>
                <a:lnTo>
                  <a:pt x="376" y="266"/>
                </a:lnTo>
                <a:lnTo>
                  <a:pt x="382" y="262"/>
                </a:lnTo>
                <a:lnTo>
                  <a:pt x="388" y="258"/>
                </a:lnTo>
                <a:lnTo>
                  <a:pt x="394" y="256"/>
                </a:lnTo>
                <a:lnTo>
                  <a:pt x="410" y="254"/>
                </a:lnTo>
                <a:lnTo>
                  <a:pt x="428" y="256"/>
                </a:lnTo>
                <a:lnTo>
                  <a:pt x="450" y="258"/>
                </a:lnTo>
                <a:lnTo>
                  <a:pt x="474" y="258"/>
                </a:lnTo>
                <a:lnTo>
                  <a:pt x="474" y="258"/>
                </a:lnTo>
                <a:lnTo>
                  <a:pt x="480" y="258"/>
                </a:lnTo>
                <a:lnTo>
                  <a:pt x="486" y="254"/>
                </a:lnTo>
                <a:lnTo>
                  <a:pt x="490" y="252"/>
                </a:lnTo>
                <a:lnTo>
                  <a:pt x="496" y="246"/>
                </a:lnTo>
                <a:lnTo>
                  <a:pt x="502" y="234"/>
                </a:lnTo>
                <a:lnTo>
                  <a:pt x="508" y="218"/>
                </a:lnTo>
                <a:lnTo>
                  <a:pt x="510" y="198"/>
                </a:lnTo>
                <a:lnTo>
                  <a:pt x="512" y="176"/>
                </a:lnTo>
                <a:lnTo>
                  <a:pt x="512" y="150"/>
                </a:lnTo>
                <a:lnTo>
                  <a:pt x="510" y="126"/>
                </a:lnTo>
                <a:lnTo>
                  <a:pt x="510" y="126"/>
                </a:lnTo>
                <a:lnTo>
                  <a:pt x="458" y="138"/>
                </a:lnTo>
                <a:lnTo>
                  <a:pt x="416" y="148"/>
                </a:lnTo>
                <a:lnTo>
                  <a:pt x="384" y="152"/>
                </a:lnTo>
                <a:lnTo>
                  <a:pt x="374" y="152"/>
                </a:lnTo>
                <a:lnTo>
                  <a:pt x="368" y="150"/>
                </a:lnTo>
                <a:lnTo>
                  <a:pt x="368" y="150"/>
                </a:lnTo>
                <a:lnTo>
                  <a:pt x="364" y="146"/>
                </a:lnTo>
                <a:lnTo>
                  <a:pt x="364" y="144"/>
                </a:lnTo>
                <a:lnTo>
                  <a:pt x="364" y="134"/>
                </a:lnTo>
                <a:lnTo>
                  <a:pt x="368" y="126"/>
                </a:lnTo>
                <a:lnTo>
                  <a:pt x="374" y="114"/>
                </a:lnTo>
                <a:lnTo>
                  <a:pt x="378" y="102"/>
                </a:lnTo>
                <a:lnTo>
                  <a:pt x="382" y="88"/>
                </a:lnTo>
                <a:lnTo>
                  <a:pt x="382" y="72"/>
                </a:lnTo>
                <a:lnTo>
                  <a:pt x="382" y="64"/>
                </a:lnTo>
                <a:lnTo>
                  <a:pt x="378" y="56"/>
                </a:lnTo>
                <a:lnTo>
                  <a:pt x="378" y="56"/>
                </a:lnTo>
                <a:lnTo>
                  <a:pt x="374" y="46"/>
                </a:lnTo>
                <a:lnTo>
                  <a:pt x="368" y="38"/>
                </a:lnTo>
                <a:lnTo>
                  <a:pt x="358" y="30"/>
                </a:lnTo>
                <a:lnTo>
                  <a:pt x="348" y="24"/>
                </a:lnTo>
                <a:lnTo>
                  <a:pt x="326" y="12"/>
                </a:lnTo>
                <a:lnTo>
                  <a:pt x="300" y="6"/>
                </a:lnTo>
                <a:lnTo>
                  <a:pt x="276" y="2"/>
                </a:lnTo>
                <a:lnTo>
                  <a:pt x="264" y="0"/>
                </a:lnTo>
                <a:lnTo>
                  <a:pt x="252" y="2"/>
                </a:lnTo>
                <a:lnTo>
                  <a:pt x="244" y="4"/>
                </a:lnTo>
                <a:lnTo>
                  <a:pt x="236" y="8"/>
                </a:lnTo>
                <a:lnTo>
                  <a:pt x="230" y="12"/>
                </a:lnTo>
                <a:lnTo>
                  <a:pt x="226" y="18"/>
                </a:lnTo>
                <a:lnTo>
                  <a:pt x="226" y="18"/>
                </a:lnTo>
                <a:lnTo>
                  <a:pt x="224" y="30"/>
                </a:lnTo>
                <a:lnTo>
                  <a:pt x="226" y="44"/>
                </a:lnTo>
                <a:lnTo>
                  <a:pt x="234" y="80"/>
                </a:lnTo>
                <a:lnTo>
                  <a:pt x="238" y="100"/>
                </a:lnTo>
                <a:lnTo>
                  <a:pt x="240" y="118"/>
                </a:lnTo>
                <a:lnTo>
                  <a:pt x="240" y="134"/>
                </a:lnTo>
                <a:lnTo>
                  <a:pt x="240" y="140"/>
                </a:lnTo>
                <a:lnTo>
                  <a:pt x="238" y="146"/>
                </a:lnTo>
                <a:lnTo>
                  <a:pt x="238" y="146"/>
                </a:lnTo>
                <a:lnTo>
                  <a:pt x="234" y="148"/>
                </a:lnTo>
                <a:lnTo>
                  <a:pt x="230" y="150"/>
                </a:lnTo>
                <a:lnTo>
                  <a:pt x="212" y="150"/>
                </a:lnTo>
                <a:lnTo>
                  <a:pt x="188" y="144"/>
                </a:lnTo>
                <a:lnTo>
                  <a:pt x="158" y="136"/>
                </a:lnTo>
                <a:lnTo>
                  <a:pt x="88" y="116"/>
                </a:lnTo>
                <a:lnTo>
                  <a:pt x="20" y="94"/>
                </a:lnTo>
                <a:lnTo>
                  <a:pt x="20" y="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863850" y="4813300"/>
            <a:ext cx="749300" cy="958850"/>
          </a:xfrm>
          <a:custGeom>
            <a:avLst/>
            <a:gdLst>
              <a:gd name="T0" fmla="*/ 440 w 472"/>
              <a:gd name="T1" fmla="*/ 548 h 604"/>
              <a:gd name="T2" fmla="*/ 464 w 472"/>
              <a:gd name="T3" fmla="*/ 504 h 604"/>
              <a:gd name="T4" fmla="*/ 468 w 472"/>
              <a:gd name="T5" fmla="*/ 410 h 604"/>
              <a:gd name="T6" fmla="*/ 448 w 472"/>
              <a:gd name="T7" fmla="*/ 388 h 604"/>
              <a:gd name="T8" fmla="*/ 420 w 472"/>
              <a:gd name="T9" fmla="*/ 390 h 604"/>
              <a:gd name="T10" fmla="*/ 380 w 472"/>
              <a:gd name="T11" fmla="*/ 402 h 604"/>
              <a:gd name="T12" fmla="*/ 340 w 472"/>
              <a:gd name="T13" fmla="*/ 400 h 604"/>
              <a:gd name="T14" fmla="*/ 318 w 472"/>
              <a:gd name="T15" fmla="*/ 366 h 604"/>
              <a:gd name="T16" fmla="*/ 318 w 472"/>
              <a:gd name="T17" fmla="*/ 320 h 604"/>
              <a:gd name="T18" fmla="*/ 336 w 472"/>
              <a:gd name="T19" fmla="*/ 276 h 604"/>
              <a:gd name="T20" fmla="*/ 360 w 472"/>
              <a:gd name="T21" fmla="*/ 254 h 604"/>
              <a:gd name="T22" fmla="*/ 394 w 472"/>
              <a:gd name="T23" fmla="*/ 254 h 604"/>
              <a:gd name="T24" fmla="*/ 434 w 472"/>
              <a:gd name="T25" fmla="*/ 284 h 604"/>
              <a:gd name="T26" fmla="*/ 450 w 472"/>
              <a:gd name="T27" fmla="*/ 280 h 604"/>
              <a:gd name="T28" fmla="*/ 468 w 472"/>
              <a:gd name="T29" fmla="*/ 228 h 604"/>
              <a:gd name="T30" fmla="*/ 454 w 472"/>
              <a:gd name="T31" fmla="*/ 136 h 604"/>
              <a:gd name="T32" fmla="*/ 432 w 472"/>
              <a:gd name="T33" fmla="*/ 82 h 604"/>
              <a:gd name="T34" fmla="*/ 320 w 472"/>
              <a:gd name="T35" fmla="*/ 118 h 604"/>
              <a:gd name="T36" fmla="*/ 296 w 472"/>
              <a:gd name="T37" fmla="*/ 114 h 604"/>
              <a:gd name="T38" fmla="*/ 334 w 472"/>
              <a:gd name="T39" fmla="*/ 48 h 604"/>
              <a:gd name="T40" fmla="*/ 330 w 472"/>
              <a:gd name="T41" fmla="*/ 22 h 604"/>
              <a:gd name="T42" fmla="*/ 300 w 472"/>
              <a:gd name="T43" fmla="*/ 2 h 604"/>
              <a:gd name="T44" fmla="*/ 214 w 472"/>
              <a:gd name="T45" fmla="*/ 12 h 604"/>
              <a:gd name="T46" fmla="*/ 192 w 472"/>
              <a:gd name="T47" fmla="*/ 28 h 604"/>
              <a:gd name="T48" fmla="*/ 188 w 472"/>
              <a:gd name="T49" fmla="*/ 94 h 604"/>
              <a:gd name="T50" fmla="*/ 192 w 472"/>
              <a:gd name="T51" fmla="*/ 132 h 604"/>
              <a:gd name="T52" fmla="*/ 150 w 472"/>
              <a:gd name="T53" fmla="*/ 136 h 604"/>
              <a:gd name="T54" fmla="*/ 0 w 472"/>
              <a:gd name="T55" fmla="*/ 124 h 604"/>
              <a:gd name="T56" fmla="*/ 4 w 472"/>
              <a:gd name="T57" fmla="*/ 232 h 604"/>
              <a:gd name="T58" fmla="*/ 16 w 472"/>
              <a:gd name="T59" fmla="*/ 292 h 604"/>
              <a:gd name="T60" fmla="*/ 32 w 472"/>
              <a:gd name="T61" fmla="*/ 300 h 604"/>
              <a:gd name="T62" fmla="*/ 80 w 472"/>
              <a:gd name="T63" fmla="*/ 288 h 604"/>
              <a:gd name="T64" fmla="*/ 112 w 472"/>
              <a:gd name="T65" fmla="*/ 292 h 604"/>
              <a:gd name="T66" fmla="*/ 170 w 472"/>
              <a:gd name="T67" fmla="*/ 340 h 604"/>
              <a:gd name="T68" fmla="*/ 180 w 472"/>
              <a:gd name="T69" fmla="*/ 376 h 604"/>
              <a:gd name="T70" fmla="*/ 152 w 472"/>
              <a:gd name="T71" fmla="*/ 400 h 604"/>
              <a:gd name="T72" fmla="*/ 78 w 472"/>
              <a:gd name="T73" fmla="*/ 406 h 604"/>
              <a:gd name="T74" fmla="*/ 24 w 472"/>
              <a:gd name="T75" fmla="*/ 394 h 604"/>
              <a:gd name="T76" fmla="*/ 16 w 472"/>
              <a:gd name="T77" fmla="*/ 404 h 604"/>
              <a:gd name="T78" fmla="*/ 26 w 472"/>
              <a:gd name="T79" fmla="*/ 532 h 604"/>
              <a:gd name="T80" fmla="*/ 22 w 472"/>
              <a:gd name="T81" fmla="*/ 562 h 604"/>
              <a:gd name="T82" fmla="*/ 186 w 472"/>
              <a:gd name="T83" fmla="*/ 598 h 604"/>
              <a:gd name="T84" fmla="*/ 180 w 472"/>
              <a:gd name="T85" fmla="*/ 556 h 604"/>
              <a:gd name="T86" fmla="*/ 188 w 472"/>
              <a:gd name="T87" fmla="*/ 502 h 604"/>
              <a:gd name="T88" fmla="*/ 220 w 472"/>
              <a:gd name="T89" fmla="*/ 472 h 604"/>
              <a:gd name="T90" fmla="*/ 270 w 472"/>
              <a:gd name="T91" fmla="*/ 458 h 604"/>
              <a:gd name="T92" fmla="*/ 314 w 472"/>
              <a:gd name="T93" fmla="*/ 466 h 604"/>
              <a:gd name="T94" fmla="*/ 334 w 472"/>
              <a:gd name="T95" fmla="*/ 496 h 604"/>
              <a:gd name="T96" fmla="*/ 310 w 472"/>
              <a:gd name="T97" fmla="*/ 552 h 604"/>
              <a:gd name="T98" fmla="*/ 294 w 472"/>
              <a:gd name="T99" fmla="*/ 594 h 604"/>
              <a:gd name="T100" fmla="*/ 386 w 472"/>
              <a:gd name="T101" fmla="*/ 59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72" h="604">
                <a:moveTo>
                  <a:pt x="420" y="586"/>
                </a:moveTo>
                <a:lnTo>
                  <a:pt x="420" y="586"/>
                </a:lnTo>
                <a:lnTo>
                  <a:pt x="430" y="564"/>
                </a:lnTo>
                <a:lnTo>
                  <a:pt x="440" y="548"/>
                </a:lnTo>
                <a:lnTo>
                  <a:pt x="440" y="548"/>
                </a:lnTo>
                <a:lnTo>
                  <a:pt x="448" y="538"/>
                </a:lnTo>
                <a:lnTo>
                  <a:pt x="454" y="528"/>
                </a:lnTo>
                <a:lnTo>
                  <a:pt x="464" y="504"/>
                </a:lnTo>
                <a:lnTo>
                  <a:pt x="470" y="478"/>
                </a:lnTo>
                <a:lnTo>
                  <a:pt x="472" y="452"/>
                </a:lnTo>
                <a:lnTo>
                  <a:pt x="472" y="430"/>
                </a:lnTo>
                <a:lnTo>
                  <a:pt x="468" y="410"/>
                </a:lnTo>
                <a:lnTo>
                  <a:pt x="464" y="402"/>
                </a:lnTo>
                <a:lnTo>
                  <a:pt x="460" y="396"/>
                </a:lnTo>
                <a:lnTo>
                  <a:pt x="454" y="390"/>
                </a:lnTo>
                <a:lnTo>
                  <a:pt x="448" y="388"/>
                </a:lnTo>
                <a:lnTo>
                  <a:pt x="448" y="388"/>
                </a:lnTo>
                <a:lnTo>
                  <a:pt x="436" y="386"/>
                </a:lnTo>
                <a:lnTo>
                  <a:pt x="428" y="388"/>
                </a:lnTo>
                <a:lnTo>
                  <a:pt x="420" y="390"/>
                </a:lnTo>
                <a:lnTo>
                  <a:pt x="414" y="392"/>
                </a:lnTo>
                <a:lnTo>
                  <a:pt x="404" y="396"/>
                </a:lnTo>
                <a:lnTo>
                  <a:pt x="394" y="400"/>
                </a:lnTo>
                <a:lnTo>
                  <a:pt x="380" y="402"/>
                </a:lnTo>
                <a:lnTo>
                  <a:pt x="360" y="404"/>
                </a:lnTo>
                <a:lnTo>
                  <a:pt x="360" y="404"/>
                </a:lnTo>
                <a:lnTo>
                  <a:pt x="350" y="402"/>
                </a:lnTo>
                <a:lnTo>
                  <a:pt x="340" y="400"/>
                </a:lnTo>
                <a:lnTo>
                  <a:pt x="332" y="394"/>
                </a:lnTo>
                <a:lnTo>
                  <a:pt x="326" y="386"/>
                </a:lnTo>
                <a:lnTo>
                  <a:pt x="322" y="378"/>
                </a:lnTo>
                <a:lnTo>
                  <a:pt x="318" y="366"/>
                </a:lnTo>
                <a:lnTo>
                  <a:pt x="316" y="356"/>
                </a:lnTo>
                <a:lnTo>
                  <a:pt x="316" y="344"/>
                </a:lnTo>
                <a:lnTo>
                  <a:pt x="316" y="332"/>
                </a:lnTo>
                <a:lnTo>
                  <a:pt x="318" y="320"/>
                </a:lnTo>
                <a:lnTo>
                  <a:pt x="320" y="308"/>
                </a:lnTo>
                <a:lnTo>
                  <a:pt x="324" y="296"/>
                </a:lnTo>
                <a:lnTo>
                  <a:pt x="330" y="286"/>
                </a:lnTo>
                <a:lnTo>
                  <a:pt x="336" y="276"/>
                </a:lnTo>
                <a:lnTo>
                  <a:pt x="344" y="266"/>
                </a:lnTo>
                <a:lnTo>
                  <a:pt x="352" y="260"/>
                </a:lnTo>
                <a:lnTo>
                  <a:pt x="352" y="260"/>
                </a:lnTo>
                <a:lnTo>
                  <a:pt x="360" y="254"/>
                </a:lnTo>
                <a:lnTo>
                  <a:pt x="368" y="252"/>
                </a:lnTo>
                <a:lnTo>
                  <a:pt x="376" y="250"/>
                </a:lnTo>
                <a:lnTo>
                  <a:pt x="382" y="250"/>
                </a:lnTo>
                <a:lnTo>
                  <a:pt x="394" y="254"/>
                </a:lnTo>
                <a:lnTo>
                  <a:pt x="404" y="260"/>
                </a:lnTo>
                <a:lnTo>
                  <a:pt x="422" y="276"/>
                </a:lnTo>
                <a:lnTo>
                  <a:pt x="430" y="282"/>
                </a:lnTo>
                <a:lnTo>
                  <a:pt x="434" y="284"/>
                </a:lnTo>
                <a:lnTo>
                  <a:pt x="440" y="284"/>
                </a:lnTo>
                <a:lnTo>
                  <a:pt x="440" y="284"/>
                </a:lnTo>
                <a:lnTo>
                  <a:pt x="446" y="282"/>
                </a:lnTo>
                <a:lnTo>
                  <a:pt x="450" y="280"/>
                </a:lnTo>
                <a:lnTo>
                  <a:pt x="454" y="274"/>
                </a:lnTo>
                <a:lnTo>
                  <a:pt x="458" y="268"/>
                </a:lnTo>
                <a:lnTo>
                  <a:pt x="464" y="250"/>
                </a:lnTo>
                <a:lnTo>
                  <a:pt x="468" y="228"/>
                </a:lnTo>
                <a:lnTo>
                  <a:pt x="468" y="202"/>
                </a:lnTo>
                <a:lnTo>
                  <a:pt x="466" y="176"/>
                </a:lnTo>
                <a:lnTo>
                  <a:pt x="460" y="150"/>
                </a:lnTo>
                <a:lnTo>
                  <a:pt x="454" y="136"/>
                </a:lnTo>
                <a:lnTo>
                  <a:pt x="448" y="124"/>
                </a:lnTo>
                <a:lnTo>
                  <a:pt x="448" y="124"/>
                </a:lnTo>
                <a:lnTo>
                  <a:pt x="438" y="104"/>
                </a:lnTo>
                <a:lnTo>
                  <a:pt x="432" y="82"/>
                </a:lnTo>
                <a:lnTo>
                  <a:pt x="432" y="82"/>
                </a:lnTo>
                <a:lnTo>
                  <a:pt x="392" y="94"/>
                </a:lnTo>
                <a:lnTo>
                  <a:pt x="356" y="106"/>
                </a:lnTo>
                <a:lnTo>
                  <a:pt x="320" y="118"/>
                </a:lnTo>
                <a:lnTo>
                  <a:pt x="286" y="128"/>
                </a:lnTo>
                <a:lnTo>
                  <a:pt x="286" y="128"/>
                </a:lnTo>
                <a:lnTo>
                  <a:pt x="288" y="122"/>
                </a:lnTo>
                <a:lnTo>
                  <a:pt x="296" y="114"/>
                </a:lnTo>
                <a:lnTo>
                  <a:pt x="316" y="88"/>
                </a:lnTo>
                <a:lnTo>
                  <a:pt x="326" y="72"/>
                </a:lnTo>
                <a:lnTo>
                  <a:pt x="332" y="56"/>
                </a:lnTo>
                <a:lnTo>
                  <a:pt x="334" y="48"/>
                </a:lnTo>
                <a:lnTo>
                  <a:pt x="334" y="38"/>
                </a:lnTo>
                <a:lnTo>
                  <a:pt x="332" y="30"/>
                </a:lnTo>
                <a:lnTo>
                  <a:pt x="330" y="22"/>
                </a:lnTo>
                <a:lnTo>
                  <a:pt x="330" y="22"/>
                </a:lnTo>
                <a:lnTo>
                  <a:pt x="324" y="16"/>
                </a:lnTo>
                <a:lnTo>
                  <a:pt x="318" y="10"/>
                </a:lnTo>
                <a:lnTo>
                  <a:pt x="310" y="6"/>
                </a:lnTo>
                <a:lnTo>
                  <a:pt x="300" y="2"/>
                </a:lnTo>
                <a:lnTo>
                  <a:pt x="280" y="0"/>
                </a:lnTo>
                <a:lnTo>
                  <a:pt x="256" y="0"/>
                </a:lnTo>
                <a:lnTo>
                  <a:pt x="234" y="4"/>
                </a:lnTo>
                <a:lnTo>
                  <a:pt x="214" y="12"/>
                </a:lnTo>
                <a:lnTo>
                  <a:pt x="200" y="20"/>
                </a:lnTo>
                <a:lnTo>
                  <a:pt x="194" y="24"/>
                </a:lnTo>
                <a:lnTo>
                  <a:pt x="192" y="28"/>
                </a:lnTo>
                <a:lnTo>
                  <a:pt x="192" y="28"/>
                </a:lnTo>
                <a:lnTo>
                  <a:pt x="186" y="50"/>
                </a:lnTo>
                <a:lnTo>
                  <a:pt x="184" y="68"/>
                </a:lnTo>
                <a:lnTo>
                  <a:pt x="186" y="82"/>
                </a:lnTo>
                <a:lnTo>
                  <a:pt x="188" y="94"/>
                </a:lnTo>
                <a:lnTo>
                  <a:pt x="196" y="114"/>
                </a:lnTo>
                <a:lnTo>
                  <a:pt x="196" y="124"/>
                </a:lnTo>
                <a:lnTo>
                  <a:pt x="192" y="132"/>
                </a:lnTo>
                <a:lnTo>
                  <a:pt x="192" y="132"/>
                </a:lnTo>
                <a:lnTo>
                  <a:pt x="190" y="134"/>
                </a:lnTo>
                <a:lnTo>
                  <a:pt x="184" y="136"/>
                </a:lnTo>
                <a:lnTo>
                  <a:pt x="170" y="136"/>
                </a:lnTo>
                <a:lnTo>
                  <a:pt x="150" y="136"/>
                </a:lnTo>
                <a:lnTo>
                  <a:pt x="124" y="132"/>
                </a:lnTo>
                <a:lnTo>
                  <a:pt x="2" y="112"/>
                </a:lnTo>
                <a:lnTo>
                  <a:pt x="2" y="112"/>
                </a:lnTo>
                <a:lnTo>
                  <a:pt x="0" y="124"/>
                </a:lnTo>
                <a:lnTo>
                  <a:pt x="0" y="124"/>
                </a:lnTo>
                <a:lnTo>
                  <a:pt x="0" y="156"/>
                </a:lnTo>
                <a:lnTo>
                  <a:pt x="2" y="206"/>
                </a:lnTo>
                <a:lnTo>
                  <a:pt x="4" y="232"/>
                </a:lnTo>
                <a:lnTo>
                  <a:pt x="6" y="258"/>
                </a:lnTo>
                <a:lnTo>
                  <a:pt x="10" y="278"/>
                </a:lnTo>
                <a:lnTo>
                  <a:pt x="16" y="292"/>
                </a:lnTo>
                <a:lnTo>
                  <a:pt x="16" y="292"/>
                </a:lnTo>
                <a:lnTo>
                  <a:pt x="20" y="296"/>
                </a:lnTo>
                <a:lnTo>
                  <a:pt x="22" y="298"/>
                </a:lnTo>
                <a:lnTo>
                  <a:pt x="26" y="300"/>
                </a:lnTo>
                <a:lnTo>
                  <a:pt x="32" y="300"/>
                </a:lnTo>
                <a:lnTo>
                  <a:pt x="42" y="298"/>
                </a:lnTo>
                <a:lnTo>
                  <a:pt x="52" y="294"/>
                </a:lnTo>
                <a:lnTo>
                  <a:pt x="66" y="290"/>
                </a:lnTo>
                <a:lnTo>
                  <a:pt x="80" y="288"/>
                </a:lnTo>
                <a:lnTo>
                  <a:pt x="96" y="288"/>
                </a:lnTo>
                <a:lnTo>
                  <a:pt x="104" y="290"/>
                </a:lnTo>
                <a:lnTo>
                  <a:pt x="112" y="292"/>
                </a:lnTo>
                <a:lnTo>
                  <a:pt x="112" y="292"/>
                </a:lnTo>
                <a:lnTo>
                  <a:pt x="130" y="302"/>
                </a:lnTo>
                <a:lnTo>
                  <a:pt x="148" y="316"/>
                </a:lnTo>
                <a:lnTo>
                  <a:pt x="164" y="332"/>
                </a:lnTo>
                <a:lnTo>
                  <a:pt x="170" y="340"/>
                </a:lnTo>
                <a:lnTo>
                  <a:pt x="176" y="350"/>
                </a:lnTo>
                <a:lnTo>
                  <a:pt x="180" y="358"/>
                </a:lnTo>
                <a:lnTo>
                  <a:pt x="182" y="368"/>
                </a:lnTo>
                <a:lnTo>
                  <a:pt x="180" y="376"/>
                </a:lnTo>
                <a:lnTo>
                  <a:pt x="178" y="384"/>
                </a:lnTo>
                <a:lnTo>
                  <a:pt x="172" y="390"/>
                </a:lnTo>
                <a:lnTo>
                  <a:pt x="164" y="396"/>
                </a:lnTo>
                <a:lnTo>
                  <a:pt x="152" y="400"/>
                </a:lnTo>
                <a:lnTo>
                  <a:pt x="136" y="404"/>
                </a:lnTo>
                <a:lnTo>
                  <a:pt x="136" y="404"/>
                </a:lnTo>
                <a:lnTo>
                  <a:pt x="104" y="406"/>
                </a:lnTo>
                <a:lnTo>
                  <a:pt x="78" y="406"/>
                </a:lnTo>
                <a:lnTo>
                  <a:pt x="58" y="402"/>
                </a:lnTo>
                <a:lnTo>
                  <a:pt x="44" y="398"/>
                </a:lnTo>
                <a:lnTo>
                  <a:pt x="32" y="394"/>
                </a:lnTo>
                <a:lnTo>
                  <a:pt x="24" y="394"/>
                </a:lnTo>
                <a:lnTo>
                  <a:pt x="22" y="394"/>
                </a:lnTo>
                <a:lnTo>
                  <a:pt x="18" y="396"/>
                </a:lnTo>
                <a:lnTo>
                  <a:pt x="16" y="404"/>
                </a:lnTo>
                <a:lnTo>
                  <a:pt x="16" y="404"/>
                </a:lnTo>
                <a:lnTo>
                  <a:pt x="16" y="418"/>
                </a:lnTo>
                <a:lnTo>
                  <a:pt x="16" y="438"/>
                </a:lnTo>
                <a:lnTo>
                  <a:pt x="20" y="488"/>
                </a:lnTo>
                <a:lnTo>
                  <a:pt x="26" y="532"/>
                </a:lnTo>
                <a:lnTo>
                  <a:pt x="26" y="548"/>
                </a:lnTo>
                <a:lnTo>
                  <a:pt x="24" y="556"/>
                </a:lnTo>
                <a:lnTo>
                  <a:pt x="24" y="556"/>
                </a:lnTo>
                <a:lnTo>
                  <a:pt x="22" y="562"/>
                </a:lnTo>
                <a:lnTo>
                  <a:pt x="20" y="572"/>
                </a:lnTo>
                <a:lnTo>
                  <a:pt x="16" y="604"/>
                </a:lnTo>
                <a:lnTo>
                  <a:pt x="16" y="604"/>
                </a:lnTo>
                <a:lnTo>
                  <a:pt x="186" y="598"/>
                </a:lnTo>
                <a:lnTo>
                  <a:pt x="186" y="598"/>
                </a:lnTo>
                <a:lnTo>
                  <a:pt x="184" y="592"/>
                </a:lnTo>
                <a:lnTo>
                  <a:pt x="182" y="582"/>
                </a:lnTo>
                <a:lnTo>
                  <a:pt x="180" y="556"/>
                </a:lnTo>
                <a:lnTo>
                  <a:pt x="182" y="526"/>
                </a:lnTo>
                <a:lnTo>
                  <a:pt x="184" y="514"/>
                </a:lnTo>
                <a:lnTo>
                  <a:pt x="188" y="502"/>
                </a:lnTo>
                <a:lnTo>
                  <a:pt x="188" y="502"/>
                </a:lnTo>
                <a:lnTo>
                  <a:pt x="192" y="492"/>
                </a:lnTo>
                <a:lnTo>
                  <a:pt x="200" y="484"/>
                </a:lnTo>
                <a:lnTo>
                  <a:pt x="208" y="478"/>
                </a:lnTo>
                <a:lnTo>
                  <a:pt x="220" y="472"/>
                </a:lnTo>
                <a:lnTo>
                  <a:pt x="230" y="466"/>
                </a:lnTo>
                <a:lnTo>
                  <a:pt x="244" y="462"/>
                </a:lnTo>
                <a:lnTo>
                  <a:pt x="256" y="460"/>
                </a:lnTo>
                <a:lnTo>
                  <a:pt x="270" y="458"/>
                </a:lnTo>
                <a:lnTo>
                  <a:pt x="282" y="458"/>
                </a:lnTo>
                <a:lnTo>
                  <a:pt x="294" y="458"/>
                </a:lnTo>
                <a:lnTo>
                  <a:pt x="306" y="462"/>
                </a:lnTo>
                <a:lnTo>
                  <a:pt x="314" y="466"/>
                </a:lnTo>
                <a:lnTo>
                  <a:pt x="324" y="470"/>
                </a:lnTo>
                <a:lnTo>
                  <a:pt x="330" y="478"/>
                </a:lnTo>
                <a:lnTo>
                  <a:pt x="334" y="486"/>
                </a:lnTo>
                <a:lnTo>
                  <a:pt x="334" y="496"/>
                </a:lnTo>
                <a:lnTo>
                  <a:pt x="334" y="496"/>
                </a:lnTo>
                <a:lnTo>
                  <a:pt x="332" y="510"/>
                </a:lnTo>
                <a:lnTo>
                  <a:pt x="326" y="524"/>
                </a:lnTo>
                <a:lnTo>
                  <a:pt x="310" y="552"/>
                </a:lnTo>
                <a:lnTo>
                  <a:pt x="296" y="576"/>
                </a:lnTo>
                <a:lnTo>
                  <a:pt x="294" y="586"/>
                </a:lnTo>
                <a:lnTo>
                  <a:pt x="294" y="590"/>
                </a:lnTo>
                <a:lnTo>
                  <a:pt x="294" y="594"/>
                </a:lnTo>
                <a:lnTo>
                  <a:pt x="294" y="594"/>
                </a:lnTo>
                <a:lnTo>
                  <a:pt x="322" y="596"/>
                </a:lnTo>
                <a:lnTo>
                  <a:pt x="352" y="594"/>
                </a:lnTo>
                <a:lnTo>
                  <a:pt x="386" y="590"/>
                </a:lnTo>
                <a:lnTo>
                  <a:pt x="420" y="586"/>
                </a:lnTo>
                <a:lnTo>
                  <a:pt x="420" y="5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2644775" y="3530600"/>
            <a:ext cx="965200" cy="841375"/>
          </a:xfrm>
          <a:custGeom>
            <a:avLst/>
            <a:gdLst>
              <a:gd name="T0" fmla="*/ 586 w 608"/>
              <a:gd name="T1" fmla="*/ 492 h 530"/>
              <a:gd name="T2" fmla="*/ 602 w 608"/>
              <a:gd name="T3" fmla="*/ 448 h 530"/>
              <a:gd name="T4" fmla="*/ 606 w 608"/>
              <a:gd name="T5" fmla="*/ 348 h 530"/>
              <a:gd name="T6" fmla="*/ 596 w 608"/>
              <a:gd name="T7" fmla="*/ 304 h 530"/>
              <a:gd name="T8" fmla="*/ 558 w 608"/>
              <a:gd name="T9" fmla="*/ 320 h 530"/>
              <a:gd name="T10" fmla="*/ 496 w 608"/>
              <a:gd name="T11" fmla="*/ 328 h 530"/>
              <a:gd name="T12" fmla="*/ 460 w 608"/>
              <a:gd name="T13" fmla="*/ 316 h 530"/>
              <a:gd name="T14" fmla="*/ 450 w 608"/>
              <a:gd name="T15" fmla="*/ 284 h 530"/>
              <a:gd name="T16" fmla="*/ 464 w 608"/>
              <a:gd name="T17" fmla="*/ 230 h 530"/>
              <a:gd name="T18" fmla="*/ 496 w 608"/>
              <a:gd name="T19" fmla="*/ 198 h 530"/>
              <a:gd name="T20" fmla="*/ 544 w 608"/>
              <a:gd name="T21" fmla="*/ 198 h 530"/>
              <a:gd name="T22" fmla="*/ 586 w 608"/>
              <a:gd name="T23" fmla="*/ 204 h 530"/>
              <a:gd name="T24" fmla="*/ 598 w 608"/>
              <a:gd name="T25" fmla="*/ 168 h 530"/>
              <a:gd name="T26" fmla="*/ 592 w 608"/>
              <a:gd name="T27" fmla="*/ 86 h 530"/>
              <a:gd name="T28" fmla="*/ 578 w 608"/>
              <a:gd name="T29" fmla="*/ 40 h 530"/>
              <a:gd name="T30" fmla="*/ 558 w 608"/>
              <a:gd name="T31" fmla="*/ 4 h 530"/>
              <a:gd name="T32" fmla="*/ 522 w 608"/>
              <a:gd name="T33" fmla="*/ 2 h 530"/>
              <a:gd name="T34" fmla="*/ 454 w 608"/>
              <a:gd name="T35" fmla="*/ 20 h 530"/>
              <a:gd name="T36" fmla="*/ 432 w 608"/>
              <a:gd name="T37" fmla="*/ 42 h 530"/>
              <a:gd name="T38" fmla="*/ 434 w 608"/>
              <a:gd name="T39" fmla="*/ 66 h 530"/>
              <a:gd name="T40" fmla="*/ 464 w 608"/>
              <a:gd name="T41" fmla="*/ 126 h 530"/>
              <a:gd name="T42" fmla="*/ 456 w 608"/>
              <a:gd name="T43" fmla="*/ 146 h 530"/>
              <a:gd name="T44" fmla="*/ 410 w 608"/>
              <a:gd name="T45" fmla="*/ 162 h 530"/>
              <a:gd name="T46" fmla="*/ 358 w 608"/>
              <a:gd name="T47" fmla="*/ 158 h 530"/>
              <a:gd name="T48" fmla="*/ 336 w 608"/>
              <a:gd name="T49" fmla="*/ 128 h 530"/>
              <a:gd name="T50" fmla="*/ 338 w 608"/>
              <a:gd name="T51" fmla="*/ 34 h 530"/>
              <a:gd name="T52" fmla="*/ 330 w 608"/>
              <a:gd name="T53" fmla="*/ 10 h 530"/>
              <a:gd name="T54" fmla="*/ 276 w 608"/>
              <a:gd name="T55" fmla="*/ 4 h 530"/>
              <a:gd name="T56" fmla="*/ 164 w 608"/>
              <a:gd name="T57" fmla="*/ 40 h 530"/>
              <a:gd name="T58" fmla="*/ 174 w 608"/>
              <a:gd name="T59" fmla="*/ 122 h 530"/>
              <a:gd name="T60" fmla="*/ 166 w 608"/>
              <a:gd name="T61" fmla="*/ 164 h 530"/>
              <a:gd name="T62" fmla="*/ 136 w 608"/>
              <a:gd name="T63" fmla="*/ 184 h 530"/>
              <a:gd name="T64" fmla="*/ 54 w 608"/>
              <a:gd name="T65" fmla="*/ 186 h 530"/>
              <a:gd name="T66" fmla="*/ 16 w 608"/>
              <a:gd name="T67" fmla="*/ 208 h 530"/>
              <a:gd name="T68" fmla="*/ 2 w 608"/>
              <a:gd name="T69" fmla="*/ 246 h 530"/>
              <a:gd name="T70" fmla="*/ 12 w 608"/>
              <a:gd name="T71" fmla="*/ 320 h 530"/>
              <a:gd name="T72" fmla="*/ 38 w 608"/>
              <a:gd name="T73" fmla="*/ 342 h 530"/>
              <a:gd name="T74" fmla="*/ 62 w 608"/>
              <a:gd name="T75" fmla="*/ 344 h 530"/>
              <a:gd name="T76" fmla="*/ 98 w 608"/>
              <a:gd name="T77" fmla="*/ 324 h 530"/>
              <a:gd name="T78" fmla="*/ 138 w 608"/>
              <a:gd name="T79" fmla="*/ 278 h 530"/>
              <a:gd name="T80" fmla="*/ 150 w 608"/>
              <a:gd name="T81" fmla="*/ 292 h 530"/>
              <a:gd name="T82" fmla="*/ 160 w 608"/>
              <a:gd name="T83" fmla="*/ 360 h 530"/>
              <a:gd name="T84" fmla="*/ 154 w 608"/>
              <a:gd name="T85" fmla="*/ 462 h 530"/>
              <a:gd name="T86" fmla="*/ 220 w 608"/>
              <a:gd name="T87" fmla="*/ 512 h 530"/>
              <a:gd name="T88" fmla="*/ 294 w 608"/>
              <a:gd name="T89" fmla="*/ 530 h 530"/>
              <a:gd name="T90" fmla="*/ 346 w 608"/>
              <a:gd name="T91" fmla="*/ 514 h 530"/>
              <a:gd name="T92" fmla="*/ 358 w 608"/>
              <a:gd name="T93" fmla="*/ 488 h 530"/>
              <a:gd name="T94" fmla="*/ 338 w 608"/>
              <a:gd name="T95" fmla="*/ 440 h 530"/>
              <a:gd name="T96" fmla="*/ 332 w 608"/>
              <a:gd name="T97" fmla="*/ 402 h 530"/>
              <a:gd name="T98" fmla="*/ 360 w 608"/>
              <a:gd name="T99" fmla="*/ 390 h 530"/>
              <a:gd name="T100" fmla="*/ 436 w 608"/>
              <a:gd name="T101" fmla="*/ 396 h 530"/>
              <a:gd name="T102" fmla="*/ 454 w 608"/>
              <a:gd name="T103" fmla="*/ 418 h 530"/>
              <a:gd name="T104" fmla="*/ 450 w 608"/>
              <a:gd name="T105" fmla="*/ 472 h 530"/>
              <a:gd name="T106" fmla="*/ 482 w 608"/>
              <a:gd name="T107" fmla="*/ 504 h 530"/>
              <a:gd name="T108" fmla="*/ 558 w 608"/>
              <a:gd name="T109" fmla="*/ 52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8" h="530">
                <a:moveTo>
                  <a:pt x="558" y="520"/>
                </a:moveTo>
                <a:lnTo>
                  <a:pt x="558" y="520"/>
                </a:lnTo>
                <a:lnTo>
                  <a:pt x="572" y="508"/>
                </a:lnTo>
                <a:lnTo>
                  <a:pt x="586" y="492"/>
                </a:lnTo>
                <a:lnTo>
                  <a:pt x="586" y="492"/>
                </a:lnTo>
                <a:lnTo>
                  <a:pt x="592" y="482"/>
                </a:lnTo>
                <a:lnTo>
                  <a:pt x="596" y="472"/>
                </a:lnTo>
                <a:lnTo>
                  <a:pt x="602" y="448"/>
                </a:lnTo>
                <a:lnTo>
                  <a:pt x="606" y="422"/>
                </a:lnTo>
                <a:lnTo>
                  <a:pt x="608" y="396"/>
                </a:lnTo>
                <a:lnTo>
                  <a:pt x="608" y="372"/>
                </a:lnTo>
                <a:lnTo>
                  <a:pt x="606" y="348"/>
                </a:lnTo>
                <a:lnTo>
                  <a:pt x="602" y="316"/>
                </a:lnTo>
                <a:lnTo>
                  <a:pt x="602" y="316"/>
                </a:lnTo>
                <a:lnTo>
                  <a:pt x="600" y="308"/>
                </a:lnTo>
                <a:lnTo>
                  <a:pt x="596" y="304"/>
                </a:lnTo>
                <a:lnTo>
                  <a:pt x="592" y="304"/>
                </a:lnTo>
                <a:lnTo>
                  <a:pt x="586" y="308"/>
                </a:lnTo>
                <a:lnTo>
                  <a:pt x="568" y="316"/>
                </a:lnTo>
                <a:lnTo>
                  <a:pt x="558" y="320"/>
                </a:lnTo>
                <a:lnTo>
                  <a:pt x="544" y="324"/>
                </a:lnTo>
                <a:lnTo>
                  <a:pt x="544" y="324"/>
                </a:lnTo>
                <a:lnTo>
                  <a:pt x="518" y="326"/>
                </a:lnTo>
                <a:lnTo>
                  <a:pt x="496" y="328"/>
                </a:lnTo>
                <a:lnTo>
                  <a:pt x="478" y="326"/>
                </a:lnTo>
                <a:lnTo>
                  <a:pt x="472" y="324"/>
                </a:lnTo>
                <a:lnTo>
                  <a:pt x="466" y="320"/>
                </a:lnTo>
                <a:lnTo>
                  <a:pt x="460" y="316"/>
                </a:lnTo>
                <a:lnTo>
                  <a:pt x="456" y="310"/>
                </a:lnTo>
                <a:lnTo>
                  <a:pt x="452" y="304"/>
                </a:lnTo>
                <a:lnTo>
                  <a:pt x="452" y="294"/>
                </a:lnTo>
                <a:lnTo>
                  <a:pt x="450" y="284"/>
                </a:lnTo>
                <a:lnTo>
                  <a:pt x="452" y="274"/>
                </a:lnTo>
                <a:lnTo>
                  <a:pt x="458" y="244"/>
                </a:lnTo>
                <a:lnTo>
                  <a:pt x="458" y="244"/>
                </a:lnTo>
                <a:lnTo>
                  <a:pt x="464" y="230"/>
                </a:lnTo>
                <a:lnTo>
                  <a:pt x="470" y="218"/>
                </a:lnTo>
                <a:lnTo>
                  <a:pt x="478" y="208"/>
                </a:lnTo>
                <a:lnTo>
                  <a:pt x="486" y="202"/>
                </a:lnTo>
                <a:lnTo>
                  <a:pt x="496" y="198"/>
                </a:lnTo>
                <a:lnTo>
                  <a:pt x="504" y="196"/>
                </a:lnTo>
                <a:lnTo>
                  <a:pt x="514" y="196"/>
                </a:lnTo>
                <a:lnTo>
                  <a:pt x="526" y="196"/>
                </a:lnTo>
                <a:lnTo>
                  <a:pt x="544" y="198"/>
                </a:lnTo>
                <a:lnTo>
                  <a:pt x="562" y="202"/>
                </a:lnTo>
                <a:lnTo>
                  <a:pt x="576" y="206"/>
                </a:lnTo>
                <a:lnTo>
                  <a:pt x="582" y="206"/>
                </a:lnTo>
                <a:lnTo>
                  <a:pt x="586" y="204"/>
                </a:lnTo>
                <a:lnTo>
                  <a:pt x="586" y="204"/>
                </a:lnTo>
                <a:lnTo>
                  <a:pt x="592" y="196"/>
                </a:lnTo>
                <a:lnTo>
                  <a:pt x="596" y="184"/>
                </a:lnTo>
                <a:lnTo>
                  <a:pt x="598" y="168"/>
                </a:lnTo>
                <a:lnTo>
                  <a:pt x="600" y="148"/>
                </a:lnTo>
                <a:lnTo>
                  <a:pt x="600" y="128"/>
                </a:lnTo>
                <a:lnTo>
                  <a:pt x="596" y="106"/>
                </a:lnTo>
                <a:lnTo>
                  <a:pt x="592" y="86"/>
                </a:lnTo>
                <a:lnTo>
                  <a:pt x="586" y="68"/>
                </a:lnTo>
                <a:lnTo>
                  <a:pt x="586" y="68"/>
                </a:lnTo>
                <a:lnTo>
                  <a:pt x="582" y="54"/>
                </a:lnTo>
                <a:lnTo>
                  <a:pt x="578" y="40"/>
                </a:lnTo>
                <a:lnTo>
                  <a:pt x="576" y="24"/>
                </a:lnTo>
                <a:lnTo>
                  <a:pt x="574" y="8"/>
                </a:lnTo>
                <a:lnTo>
                  <a:pt x="574" y="8"/>
                </a:lnTo>
                <a:lnTo>
                  <a:pt x="558" y="4"/>
                </a:lnTo>
                <a:lnTo>
                  <a:pt x="544" y="0"/>
                </a:lnTo>
                <a:lnTo>
                  <a:pt x="532" y="0"/>
                </a:lnTo>
                <a:lnTo>
                  <a:pt x="522" y="2"/>
                </a:lnTo>
                <a:lnTo>
                  <a:pt x="522" y="2"/>
                </a:lnTo>
                <a:lnTo>
                  <a:pt x="504" y="6"/>
                </a:lnTo>
                <a:lnTo>
                  <a:pt x="488" y="12"/>
                </a:lnTo>
                <a:lnTo>
                  <a:pt x="470" y="16"/>
                </a:lnTo>
                <a:lnTo>
                  <a:pt x="454" y="20"/>
                </a:lnTo>
                <a:lnTo>
                  <a:pt x="442" y="28"/>
                </a:lnTo>
                <a:lnTo>
                  <a:pt x="438" y="32"/>
                </a:lnTo>
                <a:lnTo>
                  <a:pt x="434" y="36"/>
                </a:lnTo>
                <a:lnTo>
                  <a:pt x="432" y="42"/>
                </a:lnTo>
                <a:lnTo>
                  <a:pt x="430" y="50"/>
                </a:lnTo>
                <a:lnTo>
                  <a:pt x="432" y="56"/>
                </a:lnTo>
                <a:lnTo>
                  <a:pt x="434" y="66"/>
                </a:lnTo>
                <a:lnTo>
                  <a:pt x="434" y="66"/>
                </a:lnTo>
                <a:lnTo>
                  <a:pt x="442" y="84"/>
                </a:lnTo>
                <a:lnTo>
                  <a:pt x="452" y="100"/>
                </a:lnTo>
                <a:lnTo>
                  <a:pt x="460" y="114"/>
                </a:lnTo>
                <a:lnTo>
                  <a:pt x="464" y="126"/>
                </a:lnTo>
                <a:lnTo>
                  <a:pt x="464" y="132"/>
                </a:lnTo>
                <a:lnTo>
                  <a:pt x="464" y="138"/>
                </a:lnTo>
                <a:lnTo>
                  <a:pt x="460" y="142"/>
                </a:lnTo>
                <a:lnTo>
                  <a:pt x="456" y="146"/>
                </a:lnTo>
                <a:lnTo>
                  <a:pt x="448" y="150"/>
                </a:lnTo>
                <a:lnTo>
                  <a:pt x="438" y="154"/>
                </a:lnTo>
                <a:lnTo>
                  <a:pt x="410" y="162"/>
                </a:lnTo>
                <a:lnTo>
                  <a:pt x="410" y="162"/>
                </a:lnTo>
                <a:lnTo>
                  <a:pt x="394" y="164"/>
                </a:lnTo>
                <a:lnTo>
                  <a:pt x="380" y="164"/>
                </a:lnTo>
                <a:lnTo>
                  <a:pt x="368" y="162"/>
                </a:lnTo>
                <a:lnTo>
                  <a:pt x="358" y="158"/>
                </a:lnTo>
                <a:lnTo>
                  <a:pt x="350" y="152"/>
                </a:lnTo>
                <a:lnTo>
                  <a:pt x="344" y="146"/>
                </a:lnTo>
                <a:lnTo>
                  <a:pt x="340" y="138"/>
                </a:lnTo>
                <a:lnTo>
                  <a:pt x="336" y="128"/>
                </a:lnTo>
                <a:lnTo>
                  <a:pt x="334" y="118"/>
                </a:lnTo>
                <a:lnTo>
                  <a:pt x="332" y="108"/>
                </a:lnTo>
                <a:lnTo>
                  <a:pt x="332" y="84"/>
                </a:lnTo>
                <a:lnTo>
                  <a:pt x="338" y="34"/>
                </a:lnTo>
                <a:lnTo>
                  <a:pt x="338" y="34"/>
                </a:lnTo>
                <a:lnTo>
                  <a:pt x="338" y="24"/>
                </a:lnTo>
                <a:lnTo>
                  <a:pt x="334" y="16"/>
                </a:lnTo>
                <a:lnTo>
                  <a:pt x="330" y="10"/>
                </a:lnTo>
                <a:lnTo>
                  <a:pt x="322" y="6"/>
                </a:lnTo>
                <a:lnTo>
                  <a:pt x="312" y="2"/>
                </a:lnTo>
                <a:lnTo>
                  <a:pt x="302" y="2"/>
                </a:lnTo>
                <a:lnTo>
                  <a:pt x="276" y="4"/>
                </a:lnTo>
                <a:lnTo>
                  <a:pt x="246" y="10"/>
                </a:lnTo>
                <a:lnTo>
                  <a:pt x="216" y="18"/>
                </a:lnTo>
                <a:lnTo>
                  <a:pt x="188" y="28"/>
                </a:lnTo>
                <a:lnTo>
                  <a:pt x="164" y="40"/>
                </a:lnTo>
                <a:lnTo>
                  <a:pt x="164" y="40"/>
                </a:lnTo>
                <a:lnTo>
                  <a:pt x="170" y="72"/>
                </a:lnTo>
                <a:lnTo>
                  <a:pt x="172" y="106"/>
                </a:lnTo>
                <a:lnTo>
                  <a:pt x="174" y="122"/>
                </a:lnTo>
                <a:lnTo>
                  <a:pt x="172" y="138"/>
                </a:lnTo>
                <a:lnTo>
                  <a:pt x="170" y="152"/>
                </a:lnTo>
                <a:lnTo>
                  <a:pt x="166" y="164"/>
                </a:lnTo>
                <a:lnTo>
                  <a:pt x="166" y="164"/>
                </a:lnTo>
                <a:lnTo>
                  <a:pt x="162" y="172"/>
                </a:lnTo>
                <a:lnTo>
                  <a:pt x="154" y="178"/>
                </a:lnTo>
                <a:lnTo>
                  <a:pt x="146" y="182"/>
                </a:lnTo>
                <a:lnTo>
                  <a:pt x="136" y="184"/>
                </a:lnTo>
                <a:lnTo>
                  <a:pt x="114" y="184"/>
                </a:lnTo>
                <a:lnTo>
                  <a:pt x="90" y="184"/>
                </a:lnTo>
                <a:lnTo>
                  <a:pt x="66" y="184"/>
                </a:lnTo>
                <a:lnTo>
                  <a:pt x="54" y="186"/>
                </a:lnTo>
                <a:lnTo>
                  <a:pt x="42" y="188"/>
                </a:lnTo>
                <a:lnTo>
                  <a:pt x="32" y="194"/>
                </a:lnTo>
                <a:lnTo>
                  <a:pt x="24" y="200"/>
                </a:lnTo>
                <a:lnTo>
                  <a:pt x="16" y="208"/>
                </a:lnTo>
                <a:lnTo>
                  <a:pt x="10" y="220"/>
                </a:lnTo>
                <a:lnTo>
                  <a:pt x="10" y="220"/>
                </a:lnTo>
                <a:lnTo>
                  <a:pt x="6" y="232"/>
                </a:lnTo>
                <a:lnTo>
                  <a:pt x="2" y="246"/>
                </a:lnTo>
                <a:lnTo>
                  <a:pt x="0" y="270"/>
                </a:lnTo>
                <a:lnTo>
                  <a:pt x="2" y="292"/>
                </a:lnTo>
                <a:lnTo>
                  <a:pt x="8" y="312"/>
                </a:lnTo>
                <a:lnTo>
                  <a:pt x="12" y="320"/>
                </a:lnTo>
                <a:lnTo>
                  <a:pt x="18" y="328"/>
                </a:lnTo>
                <a:lnTo>
                  <a:pt x="24" y="334"/>
                </a:lnTo>
                <a:lnTo>
                  <a:pt x="30" y="338"/>
                </a:lnTo>
                <a:lnTo>
                  <a:pt x="38" y="342"/>
                </a:lnTo>
                <a:lnTo>
                  <a:pt x="46" y="344"/>
                </a:lnTo>
                <a:lnTo>
                  <a:pt x="54" y="346"/>
                </a:lnTo>
                <a:lnTo>
                  <a:pt x="62" y="344"/>
                </a:lnTo>
                <a:lnTo>
                  <a:pt x="62" y="344"/>
                </a:lnTo>
                <a:lnTo>
                  <a:pt x="72" y="340"/>
                </a:lnTo>
                <a:lnTo>
                  <a:pt x="82" y="336"/>
                </a:lnTo>
                <a:lnTo>
                  <a:pt x="90" y="330"/>
                </a:lnTo>
                <a:lnTo>
                  <a:pt x="98" y="324"/>
                </a:lnTo>
                <a:lnTo>
                  <a:pt x="110" y="310"/>
                </a:lnTo>
                <a:lnTo>
                  <a:pt x="122" y="296"/>
                </a:lnTo>
                <a:lnTo>
                  <a:pt x="130" y="284"/>
                </a:lnTo>
                <a:lnTo>
                  <a:pt x="138" y="278"/>
                </a:lnTo>
                <a:lnTo>
                  <a:pt x="140" y="278"/>
                </a:lnTo>
                <a:lnTo>
                  <a:pt x="144" y="280"/>
                </a:lnTo>
                <a:lnTo>
                  <a:pt x="146" y="284"/>
                </a:lnTo>
                <a:lnTo>
                  <a:pt x="150" y="292"/>
                </a:lnTo>
                <a:lnTo>
                  <a:pt x="150" y="292"/>
                </a:lnTo>
                <a:lnTo>
                  <a:pt x="156" y="312"/>
                </a:lnTo>
                <a:lnTo>
                  <a:pt x="158" y="334"/>
                </a:lnTo>
                <a:lnTo>
                  <a:pt x="160" y="360"/>
                </a:lnTo>
                <a:lnTo>
                  <a:pt x="162" y="388"/>
                </a:lnTo>
                <a:lnTo>
                  <a:pt x="160" y="414"/>
                </a:lnTo>
                <a:lnTo>
                  <a:pt x="158" y="440"/>
                </a:lnTo>
                <a:lnTo>
                  <a:pt x="154" y="462"/>
                </a:lnTo>
                <a:lnTo>
                  <a:pt x="148" y="480"/>
                </a:lnTo>
                <a:lnTo>
                  <a:pt x="148" y="480"/>
                </a:lnTo>
                <a:lnTo>
                  <a:pt x="198" y="502"/>
                </a:lnTo>
                <a:lnTo>
                  <a:pt x="220" y="512"/>
                </a:lnTo>
                <a:lnTo>
                  <a:pt x="242" y="520"/>
                </a:lnTo>
                <a:lnTo>
                  <a:pt x="242" y="520"/>
                </a:lnTo>
                <a:lnTo>
                  <a:pt x="268" y="528"/>
                </a:lnTo>
                <a:lnTo>
                  <a:pt x="294" y="530"/>
                </a:lnTo>
                <a:lnTo>
                  <a:pt x="314" y="528"/>
                </a:lnTo>
                <a:lnTo>
                  <a:pt x="332" y="522"/>
                </a:lnTo>
                <a:lnTo>
                  <a:pt x="340" y="518"/>
                </a:lnTo>
                <a:lnTo>
                  <a:pt x="346" y="514"/>
                </a:lnTo>
                <a:lnTo>
                  <a:pt x="350" y="508"/>
                </a:lnTo>
                <a:lnTo>
                  <a:pt x="354" y="502"/>
                </a:lnTo>
                <a:lnTo>
                  <a:pt x="356" y="496"/>
                </a:lnTo>
                <a:lnTo>
                  <a:pt x="358" y="488"/>
                </a:lnTo>
                <a:lnTo>
                  <a:pt x="356" y="482"/>
                </a:lnTo>
                <a:lnTo>
                  <a:pt x="354" y="472"/>
                </a:lnTo>
                <a:lnTo>
                  <a:pt x="354" y="472"/>
                </a:lnTo>
                <a:lnTo>
                  <a:pt x="338" y="440"/>
                </a:lnTo>
                <a:lnTo>
                  <a:pt x="332" y="424"/>
                </a:lnTo>
                <a:lnTo>
                  <a:pt x="330" y="412"/>
                </a:lnTo>
                <a:lnTo>
                  <a:pt x="330" y="406"/>
                </a:lnTo>
                <a:lnTo>
                  <a:pt x="332" y="402"/>
                </a:lnTo>
                <a:lnTo>
                  <a:pt x="336" y="398"/>
                </a:lnTo>
                <a:lnTo>
                  <a:pt x="342" y="394"/>
                </a:lnTo>
                <a:lnTo>
                  <a:pt x="350" y="392"/>
                </a:lnTo>
                <a:lnTo>
                  <a:pt x="360" y="390"/>
                </a:lnTo>
                <a:lnTo>
                  <a:pt x="388" y="390"/>
                </a:lnTo>
                <a:lnTo>
                  <a:pt x="388" y="390"/>
                </a:lnTo>
                <a:lnTo>
                  <a:pt x="418" y="394"/>
                </a:lnTo>
                <a:lnTo>
                  <a:pt x="436" y="396"/>
                </a:lnTo>
                <a:lnTo>
                  <a:pt x="448" y="400"/>
                </a:lnTo>
                <a:lnTo>
                  <a:pt x="452" y="404"/>
                </a:lnTo>
                <a:lnTo>
                  <a:pt x="454" y="408"/>
                </a:lnTo>
                <a:lnTo>
                  <a:pt x="454" y="418"/>
                </a:lnTo>
                <a:lnTo>
                  <a:pt x="452" y="432"/>
                </a:lnTo>
                <a:lnTo>
                  <a:pt x="450" y="450"/>
                </a:lnTo>
                <a:lnTo>
                  <a:pt x="450" y="472"/>
                </a:lnTo>
                <a:lnTo>
                  <a:pt x="450" y="472"/>
                </a:lnTo>
                <a:lnTo>
                  <a:pt x="452" y="482"/>
                </a:lnTo>
                <a:lnTo>
                  <a:pt x="458" y="490"/>
                </a:lnTo>
                <a:lnTo>
                  <a:pt x="470" y="498"/>
                </a:lnTo>
                <a:lnTo>
                  <a:pt x="482" y="504"/>
                </a:lnTo>
                <a:lnTo>
                  <a:pt x="498" y="510"/>
                </a:lnTo>
                <a:lnTo>
                  <a:pt x="516" y="514"/>
                </a:lnTo>
                <a:lnTo>
                  <a:pt x="538" y="518"/>
                </a:lnTo>
                <a:lnTo>
                  <a:pt x="558" y="520"/>
                </a:lnTo>
                <a:lnTo>
                  <a:pt x="558" y="5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635250" y="2200275"/>
            <a:ext cx="1225550" cy="749300"/>
          </a:xfrm>
          <a:custGeom>
            <a:avLst/>
            <a:gdLst>
              <a:gd name="T0" fmla="*/ 602 w 772"/>
              <a:gd name="T1" fmla="*/ 426 h 472"/>
              <a:gd name="T2" fmla="*/ 584 w 772"/>
              <a:gd name="T3" fmla="*/ 328 h 472"/>
              <a:gd name="T4" fmla="*/ 584 w 772"/>
              <a:gd name="T5" fmla="*/ 290 h 472"/>
              <a:gd name="T6" fmla="*/ 620 w 772"/>
              <a:gd name="T7" fmla="*/ 280 h 472"/>
              <a:gd name="T8" fmla="*/ 672 w 772"/>
              <a:gd name="T9" fmla="*/ 314 h 472"/>
              <a:gd name="T10" fmla="*/ 700 w 772"/>
              <a:gd name="T11" fmla="*/ 326 h 472"/>
              <a:gd name="T12" fmla="*/ 750 w 772"/>
              <a:gd name="T13" fmla="*/ 292 h 472"/>
              <a:gd name="T14" fmla="*/ 772 w 772"/>
              <a:gd name="T15" fmla="*/ 248 h 472"/>
              <a:gd name="T16" fmla="*/ 766 w 772"/>
              <a:gd name="T17" fmla="*/ 222 h 472"/>
              <a:gd name="T18" fmla="*/ 704 w 772"/>
              <a:gd name="T19" fmla="*/ 188 h 472"/>
              <a:gd name="T20" fmla="*/ 658 w 772"/>
              <a:gd name="T21" fmla="*/ 184 h 472"/>
              <a:gd name="T22" fmla="*/ 598 w 772"/>
              <a:gd name="T23" fmla="*/ 208 h 472"/>
              <a:gd name="T24" fmla="*/ 572 w 772"/>
              <a:gd name="T25" fmla="*/ 176 h 472"/>
              <a:gd name="T26" fmla="*/ 560 w 772"/>
              <a:gd name="T27" fmla="*/ 88 h 472"/>
              <a:gd name="T28" fmla="*/ 584 w 772"/>
              <a:gd name="T29" fmla="*/ 26 h 472"/>
              <a:gd name="T30" fmla="*/ 600 w 772"/>
              <a:gd name="T31" fmla="*/ 0 h 472"/>
              <a:gd name="T32" fmla="*/ 452 w 772"/>
              <a:gd name="T33" fmla="*/ 12 h 472"/>
              <a:gd name="T34" fmla="*/ 434 w 772"/>
              <a:gd name="T35" fmla="*/ 24 h 472"/>
              <a:gd name="T36" fmla="*/ 438 w 772"/>
              <a:gd name="T37" fmla="*/ 54 h 472"/>
              <a:gd name="T38" fmla="*/ 442 w 772"/>
              <a:gd name="T39" fmla="*/ 104 h 472"/>
              <a:gd name="T40" fmla="*/ 416 w 772"/>
              <a:gd name="T41" fmla="*/ 150 h 472"/>
              <a:gd name="T42" fmla="*/ 374 w 772"/>
              <a:gd name="T43" fmla="*/ 180 h 472"/>
              <a:gd name="T44" fmla="*/ 342 w 772"/>
              <a:gd name="T45" fmla="*/ 174 h 472"/>
              <a:gd name="T46" fmla="*/ 328 w 772"/>
              <a:gd name="T47" fmla="*/ 138 h 472"/>
              <a:gd name="T48" fmla="*/ 334 w 772"/>
              <a:gd name="T49" fmla="*/ 44 h 472"/>
              <a:gd name="T50" fmla="*/ 336 w 772"/>
              <a:gd name="T51" fmla="*/ 20 h 472"/>
              <a:gd name="T52" fmla="*/ 294 w 772"/>
              <a:gd name="T53" fmla="*/ 18 h 472"/>
              <a:gd name="T54" fmla="*/ 176 w 772"/>
              <a:gd name="T55" fmla="*/ 26 h 472"/>
              <a:gd name="T56" fmla="*/ 152 w 772"/>
              <a:gd name="T57" fmla="*/ 20 h 472"/>
              <a:gd name="T58" fmla="*/ 160 w 772"/>
              <a:gd name="T59" fmla="*/ 102 h 472"/>
              <a:gd name="T60" fmla="*/ 160 w 772"/>
              <a:gd name="T61" fmla="*/ 194 h 472"/>
              <a:gd name="T62" fmla="*/ 142 w 772"/>
              <a:gd name="T63" fmla="*/ 202 h 472"/>
              <a:gd name="T64" fmla="*/ 66 w 772"/>
              <a:gd name="T65" fmla="*/ 154 h 472"/>
              <a:gd name="T66" fmla="*/ 24 w 772"/>
              <a:gd name="T67" fmla="*/ 154 h 472"/>
              <a:gd name="T68" fmla="*/ 4 w 772"/>
              <a:gd name="T69" fmla="*/ 184 h 472"/>
              <a:gd name="T70" fmla="*/ 2 w 772"/>
              <a:gd name="T71" fmla="*/ 248 h 472"/>
              <a:gd name="T72" fmla="*/ 28 w 772"/>
              <a:gd name="T73" fmla="*/ 324 h 472"/>
              <a:gd name="T74" fmla="*/ 56 w 772"/>
              <a:gd name="T75" fmla="*/ 338 h 472"/>
              <a:gd name="T76" fmla="*/ 132 w 772"/>
              <a:gd name="T77" fmla="*/ 282 h 472"/>
              <a:gd name="T78" fmla="*/ 158 w 772"/>
              <a:gd name="T79" fmla="*/ 278 h 472"/>
              <a:gd name="T80" fmla="*/ 162 w 772"/>
              <a:gd name="T81" fmla="*/ 306 h 472"/>
              <a:gd name="T82" fmla="*/ 138 w 772"/>
              <a:gd name="T83" fmla="*/ 418 h 472"/>
              <a:gd name="T84" fmla="*/ 184 w 772"/>
              <a:gd name="T85" fmla="*/ 440 h 472"/>
              <a:gd name="T86" fmla="*/ 228 w 772"/>
              <a:gd name="T87" fmla="*/ 464 h 472"/>
              <a:gd name="T88" fmla="*/ 322 w 772"/>
              <a:gd name="T89" fmla="*/ 468 h 472"/>
              <a:gd name="T90" fmla="*/ 344 w 772"/>
              <a:gd name="T91" fmla="*/ 448 h 472"/>
              <a:gd name="T92" fmla="*/ 342 w 772"/>
              <a:gd name="T93" fmla="*/ 420 h 472"/>
              <a:gd name="T94" fmla="*/ 330 w 772"/>
              <a:gd name="T95" fmla="*/ 380 h 472"/>
              <a:gd name="T96" fmla="*/ 332 w 772"/>
              <a:gd name="T97" fmla="*/ 342 h 472"/>
              <a:gd name="T98" fmla="*/ 366 w 772"/>
              <a:gd name="T99" fmla="*/ 320 h 472"/>
              <a:gd name="T100" fmla="*/ 412 w 772"/>
              <a:gd name="T101" fmla="*/ 318 h 472"/>
              <a:gd name="T102" fmla="*/ 456 w 772"/>
              <a:gd name="T103" fmla="*/ 336 h 472"/>
              <a:gd name="T104" fmla="*/ 478 w 772"/>
              <a:gd name="T105" fmla="*/ 362 h 472"/>
              <a:gd name="T106" fmla="*/ 478 w 772"/>
              <a:gd name="T107" fmla="*/ 394 h 472"/>
              <a:gd name="T108" fmla="*/ 448 w 772"/>
              <a:gd name="T109" fmla="*/ 436 h 472"/>
              <a:gd name="T110" fmla="*/ 452 w 772"/>
              <a:gd name="T111" fmla="*/ 450 h 472"/>
              <a:gd name="T112" fmla="*/ 500 w 772"/>
              <a:gd name="T113" fmla="*/ 468 h 472"/>
              <a:gd name="T114" fmla="*/ 602 w 772"/>
              <a:gd name="T115" fmla="*/ 45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2" h="472">
                <a:moveTo>
                  <a:pt x="602" y="452"/>
                </a:moveTo>
                <a:lnTo>
                  <a:pt x="602" y="452"/>
                </a:lnTo>
                <a:lnTo>
                  <a:pt x="602" y="438"/>
                </a:lnTo>
                <a:lnTo>
                  <a:pt x="602" y="426"/>
                </a:lnTo>
                <a:lnTo>
                  <a:pt x="600" y="400"/>
                </a:lnTo>
                <a:lnTo>
                  <a:pt x="594" y="374"/>
                </a:lnTo>
                <a:lnTo>
                  <a:pt x="588" y="350"/>
                </a:lnTo>
                <a:lnTo>
                  <a:pt x="584" y="328"/>
                </a:lnTo>
                <a:lnTo>
                  <a:pt x="580" y="310"/>
                </a:lnTo>
                <a:lnTo>
                  <a:pt x="580" y="298"/>
                </a:lnTo>
                <a:lnTo>
                  <a:pt x="580" y="292"/>
                </a:lnTo>
                <a:lnTo>
                  <a:pt x="584" y="290"/>
                </a:lnTo>
                <a:lnTo>
                  <a:pt x="584" y="290"/>
                </a:lnTo>
                <a:lnTo>
                  <a:pt x="602" y="282"/>
                </a:lnTo>
                <a:lnTo>
                  <a:pt x="610" y="280"/>
                </a:lnTo>
                <a:lnTo>
                  <a:pt x="620" y="280"/>
                </a:lnTo>
                <a:lnTo>
                  <a:pt x="630" y="282"/>
                </a:lnTo>
                <a:lnTo>
                  <a:pt x="642" y="288"/>
                </a:lnTo>
                <a:lnTo>
                  <a:pt x="656" y="300"/>
                </a:lnTo>
                <a:lnTo>
                  <a:pt x="672" y="314"/>
                </a:lnTo>
                <a:lnTo>
                  <a:pt x="672" y="314"/>
                </a:lnTo>
                <a:lnTo>
                  <a:pt x="684" y="322"/>
                </a:lnTo>
                <a:lnTo>
                  <a:pt x="690" y="326"/>
                </a:lnTo>
                <a:lnTo>
                  <a:pt x="700" y="326"/>
                </a:lnTo>
                <a:lnTo>
                  <a:pt x="710" y="324"/>
                </a:lnTo>
                <a:lnTo>
                  <a:pt x="720" y="320"/>
                </a:lnTo>
                <a:lnTo>
                  <a:pt x="734" y="308"/>
                </a:lnTo>
                <a:lnTo>
                  <a:pt x="750" y="292"/>
                </a:lnTo>
                <a:lnTo>
                  <a:pt x="750" y="292"/>
                </a:lnTo>
                <a:lnTo>
                  <a:pt x="764" y="274"/>
                </a:lnTo>
                <a:lnTo>
                  <a:pt x="770" y="256"/>
                </a:lnTo>
                <a:lnTo>
                  <a:pt x="772" y="248"/>
                </a:lnTo>
                <a:lnTo>
                  <a:pt x="772" y="242"/>
                </a:lnTo>
                <a:lnTo>
                  <a:pt x="772" y="234"/>
                </a:lnTo>
                <a:lnTo>
                  <a:pt x="770" y="228"/>
                </a:lnTo>
                <a:lnTo>
                  <a:pt x="766" y="222"/>
                </a:lnTo>
                <a:lnTo>
                  <a:pt x="760" y="216"/>
                </a:lnTo>
                <a:lnTo>
                  <a:pt x="746" y="206"/>
                </a:lnTo>
                <a:lnTo>
                  <a:pt x="728" y="196"/>
                </a:lnTo>
                <a:lnTo>
                  <a:pt x="704" y="188"/>
                </a:lnTo>
                <a:lnTo>
                  <a:pt x="704" y="188"/>
                </a:lnTo>
                <a:lnTo>
                  <a:pt x="692" y="186"/>
                </a:lnTo>
                <a:lnTo>
                  <a:pt x="680" y="184"/>
                </a:lnTo>
                <a:lnTo>
                  <a:pt x="658" y="184"/>
                </a:lnTo>
                <a:lnTo>
                  <a:pt x="638" y="188"/>
                </a:lnTo>
                <a:lnTo>
                  <a:pt x="622" y="194"/>
                </a:lnTo>
                <a:lnTo>
                  <a:pt x="608" y="202"/>
                </a:lnTo>
                <a:lnTo>
                  <a:pt x="598" y="208"/>
                </a:lnTo>
                <a:lnTo>
                  <a:pt x="590" y="216"/>
                </a:lnTo>
                <a:lnTo>
                  <a:pt x="590" y="216"/>
                </a:lnTo>
                <a:lnTo>
                  <a:pt x="580" y="196"/>
                </a:lnTo>
                <a:lnTo>
                  <a:pt x="572" y="176"/>
                </a:lnTo>
                <a:lnTo>
                  <a:pt x="564" y="150"/>
                </a:lnTo>
                <a:lnTo>
                  <a:pt x="560" y="120"/>
                </a:lnTo>
                <a:lnTo>
                  <a:pt x="558" y="104"/>
                </a:lnTo>
                <a:lnTo>
                  <a:pt x="560" y="88"/>
                </a:lnTo>
                <a:lnTo>
                  <a:pt x="562" y="72"/>
                </a:lnTo>
                <a:lnTo>
                  <a:pt x="568" y="56"/>
                </a:lnTo>
                <a:lnTo>
                  <a:pt x="574" y="40"/>
                </a:lnTo>
                <a:lnTo>
                  <a:pt x="584" y="26"/>
                </a:lnTo>
                <a:lnTo>
                  <a:pt x="584" y="26"/>
                </a:lnTo>
                <a:lnTo>
                  <a:pt x="592" y="14"/>
                </a:lnTo>
                <a:lnTo>
                  <a:pt x="600" y="0"/>
                </a:lnTo>
                <a:lnTo>
                  <a:pt x="600" y="0"/>
                </a:lnTo>
                <a:lnTo>
                  <a:pt x="564" y="0"/>
                </a:lnTo>
                <a:lnTo>
                  <a:pt x="516" y="4"/>
                </a:lnTo>
                <a:lnTo>
                  <a:pt x="470" y="8"/>
                </a:lnTo>
                <a:lnTo>
                  <a:pt x="452" y="12"/>
                </a:lnTo>
                <a:lnTo>
                  <a:pt x="440" y="18"/>
                </a:lnTo>
                <a:lnTo>
                  <a:pt x="440" y="18"/>
                </a:lnTo>
                <a:lnTo>
                  <a:pt x="436" y="20"/>
                </a:lnTo>
                <a:lnTo>
                  <a:pt x="434" y="24"/>
                </a:lnTo>
                <a:lnTo>
                  <a:pt x="432" y="28"/>
                </a:lnTo>
                <a:lnTo>
                  <a:pt x="432" y="32"/>
                </a:lnTo>
                <a:lnTo>
                  <a:pt x="434" y="42"/>
                </a:lnTo>
                <a:lnTo>
                  <a:pt x="438" y="54"/>
                </a:lnTo>
                <a:lnTo>
                  <a:pt x="442" y="68"/>
                </a:lnTo>
                <a:lnTo>
                  <a:pt x="444" y="82"/>
                </a:lnTo>
                <a:lnTo>
                  <a:pt x="444" y="96"/>
                </a:lnTo>
                <a:lnTo>
                  <a:pt x="442" y="104"/>
                </a:lnTo>
                <a:lnTo>
                  <a:pt x="440" y="114"/>
                </a:lnTo>
                <a:lnTo>
                  <a:pt x="440" y="114"/>
                </a:lnTo>
                <a:lnTo>
                  <a:pt x="430" y="132"/>
                </a:lnTo>
                <a:lnTo>
                  <a:pt x="416" y="150"/>
                </a:lnTo>
                <a:lnTo>
                  <a:pt x="400" y="166"/>
                </a:lnTo>
                <a:lnTo>
                  <a:pt x="392" y="172"/>
                </a:lnTo>
                <a:lnTo>
                  <a:pt x="382" y="178"/>
                </a:lnTo>
                <a:lnTo>
                  <a:pt x="374" y="180"/>
                </a:lnTo>
                <a:lnTo>
                  <a:pt x="364" y="182"/>
                </a:lnTo>
                <a:lnTo>
                  <a:pt x="356" y="182"/>
                </a:lnTo>
                <a:lnTo>
                  <a:pt x="348" y="180"/>
                </a:lnTo>
                <a:lnTo>
                  <a:pt x="342" y="174"/>
                </a:lnTo>
                <a:lnTo>
                  <a:pt x="336" y="164"/>
                </a:lnTo>
                <a:lnTo>
                  <a:pt x="332" y="152"/>
                </a:lnTo>
                <a:lnTo>
                  <a:pt x="328" y="138"/>
                </a:lnTo>
                <a:lnTo>
                  <a:pt x="328" y="138"/>
                </a:lnTo>
                <a:lnTo>
                  <a:pt x="326" y="106"/>
                </a:lnTo>
                <a:lnTo>
                  <a:pt x="326" y="80"/>
                </a:lnTo>
                <a:lnTo>
                  <a:pt x="330" y="60"/>
                </a:lnTo>
                <a:lnTo>
                  <a:pt x="334" y="44"/>
                </a:lnTo>
                <a:lnTo>
                  <a:pt x="338" y="34"/>
                </a:lnTo>
                <a:lnTo>
                  <a:pt x="338" y="26"/>
                </a:lnTo>
                <a:lnTo>
                  <a:pt x="338" y="22"/>
                </a:lnTo>
                <a:lnTo>
                  <a:pt x="336" y="20"/>
                </a:lnTo>
                <a:lnTo>
                  <a:pt x="328" y="18"/>
                </a:lnTo>
                <a:lnTo>
                  <a:pt x="328" y="18"/>
                </a:lnTo>
                <a:lnTo>
                  <a:pt x="314" y="16"/>
                </a:lnTo>
                <a:lnTo>
                  <a:pt x="294" y="18"/>
                </a:lnTo>
                <a:lnTo>
                  <a:pt x="244" y="22"/>
                </a:lnTo>
                <a:lnTo>
                  <a:pt x="200" y="26"/>
                </a:lnTo>
                <a:lnTo>
                  <a:pt x="184" y="28"/>
                </a:lnTo>
                <a:lnTo>
                  <a:pt x="176" y="26"/>
                </a:lnTo>
                <a:lnTo>
                  <a:pt x="176" y="26"/>
                </a:lnTo>
                <a:lnTo>
                  <a:pt x="168" y="22"/>
                </a:lnTo>
                <a:lnTo>
                  <a:pt x="152" y="20"/>
                </a:lnTo>
                <a:lnTo>
                  <a:pt x="152" y="20"/>
                </a:lnTo>
                <a:lnTo>
                  <a:pt x="152" y="42"/>
                </a:lnTo>
                <a:lnTo>
                  <a:pt x="152" y="42"/>
                </a:lnTo>
                <a:lnTo>
                  <a:pt x="154" y="60"/>
                </a:lnTo>
                <a:lnTo>
                  <a:pt x="160" y="102"/>
                </a:lnTo>
                <a:lnTo>
                  <a:pt x="164" y="152"/>
                </a:lnTo>
                <a:lnTo>
                  <a:pt x="162" y="176"/>
                </a:lnTo>
                <a:lnTo>
                  <a:pt x="160" y="194"/>
                </a:lnTo>
                <a:lnTo>
                  <a:pt x="160" y="194"/>
                </a:lnTo>
                <a:lnTo>
                  <a:pt x="158" y="200"/>
                </a:lnTo>
                <a:lnTo>
                  <a:pt x="154" y="204"/>
                </a:lnTo>
                <a:lnTo>
                  <a:pt x="148" y="204"/>
                </a:lnTo>
                <a:lnTo>
                  <a:pt x="142" y="202"/>
                </a:lnTo>
                <a:lnTo>
                  <a:pt x="126" y="192"/>
                </a:lnTo>
                <a:lnTo>
                  <a:pt x="108" y="178"/>
                </a:lnTo>
                <a:lnTo>
                  <a:pt x="88" y="164"/>
                </a:lnTo>
                <a:lnTo>
                  <a:pt x="66" y="154"/>
                </a:lnTo>
                <a:lnTo>
                  <a:pt x="56" y="150"/>
                </a:lnTo>
                <a:lnTo>
                  <a:pt x="44" y="150"/>
                </a:lnTo>
                <a:lnTo>
                  <a:pt x="34" y="150"/>
                </a:lnTo>
                <a:lnTo>
                  <a:pt x="24" y="154"/>
                </a:lnTo>
                <a:lnTo>
                  <a:pt x="24" y="154"/>
                </a:lnTo>
                <a:lnTo>
                  <a:pt x="16" y="162"/>
                </a:lnTo>
                <a:lnTo>
                  <a:pt x="8" y="172"/>
                </a:lnTo>
                <a:lnTo>
                  <a:pt x="4" y="184"/>
                </a:lnTo>
                <a:lnTo>
                  <a:pt x="2" y="198"/>
                </a:lnTo>
                <a:lnTo>
                  <a:pt x="0" y="214"/>
                </a:lnTo>
                <a:lnTo>
                  <a:pt x="0" y="232"/>
                </a:lnTo>
                <a:lnTo>
                  <a:pt x="2" y="248"/>
                </a:lnTo>
                <a:lnTo>
                  <a:pt x="6" y="266"/>
                </a:lnTo>
                <a:lnTo>
                  <a:pt x="16" y="298"/>
                </a:lnTo>
                <a:lnTo>
                  <a:pt x="22" y="312"/>
                </a:lnTo>
                <a:lnTo>
                  <a:pt x="28" y="324"/>
                </a:lnTo>
                <a:lnTo>
                  <a:pt x="34" y="332"/>
                </a:lnTo>
                <a:lnTo>
                  <a:pt x="42" y="338"/>
                </a:lnTo>
                <a:lnTo>
                  <a:pt x="48" y="340"/>
                </a:lnTo>
                <a:lnTo>
                  <a:pt x="56" y="338"/>
                </a:lnTo>
                <a:lnTo>
                  <a:pt x="56" y="338"/>
                </a:lnTo>
                <a:lnTo>
                  <a:pt x="86" y="316"/>
                </a:lnTo>
                <a:lnTo>
                  <a:pt x="118" y="292"/>
                </a:lnTo>
                <a:lnTo>
                  <a:pt x="132" y="282"/>
                </a:lnTo>
                <a:lnTo>
                  <a:pt x="144" y="278"/>
                </a:lnTo>
                <a:lnTo>
                  <a:pt x="148" y="276"/>
                </a:lnTo>
                <a:lnTo>
                  <a:pt x="154" y="276"/>
                </a:lnTo>
                <a:lnTo>
                  <a:pt x="158" y="278"/>
                </a:lnTo>
                <a:lnTo>
                  <a:pt x="160" y="282"/>
                </a:lnTo>
                <a:lnTo>
                  <a:pt x="160" y="282"/>
                </a:lnTo>
                <a:lnTo>
                  <a:pt x="162" y="292"/>
                </a:lnTo>
                <a:lnTo>
                  <a:pt x="162" y="306"/>
                </a:lnTo>
                <a:lnTo>
                  <a:pt x="160" y="322"/>
                </a:lnTo>
                <a:lnTo>
                  <a:pt x="156" y="342"/>
                </a:lnTo>
                <a:lnTo>
                  <a:pt x="146" y="382"/>
                </a:lnTo>
                <a:lnTo>
                  <a:pt x="138" y="418"/>
                </a:lnTo>
                <a:lnTo>
                  <a:pt x="138" y="418"/>
                </a:lnTo>
                <a:lnTo>
                  <a:pt x="164" y="428"/>
                </a:lnTo>
                <a:lnTo>
                  <a:pt x="174" y="434"/>
                </a:lnTo>
                <a:lnTo>
                  <a:pt x="184" y="440"/>
                </a:lnTo>
                <a:lnTo>
                  <a:pt x="184" y="440"/>
                </a:lnTo>
                <a:lnTo>
                  <a:pt x="194" y="448"/>
                </a:lnTo>
                <a:lnTo>
                  <a:pt x="204" y="454"/>
                </a:lnTo>
                <a:lnTo>
                  <a:pt x="228" y="464"/>
                </a:lnTo>
                <a:lnTo>
                  <a:pt x="254" y="470"/>
                </a:lnTo>
                <a:lnTo>
                  <a:pt x="280" y="472"/>
                </a:lnTo>
                <a:lnTo>
                  <a:pt x="302" y="472"/>
                </a:lnTo>
                <a:lnTo>
                  <a:pt x="322" y="468"/>
                </a:lnTo>
                <a:lnTo>
                  <a:pt x="330" y="464"/>
                </a:lnTo>
                <a:lnTo>
                  <a:pt x="336" y="460"/>
                </a:lnTo>
                <a:lnTo>
                  <a:pt x="342" y="454"/>
                </a:lnTo>
                <a:lnTo>
                  <a:pt x="344" y="448"/>
                </a:lnTo>
                <a:lnTo>
                  <a:pt x="344" y="448"/>
                </a:lnTo>
                <a:lnTo>
                  <a:pt x="346" y="436"/>
                </a:lnTo>
                <a:lnTo>
                  <a:pt x="344" y="428"/>
                </a:lnTo>
                <a:lnTo>
                  <a:pt x="342" y="420"/>
                </a:lnTo>
                <a:lnTo>
                  <a:pt x="340" y="414"/>
                </a:lnTo>
                <a:lnTo>
                  <a:pt x="336" y="406"/>
                </a:lnTo>
                <a:lnTo>
                  <a:pt x="332" y="394"/>
                </a:lnTo>
                <a:lnTo>
                  <a:pt x="330" y="380"/>
                </a:lnTo>
                <a:lnTo>
                  <a:pt x="328" y="360"/>
                </a:lnTo>
                <a:lnTo>
                  <a:pt x="328" y="360"/>
                </a:lnTo>
                <a:lnTo>
                  <a:pt x="330" y="350"/>
                </a:lnTo>
                <a:lnTo>
                  <a:pt x="332" y="342"/>
                </a:lnTo>
                <a:lnTo>
                  <a:pt x="338" y="334"/>
                </a:lnTo>
                <a:lnTo>
                  <a:pt x="346" y="328"/>
                </a:lnTo>
                <a:lnTo>
                  <a:pt x="354" y="322"/>
                </a:lnTo>
                <a:lnTo>
                  <a:pt x="366" y="320"/>
                </a:lnTo>
                <a:lnTo>
                  <a:pt x="376" y="318"/>
                </a:lnTo>
                <a:lnTo>
                  <a:pt x="388" y="316"/>
                </a:lnTo>
                <a:lnTo>
                  <a:pt x="400" y="316"/>
                </a:lnTo>
                <a:lnTo>
                  <a:pt x="412" y="318"/>
                </a:lnTo>
                <a:lnTo>
                  <a:pt x="424" y="322"/>
                </a:lnTo>
                <a:lnTo>
                  <a:pt x="436" y="326"/>
                </a:lnTo>
                <a:lnTo>
                  <a:pt x="446" y="330"/>
                </a:lnTo>
                <a:lnTo>
                  <a:pt x="456" y="336"/>
                </a:lnTo>
                <a:lnTo>
                  <a:pt x="466" y="344"/>
                </a:lnTo>
                <a:lnTo>
                  <a:pt x="472" y="352"/>
                </a:lnTo>
                <a:lnTo>
                  <a:pt x="472" y="352"/>
                </a:lnTo>
                <a:lnTo>
                  <a:pt x="478" y="362"/>
                </a:lnTo>
                <a:lnTo>
                  <a:pt x="480" y="370"/>
                </a:lnTo>
                <a:lnTo>
                  <a:pt x="482" y="376"/>
                </a:lnTo>
                <a:lnTo>
                  <a:pt x="482" y="382"/>
                </a:lnTo>
                <a:lnTo>
                  <a:pt x="478" y="394"/>
                </a:lnTo>
                <a:lnTo>
                  <a:pt x="472" y="404"/>
                </a:lnTo>
                <a:lnTo>
                  <a:pt x="456" y="422"/>
                </a:lnTo>
                <a:lnTo>
                  <a:pt x="450" y="430"/>
                </a:lnTo>
                <a:lnTo>
                  <a:pt x="448" y="436"/>
                </a:lnTo>
                <a:lnTo>
                  <a:pt x="448" y="440"/>
                </a:lnTo>
                <a:lnTo>
                  <a:pt x="448" y="440"/>
                </a:lnTo>
                <a:lnTo>
                  <a:pt x="450" y="446"/>
                </a:lnTo>
                <a:lnTo>
                  <a:pt x="452" y="450"/>
                </a:lnTo>
                <a:lnTo>
                  <a:pt x="456" y="454"/>
                </a:lnTo>
                <a:lnTo>
                  <a:pt x="462" y="458"/>
                </a:lnTo>
                <a:lnTo>
                  <a:pt x="480" y="464"/>
                </a:lnTo>
                <a:lnTo>
                  <a:pt x="500" y="468"/>
                </a:lnTo>
                <a:lnTo>
                  <a:pt x="524" y="470"/>
                </a:lnTo>
                <a:lnTo>
                  <a:pt x="550" y="468"/>
                </a:lnTo>
                <a:lnTo>
                  <a:pt x="576" y="462"/>
                </a:lnTo>
                <a:lnTo>
                  <a:pt x="602" y="452"/>
                </a:lnTo>
                <a:lnTo>
                  <a:pt x="602" y="4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2679700" y="869950"/>
            <a:ext cx="1136650" cy="717550"/>
          </a:xfrm>
          <a:custGeom>
            <a:avLst/>
            <a:gdLst>
              <a:gd name="T0" fmla="*/ 122 w 716"/>
              <a:gd name="T1" fmla="*/ 0 h 452"/>
              <a:gd name="T2" fmla="*/ 146 w 716"/>
              <a:gd name="T3" fmla="*/ 116 h 452"/>
              <a:gd name="T4" fmla="*/ 148 w 716"/>
              <a:gd name="T5" fmla="*/ 152 h 452"/>
              <a:gd name="T6" fmla="*/ 140 w 716"/>
              <a:gd name="T7" fmla="*/ 168 h 452"/>
              <a:gd name="T8" fmla="*/ 120 w 716"/>
              <a:gd name="T9" fmla="*/ 162 h 452"/>
              <a:gd name="T10" fmla="*/ 66 w 716"/>
              <a:gd name="T11" fmla="*/ 130 h 452"/>
              <a:gd name="T12" fmla="*/ 38 w 716"/>
              <a:gd name="T13" fmla="*/ 124 h 452"/>
              <a:gd name="T14" fmla="*/ 20 w 716"/>
              <a:gd name="T15" fmla="*/ 134 h 452"/>
              <a:gd name="T16" fmla="*/ 4 w 716"/>
              <a:gd name="T17" fmla="*/ 168 h 452"/>
              <a:gd name="T18" fmla="*/ 0 w 716"/>
              <a:gd name="T19" fmla="*/ 216 h 452"/>
              <a:gd name="T20" fmla="*/ 8 w 716"/>
              <a:gd name="T21" fmla="*/ 262 h 452"/>
              <a:gd name="T22" fmla="*/ 26 w 716"/>
              <a:gd name="T23" fmla="*/ 296 h 452"/>
              <a:gd name="T24" fmla="*/ 52 w 716"/>
              <a:gd name="T25" fmla="*/ 304 h 452"/>
              <a:gd name="T26" fmla="*/ 140 w 716"/>
              <a:gd name="T27" fmla="*/ 272 h 452"/>
              <a:gd name="T28" fmla="*/ 146 w 716"/>
              <a:gd name="T29" fmla="*/ 344 h 452"/>
              <a:gd name="T30" fmla="*/ 132 w 716"/>
              <a:gd name="T31" fmla="*/ 432 h 452"/>
              <a:gd name="T32" fmla="*/ 128 w 716"/>
              <a:gd name="T33" fmla="*/ 448 h 452"/>
              <a:gd name="T34" fmla="*/ 220 w 716"/>
              <a:gd name="T35" fmla="*/ 418 h 452"/>
              <a:gd name="T36" fmla="*/ 244 w 716"/>
              <a:gd name="T37" fmla="*/ 394 h 452"/>
              <a:gd name="T38" fmla="*/ 246 w 716"/>
              <a:gd name="T39" fmla="*/ 362 h 452"/>
              <a:gd name="T40" fmla="*/ 240 w 716"/>
              <a:gd name="T41" fmla="*/ 318 h 452"/>
              <a:gd name="T42" fmla="*/ 250 w 716"/>
              <a:gd name="T43" fmla="*/ 294 h 452"/>
              <a:gd name="T44" fmla="*/ 296 w 716"/>
              <a:gd name="T45" fmla="*/ 282 h 452"/>
              <a:gd name="T46" fmla="*/ 352 w 716"/>
              <a:gd name="T47" fmla="*/ 282 h 452"/>
              <a:gd name="T48" fmla="*/ 386 w 716"/>
              <a:gd name="T49" fmla="*/ 294 h 452"/>
              <a:gd name="T50" fmla="*/ 400 w 716"/>
              <a:gd name="T51" fmla="*/ 314 h 452"/>
              <a:gd name="T52" fmla="*/ 398 w 716"/>
              <a:gd name="T53" fmla="*/ 344 h 452"/>
              <a:gd name="T54" fmla="*/ 372 w 716"/>
              <a:gd name="T55" fmla="*/ 396 h 452"/>
              <a:gd name="T56" fmla="*/ 366 w 716"/>
              <a:gd name="T57" fmla="*/ 428 h 452"/>
              <a:gd name="T58" fmla="*/ 392 w 716"/>
              <a:gd name="T59" fmla="*/ 446 h 452"/>
              <a:gd name="T60" fmla="*/ 454 w 716"/>
              <a:gd name="T61" fmla="*/ 452 h 452"/>
              <a:gd name="T62" fmla="*/ 536 w 716"/>
              <a:gd name="T63" fmla="*/ 438 h 452"/>
              <a:gd name="T64" fmla="*/ 564 w 716"/>
              <a:gd name="T65" fmla="*/ 424 h 452"/>
              <a:gd name="T66" fmla="*/ 556 w 716"/>
              <a:gd name="T67" fmla="*/ 408 h 452"/>
              <a:gd name="T68" fmla="*/ 540 w 716"/>
              <a:gd name="T69" fmla="*/ 340 h 452"/>
              <a:gd name="T70" fmla="*/ 550 w 716"/>
              <a:gd name="T71" fmla="*/ 298 h 452"/>
              <a:gd name="T72" fmla="*/ 564 w 716"/>
              <a:gd name="T73" fmla="*/ 288 h 452"/>
              <a:gd name="T74" fmla="*/ 654 w 716"/>
              <a:gd name="T75" fmla="*/ 304 h 452"/>
              <a:gd name="T76" fmla="*/ 684 w 716"/>
              <a:gd name="T77" fmla="*/ 304 h 452"/>
              <a:gd name="T78" fmla="*/ 700 w 716"/>
              <a:gd name="T79" fmla="*/ 292 h 452"/>
              <a:gd name="T80" fmla="*/ 716 w 716"/>
              <a:gd name="T81" fmla="*/ 244 h 452"/>
              <a:gd name="T82" fmla="*/ 710 w 716"/>
              <a:gd name="T83" fmla="*/ 168 h 452"/>
              <a:gd name="T84" fmla="*/ 694 w 716"/>
              <a:gd name="T85" fmla="*/ 134 h 452"/>
              <a:gd name="T86" fmla="*/ 668 w 716"/>
              <a:gd name="T87" fmla="*/ 118 h 452"/>
              <a:gd name="T88" fmla="*/ 628 w 716"/>
              <a:gd name="T89" fmla="*/ 124 h 452"/>
              <a:gd name="T90" fmla="*/ 580 w 716"/>
              <a:gd name="T91" fmla="*/ 152 h 452"/>
              <a:gd name="T92" fmla="*/ 568 w 716"/>
              <a:gd name="T93" fmla="*/ 150 h 452"/>
              <a:gd name="T94" fmla="*/ 550 w 716"/>
              <a:gd name="T95" fmla="*/ 126 h 452"/>
              <a:gd name="T96" fmla="*/ 548 w 716"/>
              <a:gd name="T97" fmla="*/ 88 h 452"/>
              <a:gd name="T98" fmla="*/ 564 w 716"/>
              <a:gd name="T99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16" h="452">
                <a:moveTo>
                  <a:pt x="564" y="0"/>
                </a:moveTo>
                <a:lnTo>
                  <a:pt x="122" y="0"/>
                </a:lnTo>
                <a:lnTo>
                  <a:pt x="122" y="0"/>
                </a:lnTo>
                <a:lnTo>
                  <a:pt x="132" y="34"/>
                </a:lnTo>
                <a:lnTo>
                  <a:pt x="140" y="74"/>
                </a:lnTo>
                <a:lnTo>
                  <a:pt x="146" y="116"/>
                </a:lnTo>
                <a:lnTo>
                  <a:pt x="148" y="136"/>
                </a:lnTo>
                <a:lnTo>
                  <a:pt x="148" y="152"/>
                </a:lnTo>
                <a:lnTo>
                  <a:pt x="148" y="152"/>
                </a:lnTo>
                <a:lnTo>
                  <a:pt x="146" y="160"/>
                </a:lnTo>
                <a:lnTo>
                  <a:pt x="144" y="166"/>
                </a:lnTo>
                <a:lnTo>
                  <a:pt x="140" y="168"/>
                </a:lnTo>
                <a:lnTo>
                  <a:pt x="134" y="168"/>
                </a:lnTo>
                <a:lnTo>
                  <a:pt x="128" y="166"/>
                </a:lnTo>
                <a:lnTo>
                  <a:pt x="120" y="162"/>
                </a:lnTo>
                <a:lnTo>
                  <a:pt x="104" y="152"/>
                </a:lnTo>
                <a:lnTo>
                  <a:pt x="86" y="140"/>
                </a:lnTo>
                <a:lnTo>
                  <a:pt x="66" y="130"/>
                </a:lnTo>
                <a:lnTo>
                  <a:pt x="56" y="126"/>
                </a:lnTo>
                <a:lnTo>
                  <a:pt x="46" y="124"/>
                </a:lnTo>
                <a:lnTo>
                  <a:pt x="38" y="124"/>
                </a:lnTo>
                <a:lnTo>
                  <a:pt x="28" y="128"/>
                </a:lnTo>
                <a:lnTo>
                  <a:pt x="28" y="128"/>
                </a:lnTo>
                <a:lnTo>
                  <a:pt x="20" y="134"/>
                </a:lnTo>
                <a:lnTo>
                  <a:pt x="14" y="144"/>
                </a:lnTo>
                <a:lnTo>
                  <a:pt x="8" y="154"/>
                </a:lnTo>
                <a:lnTo>
                  <a:pt x="4" y="168"/>
                </a:lnTo>
                <a:lnTo>
                  <a:pt x="2" y="184"/>
                </a:lnTo>
                <a:lnTo>
                  <a:pt x="0" y="200"/>
                </a:lnTo>
                <a:lnTo>
                  <a:pt x="0" y="216"/>
                </a:lnTo>
                <a:lnTo>
                  <a:pt x="2" y="232"/>
                </a:lnTo>
                <a:lnTo>
                  <a:pt x="4" y="248"/>
                </a:lnTo>
                <a:lnTo>
                  <a:pt x="8" y="262"/>
                </a:lnTo>
                <a:lnTo>
                  <a:pt x="14" y="276"/>
                </a:lnTo>
                <a:lnTo>
                  <a:pt x="18" y="288"/>
                </a:lnTo>
                <a:lnTo>
                  <a:pt x="26" y="296"/>
                </a:lnTo>
                <a:lnTo>
                  <a:pt x="34" y="302"/>
                </a:lnTo>
                <a:lnTo>
                  <a:pt x="42" y="306"/>
                </a:lnTo>
                <a:lnTo>
                  <a:pt x="52" y="304"/>
                </a:lnTo>
                <a:lnTo>
                  <a:pt x="52" y="304"/>
                </a:lnTo>
                <a:lnTo>
                  <a:pt x="140" y="272"/>
                </a:lnTo>
                <a:lnTo>
                  <a:pt x="140" y="272"/>
                </a:lnTo>
                <a:lnTo>
                  <a:pt x="142" y="284"/>
                </a:lnTo>
                <a:lnTo>
                  <a:pt x="146" y="320"/>
                </a:lnTo>
                <a:lnTo>
                  <a:pt x="146" y="344"/>
                </a:lnTo>
                <a:lnTo>
                  <a:pt x="144" y="370"/>
                </a:lnTo>
                <a:lnTo>
                  <a:pt x="140" y="400"/>
                </a:lnTo>
                <a:lnTo>
                  <a:pt x="132" y="432"/>
                </a:lnTo>
                <a:lnTo>
                  <a:pt x="132" y="432"/>
                </a:lnTo>
                <a:lnTo>
                  <a:pt x="128" y="448"/>
                </a:lnTo>
                <a:lnTo>
                  <a:pt x="128" y="448"/>
                </a:lnTo>
                <a:lnTo>
                  <a:pt x="178" y="434"/>
                </a:lnTo>
                <a:lnTo>
                  <a:pt x="220" y="418"/>
                </a:lnTo>
                <a:lnTo>
                  <a:pt x="220" y="418"/>
                </a:lnTo>
                <a:lnTo>
                  <a:pt x="232" y="410"/>
                </a:lnTo>
                <a:lnTo>
                  <a:pt x="240" y="402"/>
                </a:lnTo>
                <a:lnTo>
                  <a:pt x="244" y="394"/>
                </a:lnTo>
                <a:lnTo>
                  <a:pt x="248" y="384"/>
                </a:lnTo>
                <a:lnTo>
                  <a:pt x="248" y="372"/>
                </a:lnTo>
                <a:lnTo>
                  <a:pt x="246" y="362"/>
                </a:lnTo>
                <a:lnTo>
                  <a:pt x="242" y="340"/>
                </a:lnTo>
                <a:lnTo>
                  <a:pt x="240" y="328"/>
                </a:lnTo>
                <a:lnTo>
                  <a:pt x="240" y="318"/>
                </a:lnTo>
                <a:lnTo>
                  <a:pt x="240" y="310"/>
                </a:lnTo>
                <a:lnTo>
                  <a:pt x="244" y="300"/>
                </a:lnTo>
                <a:lnTo>
                  <a:pt x="250" y="294"/>
                </a:lnTo>
                <a:lnTo>
                  <a:pt x="262" y="288"/>
                </a:lnTo>
                <a:lnTo>
                  <a:pt x="276" y="284"/>
                </a:lnTo>
                <a:lnTo>
                  <a:pt x="296" y="282"/>
                </a:lnTo>
                <a:lnTo>
                  <a:pt x="296" y="282"/>
                </a:lnTo>
                <a:lnTo>
                  <a:pt x="336" y="280"/>
                </a:lnTo>
                <a:lnTo>
                  <a:pt x="352" y="282"/>
                </a:lnTo>
                <a:lnTo>
                  <a:pt x="366" y="286"/>
                </a:lnTo>
                <a:lnTo>
                  <a:pt x="376" y="288"/>
                </a:lnTo>
                <a:lnTo>
                  <a:pt x="386" y="294"/>
                </a:lnTo>
                <a:lnTo>
                  <a:pt x="392" y="300"/>
                </a:lnTo>
                <a:lnTo>
                  <a:pt x="398" y="306"/>
                </a:lnTo>
                <a:lnTo>
                  <a:pt x="400" y="314"/>
                </a:lnTo>
                <a:lnTo>
                  <a:pt x="400" y="324"/>
                </a:lnTo>
                <a:lnTo>
                  <a:pt x="400" y="334"/>
                </a:lnTo>
                <a:lnTo>
                  <a:pt x="398" y="344"/>
                </a:lnTo>
                <a:lnTo>
                  <a:pt x="388" y="368"/>
                </a:lnTo>
                <a:lnTo>
                  <a:pt x="372" y="396"/>
                </a:lnTo>
                <a:lnTo>
                  <a:pt x="372" y="396"/>
                </a:lnTo>
                <a:lnTo>
                  <a:pt x="366" y="408"/>
                </a:lnTo>
                <a:lnTo>
                  <a:pt x="364" y="418"/>
                </a:lnTo>
                <a:lnTo>
                  <a:pt x="366" y="428"/>
                </a:lnTo>
                <a:lnTo>
                  <a:pt x="372" y="434"/>
                </a:lnTo>
                <a:lnTo>
                  <a:pt x="382" y="440"/>
                </a:lnTo>
                <a:lnTo>
                  <a:pt x="392" y="446"/>
                </a:lnTo>
                <a:lnTo>
                  <a:pt x="406" y="448"/>
                </a:lnTo>
                <a:lnTo>
                  <a:pt x="422" y="452"/>
                </a:lnTo>
                <a:lnTo>
                  <a:pt x="454" y="452"/>
                </a:lnTo>
                <a:lnTo>
                  <a:pt x="490" y="448"/>
                </a:lnTo>
                <a:lnTo>
                  <a:pt x="522" y="442"/>
                </a:lnTo>
                <a:lnTo>
                  <a:pt x="536" y="438"/>
                </a:lnTo>
                <a:lnTo>
                  <a:pt x="548" y="432"/>
                </a:lnTo>
                <a:lnTo>
                  <a:pt x="548" y="432"/>
                </a:lnTo>
                <a:lnTo>
                  <a:pt x="564" y="424"/>
                </a:lnTo>
                <a:lnTo>
                  <a:pt x="564" y="424"/>
                </a:lnTo>
                <a:lnTo>
                  <a:pt x="556" y="408"/>
                </a:lnTo>
                <a:lnTo>
                  <a:pt x="556" y="408"/>
                </a:lnTo>
                <a:lnTo>
                  <a:pt x="548" y="384"/>
                </a:lnTo>
                <a:lnTo>
                  <a:pt x="542" y="360"/>
                </a:lnTo>
                <a:lnTo>
                  <a:pt x="540" y="340"/>
                </a:lnTo>
                <a:lnTo>
                  <a:pt x="542" y="322"/>
                </a:lnTo>
                <a:lnTo>
                  <a:pt x="546" y="308"/>
                </a:lnTo>
                <a:lnTo>
                  <a:pt x="550" y="298"/>
                </a:lnTo>
                <a:lnTo>
                  <a:pt x="556" y="290"/>
                </a:lnTo>
                <a:lnTo>
                  <a:pt x="564" y="288"/>
                </a:lnTo>
                <a:lnTo>
                  <a:pt x="564" y="288"/>
                </a:lnTo>
                <a:lnTo>
                  <a:pt x="586" y="292"/>
                </a:lnTo>
                <a:lnTo>
                  <a:pt x="620" y="298"/>
                </a:lnTo>
                <a:lnTo>
                  <a:pt x="654" y="304"/>
                </a:lnTo>
                <a:lnTo>
                  <a:pt x="670" y="306"/>
                </a:lnTo>
                <a:lnTo>
                  <a:pt x="684" y="304"/>
                </a:lnTo>
                <a:lnTo>
                  <a:pt x="684" y="304"/>
                </a:lnTo>
                <a:lnTo>
                  <a:pt x="690" y="302"/>
                </a:lnTo>
                <a:lnTo>
                  <a:pt x="696" y="298"/>
                </a:lnTo>
                <a:lnTo>
                  <a:pt x="700" y="292"/>
                </a:lnTo>
                <a:lnTo>
                  <a:pt x="704" y="284"/>
                </a:lnTo>
                <a:lnTo>
                  <a:pt x="710" y="266"/>
                </a:lnTo>
                <a:lnTo>
                  <a:pt x="716" y="244"/>
                </a:lnTo>
                <a:lnTo>
                  <a:pt x="716" y="220"/>
                </a:lnTo>
                <a:lnTo>
                  <a:pt x="714" y="194"/>
                </a:lnTo>
                <a:lnTo>
                  <a:pt x="710" y="168"/>
                </a:lnTo>
                <a:lnTo>
                  <a:pt x="700" y="144"/>
                </a:lnTo>
                <a:lnTo>
                  <a:pt x="700" y="144"/>
                </a:lnTo>
                <a:lnTo>
                  <a:pt x="694" y="134"/>
                </a:lnTo>
                <a:lnTo>
                  <a:pt x="686" y="126"/>
                </a:lnTo>
                <a:lnTo>
                  <a:pt x="678" y="120"/>
                </a:lnTo>
                <a:lnTo>
                  <a:pt x="668" y="118"/>
                </a:lnTo>
                <a:lnTo>
                  <a:pt x="660" y="118"/>
                </a:lnTo>
                <a:lnTo>
                  <a:pt x="650" y="118"/>
                </a:lnTo>
                <a:lnTo>
                  <a:pt x="628" y="124"/>
                </a:lnTo>
                <a:lnTo>
                  <a:pt x="610" y="132"/>
                </a:lnTo>
                <a:lnTo>
                  <a:pt x="594" y="142"/>
                </a:lnTo>
                <a:lnTo>
                  <a:pt x="580" y="152"/>
                </a:lnTo>
                <a:lnTo>
                  <a:pt x="580" y="152"/>
                </a:lnTo>
                <a:lnTo>
                  <a:pt x="574" y="152"/>
                </a:lnTo>
                <a:lnTo>
                  <a:pt x="568" y="150"/>
                </a:lnTo>
                <a:lnTo>
                  <a:pt x="562" y="144"/>
                </a:lnTo>
                <a:lnTo>
                  <a:pt x="556" y="138"/>
                </a:lnTo>
                <a:lnTo>
                  <a:pt x="550" y="126"/>
                </a:lnTo>
                <a:lnTo>
                  <a:pt x="548" y="110"/>
                </a:lnTo>
                <a:lnTo>
                  <a:pt x="548" y="88"/>
                </a:lnTo>
                <a:lnTo>
                  <a:pt x="548" y="88"/>
                </a:lnTo>
                <a:lnTo>
                  <a:pt x="550" y="60"/>
                </a:lnTo>
                <a:lnTo>
                  <a:pt x="556" y="36"/>
                </a:lnTo>
                <a:lnTo>
                  <a:pt x="564" y="0"/>
                </a:lnTo>
                <a:lnTo>
                  <a:pt x="56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6156325" y="5451475"/>
            <a:ext cx="1063625" cy="949325"/>
          </a:xfrm>
          <a:custGeom>
            <a:avLst/>
            <a:gdLst>
              <a:gd name="T0" fmla="*/ 558 w 670"/>
              <a:gd name="T1" fmla="*/ 598 h 598"/>
              <a:gd name="T2" fmla="*/ 510 w 670"/>
              <a:gd name="T3" fmla="*/ 532 h 598"/>
              <a:gd name="T4" fmla="*/ 502 w 670"/>
              <a:gd name="T5" fmla="*/ 514 h 598"/>
              <a:gd name="T6" fmla="*/ 484 w 670"/>
              <a:gd name="T7" fmla="*/ 480 h 598"/>
              <a:gd name="T8" fmla="*/ 512 w 670"/>
              <a:gd name="T9" fmla="*/ 464 h 598"/>
              <a:gd name="T10" fmla="*/ 532 w 670"/>
              <a:gd name="T11" fmla="*/ 460 h 598"/>
              <a:gd name="T12" fmla="*/ 586 w 670"/>
              <a:gd name="T13" fmla="*/ 476 h 598"/>
              <a:gd name="T14" fmla="*/ 614 w 670"/>
              <a:gd name="T15" fmla="*/ 478 h 598"/>
              <a:gd name="T16" fmla="*/ 640 w 670"/>
              <a:gd name="T17" fmla="*/ 464 h 598"/>
              <a:gd name="T18" fmla="*/ 656 w 670"/>
              <a:gd name="T19" fmla="*/ 440 h 598"/>
              <a:gd name="T20" fmla="*/ 670 w 670"/>
              <a:gd name="T21" fmla="*/ 394 h 598"/>
              <a:gd name="T22" fmla="*/ 662 w 670"/>
              <a:gd name="T23" fmla="*/ 358 h 598"/>
              <a:gd name="T24" fmla="*/ 642 w 670"/>
              <a:gd name="T25" fmla="*/ 328 h 598"/>
              <a:gd name="T26" fmla="*/ 614 w 670"/>
              <a:gd name="T27" fmla="*/ 312 h 598"/>
              <a:gd name="T28" fmla="*/ 588 w 670"/>
              <a:gd name="T29" fmla="*/ 310 h 598"/>
              <a:gd name="T30" fmla="*/ 570 w 670"/>
              <a:gd name="T31" fmla="*/ 322 h 598"/>
              <a:gd name="T32" fmla="*/ 534 w 670"/>
              <a:gd name="T33" fmla="*/ 328 h 598"/>
              <a:gd name="T34" fmla="*/ 508 w 670"/>
              <a:gd name="T35" fmla="*/ 302 h 598"/>
              <a:gd name="T36" fmla="*/ 502 w 670"/>
              <a:gd name="T37" fmla="*/ 264 h 598"/>
              <a:gd name="T38" fmla="*/ 520 w 670"/>
              <a:gd name="T39" fmla="*/ 186 h 598"/>
              <a:gd name="T40" fmla="*/ 366 w 670"/>
              <a:gd name="T41" fmla="*/ 168 h 598"/>
              <a:gd name="T42" fmla="*/ 374 w 670"/>
              <a:gd name="T43" fmla="*/ 154 h 598"/>
              <a:gd name="T44" fmla="*/ 400 w 670"/>
              <a:gd name="T45" fmla="*/ 110 h 598"/>
              <a:gd name="T46" fmla="*/ 406 w 670"/>
              <a:gd name="T47" fmla="*/ 72 h 598"/>
              <a:gd name="T48" fmla="*/ 400 w 670"/>
              <a:gd name="T49" fmla="*/ 52 h 598"/>
              <a:gd name="T50" fmla="*/ 382 w 670"/>
              <a:gd name="T51" fmla="*/ 28 h 598"/>
              <a:gd name="T52" fmla="*/ 350 w 670"/>
              <a:gd name="T53" fmla="*/ 10 h 598"/>
              <a:gd name="T54" fmla="*/ 304 w 670"/>
              <a:gd name="T55" fmla="*/ 0 h 598"/>
              <a:gd name="T56" fmla="*/ 274 w 670"/>
              <a:gd name="T57" fmla="*/ 8 h 598"/>
              <a:gd name="T58" fmla="*/ 254 w 670"/>
              <a:gd name="T59" fmla="*/ 30 h 598"/>
              <a:gd name="T60" fmla="*/ 252 w 670"/>
              <a:gd name="T61" fmla="*/ 60 h 598"/>
              <a:gd name="T62" fmla="*/ 270 w 670"/>
              <a:gd name="T63" fmla="*/ 136 h 598"/>
              <a:gd name="T64" fmla="*/ 200 w 670"/>
              <a:gd name="T65" fmla="*/ 154 h 598"/>
              <a:gd name="T66" fmla="*/ 124 w 670"/>
              <a:gd name="T67" fmla="*/ 214 h 598"/>
              <a:gd name="T68" fmla="*/ 138 w 670"/>
              <a:gd name="T69" fmla="*/ 310 h 598"/>
              <a:gd name="T70" fmla="*/ 134 w 670"/>
              <a:gd name="T71" fmla="*/ 328 h 598"/>
              <a:gd name="T72" fmla="*/ 116 w 670"/>
              <a:gd name="T73" fmla="*/ 326 h 598"/>
              <a:gd name="T74" fmla="*/ 70 w 670"/>
              <a:gd name="T75" fmla="*/ 310 h 598"/>
              <a:gd name="T76" fmla="*/ 44 w 670"/>
              <a:gd name="T77" fmla="*/ 312 h 598"/>
              <a:gd name="T78" fmla="*/ 18 w 670"/>
              <a:gd name="T79" fmla="*/ 334 h 598"/>
              <a:gd name="T80" fmla="*/ 2 w 670"/>
              <a:gd name="T81" fmla="*/ 372 h 598"/>
              <a:gd name="T82" fmla="*/ 0 w 670"/>
              <a:gd name="T83" fmla="*/ 414 h 598"/>
              <a:gd name="T84" fmla="*/ 10 w 670"/>
              <a:gd name="T85" fmla="*/ 454 h 598"/>
              <a:gd name="T86" fmla="*/ 32 w 670"/>
              <a:gd name="T87" fmla="*/ 482 h 598"/>
              <a:gd name="T88" fmla="*/ 50 w 670"/>
              <a:gd name="T89" fmla="*/ 488 h 598"/>
              <a:gd name="T90" fmla="*/ 68 w 670"/>
              <a:gd name="T91" fmla="*/ 480 h 598"/>
              <a:gd name="T92" fmla="*/ 96 w 670"/>
              <a:gd name="T93" fmla="*/ 440 h 598"/>
              <a:gd name="T94" fmla="*/ 120 w 670"/>
              <a:gd name="T95" fmla="*/ 422 h 598"/>
              <a:gd name="T96" fmla="*/ 134 w 670"/>
              <a:gd name="T97" fmla="*/ 424 h 598"/>
              <a:gd name="T98" fmla="*/ 164 w 670"/>
              <a:gd name="T99" fmla="*/ 442 h 598"/>
              <a:gd name="T100" fmla="*/ 170 w 670"/>
              <a:gd name="T101" fmla="*/ 468 h 598"/>
              <a:gd name="T102" fmla="*/ 154 w 670"/>
              <a:gd name="T103" fmla="*/ 510 h 598"/>
              <a:gd name="T104" fmla="*/ 120 w 670"/>
              <a:gd name="T105" fmla="*/ 59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0" h="598">
                <a:moveTo>
                  <a:pt x="120" y="598"/>
                </a:moveTo>
                <a:lnTo>
                  <a:pt x="558" y="598"/>
                </a:lnTo>
                <a:lnTo>
                  <a:pt x="558" y="598"/>
                </a:lnTo>
                <a:lnTo>
                  <a:pt x="540" y="576"/>
                </a:lnTo>
                <a:lnTo>
                  <a:pt x="522" y="554"/>
                </a:lnTo>
                <a:lnTo>
                  <a:pt x="510" y="532"/>
                </a:lnTo>
                <a:lnTo>
                  <a:pt x="504" y="522"/>
                </a:lnTo>
                <a:lnTo>
                  <a:pt x="502" y="514"/>
                </a:lnTo>
                <a:lnTo>
                  <a:pt x="502" y="514"/>
                </a:lnTo>
                <a:lnTo>
                  <a:pt x="498" y="502"/>
                </a:lnTo>
                <a:lnTo>
                  <a:pt x="492" y="492"/>
                </a:lnTo>
                <a:lnTo>
                  <a:pt x="484" y="480"/>
                </a:lnTo>
                <a:lnTo>
                  <a:pt x="484" y="476"/>
                </a:lnTo>
                <a:lnTo>
                  <a:pt x="488" y="472"/>
                </a:lnTo>
                <a:lnTo>
                  <a:pt x="512" y="464"/>
                </a:lnTo>
                <a:lnTo>
                  <a:pt x="512" y="464"/>
                </a:lnTo>
                <a:lnTo>
                  <a:pt x="522" y="462"/>
                </a:lnTo>
                <a:lnTo>
                  <a:pt x="532" y="460"/>
                </a:lnTo>
                <a:lnTo>
                  <a:pt x="542" y="462"/>
                </a:lnTo>
                <a:lnTo>
                  <a:pt x="550" y="464"/>
                </a:lnTo>
                <a:lnTo>
                  <a:pt x="586" y="476"/>
                </a:lnTo>
                <a:lnTo>
                  <a:pt x="596" y="478"/>
                </a:lnTo>
                <a:lnTo>
                  <a:pt x="604" y="480"/>
                </a:lnTo>
                <a:lnTo>
                  <a:pt x="614" y="478"/>
                </a:lnTo>
                <a:lnTo>
                  <a:pt x="622" y="476"/>
                </a:lnTo>
                <a:lnTo>
                  <a:pt x="630" y="472"/>
                </a:lnTo>
                <a:lnTo>
                  <a:pt x="640" y="464"/>
                </a:lnTo>
                <a:lnTo>
                  <a:pt x="648" y="454"/>
                </a:lnTo>
                <a:lnTo>
                  <a:pt x="656" y="440"/>
                </a:lnTo>
                <a:lnTo>
                  <a:pt x="656" y="440"/>
                </a:lnTo>
                <a:lnTo>
                  <a:pt x="664" y="424"/>
                </a:lnTo>
                <a:lnTo>
                  <a:pt x="668" y="408"/>
                </a:lnTo>
                <a:lnTo>
                  <a:pt x="670" y="394"/>
                </a:lnTo>
                <a:lnTo>
                  <a:pt x="670" y="382"/>
                </a:lnTo>
                <a:lnTo>
                  <a:pt x="666" y="368"/>
                </a:lnTo>
                <a:lnTo>
                  <a:pt x="662" y="358"/>
                </a:lnTo>
                <a:lnTo>
                  <a:pt x="656" y="346"/>
                </a:lnTo>
                <a:lnTo>
                  <a:pt x="650" y="338"/>
                </a:lnTo>
                <a:lnTo>
                  <a:pt x="642" y="328"/>
                </a:lnTo>
                <a:lnTo>
                  <a:pt x="632" y="322"/>
                </a:lnTo>
                <a:lnTo>
                  <a:pt x="624" y="316"/>
                </a:lnTo>
                <a:lnTo>
                  <a:pt x="614" y="312"/>
                </a:lnTo>
                <a:lnTo>
                  <a:pt x="606" y="310"/>
                </a:lnTo>
                <a:lnTo>
                  <a:pt x="596" y="310"/>
                </a:lnTo>
                <a:lnTo>
                  <a:pt x="588" y="310"/>
                </a:lnTo>
                <a:lnTo>
                  <a:pt x="582" y="314"/>
                </a:lnTo>
                <a:lnTo>
                  <a:pt x="582" y="314"/>
                </a:lnTo>
                <a:lnTo>
                  <a:pt x="570" y="322"/>
                </a:lnTo>
                <a:lnTo>
                  <a:pt x="556" y="326"/>
                </a:lnTo>
                <a:lnTo>
                  <a:pt x="544" y="328"/>
                </a:lnTo>
                <a:lnTo>
                  <a:pt x="534" y="328"/>
                </a:lnTo>
                <a:lnTo>
                  <a:pt x="524" y="324"/>
                </a:lnTo>
                <a:lnTo>
                  <a:pt x="514" y="314"/>
                </a:lnTo>
                <a:lnTo>
                  <a:pt x="508" y="302"/>
                </a:lnTo>
                <a:lnTo>
                  <a:pt x="502" y="282"/>
                </a:lnTo>
                <a:lnTo>
                  <a:pt x="502" y="282"/>
                </a:lnTo>
                <a:lnTo>
                  <a:pt x="502" y="264"/>
                </a:lnTo>
                <a:lnTo>
                  <a:pt x="506" y="242"/>
                </a:lnTo>
                <a:lnTo>
                  <a:pt x="512" y="216"/>
                </a:lnTo>
                <a:lnTo>
                  <a:pt x="520" y="186"/>
                </a:lnTo>
                <a:lnTo>
                  <a:pt x="520" y="186"/>
                </a:lnTo>
                <a:lnTo>
                  <a:pt x="436" y="178"/>
                </a:lnTo>
                <a:lnTo>
                  <a:pt x="366" y="168"/>
                </a:lnTo>
                <a:lnTo>
                  <a:pt x="366" y="168"/>
                </a:lnTo>
                <a:lnTo>
                  <a:pt x="368" y="164"/>
                </a:lnTo>
                <a:lnTo>
                  <a:pt x="374" y="154"/>
                </a:lnTo>
                <a:lnTo>
                  <a:pt x="382" y="142"/>
                </a:lnTo>
                <a:lnTo>
                  <a:pt x="392" y="126"/>
                </a:lnTo>
                <a:lnTo>
                  <a:pt x="400" y="110"/>
                </a:lnTo>
                <a:lnTo>
                  <a:pt x="404" y="90"/>
                </a:lnTo>
                <a:lnTo>
                  <a:pt x="406" y="82"/>
                </a:lnTo>
                <a:lnTo>
                  <a:pt x="406" y="72"/>
                </a:lnTo>
                <a:lnTo>
                  <a:pt x="404" y="62"/>
                </a:lnTo>
                <a:lnTo>
                  <a:pt x="400" y="52"/>
                </a:lnTo>
                <a:lnTo>
                  <a:pt x="400" y="52"/>
                </a:lnTo>
                <a:lnTo>
                  <a:pt x="396" y="44"/>
                </a:lnTo>
                <a:lnTo>
                  <a:pt x="390" y="36"/>
                </a:lnTo>
                <a:lnTo>
                  <a:pt x="382" y="28"/>
                </a:lnTo>
                <a:lnTo>
                  <a:pt x="372" y="20"/>
                </a:lnTo>
                <a:lnTo>
                  <a:pt x="362" y="14"/>
                </a:lnTo>
                <a:lnTo>
                  <a:pt x="350" y="10"/>
                </a:lnTo>
                <a:lnTo>
                  <a:pt x="328" y="2"/>
                </a:lnTo>
                <a:lnTo>
                  <a:pt x="316" y="0"/>
                </a:lnTo>
                <a:lnTo>
                  <a:pt x="304" y="0"/>
                </a:lnTo>
                <a:lnTo>
                  <a:pt x="294" y="0"/>
                </a:lnTo>
                <a:lnTo>
                  <a:pt x="284" y="4"/>
                </a:lnTo>
                <a:lnTo>
                  <a:pt x="274" y="8"/>
                </a:lnTo>
                <a:lnTo>
                  <a:pt x="266" y="12"/>
                </a:lnTo>
                <a:lnTo>
                  <a:pt x="260" y="20"/>
                </a:lnTo>
                <a:lnTo>
                  <a:pt x="254" y="30"/>
                </a:lnTo>
                <a:lnTo>
                  <a:pt x="254" y="30"/>
                </a:lnTo>
                <a:lnTo>
                  <a:pt x="252" y="42"/>
                </a:lnTo>
                <a:lnTo>
                  <a:pt x="252" y="60"/>
                </a:lnTo>
                <a:lnTo>
                  <a:pt x="254" y="80"/>
                </a:lnTo>
                <a:lnTo>
                  <a:pt x="260" y="100"/>
                </a:lnTo>
                <a:lnTo>
                  <a:pt x="270" y="136"/>
                </a:lnTo>
                <a:lnTo>
                  <a:pt x="280" y="158"/>
                </a:lnTo>
                <a:lnTo>
                  <a:pt x="280" y="158"/>
                </a:lnTo>
                <a:lnTo>
                  <a:pt x="200" y="154"/>
                </a:lnTo>
                <a:lnTo>
                  <a:pt x="110" y="152"/>
                </a:lnTo>
                <a:lnTo>
                  <a:pt x="110" y="152"/>
                </a:lnTo>
                <a:lnTo>
                  <a:pt x="124" y="214"/>
                </a:lnTo>
                <a:lnTo>
                  <a:pt x="134" y="270"/>
                </a:lnTo>
                <a:lnTo>
                  <a:pt x="136" y="292"/>
                </a:lnTo>
                <a:lnTo>
                  <a:pt x="138" y="310"/>
                </a:lnTo>
                <a:lnTo>
                  <a:pt x="138" y="322"/>
                </a:lnTo>
                <a:lnTo>
                  <a:pt x="136" y="326"/>
                </a:lnTo>
                <a:lnTo>
                  <a:pt x="134" y="328"/>
                </a:lnTo>
                <a:lnTo>
                  <a:pt x="134" y="328"/>
                </a:lnTo>
                <a:lnTo>
                  <a:pt x="126" y="328"/>
                </a:lnTo>
                <a:lnTo>
                  <a:pt x="116" y="326"/>
                </a:lnTo>
                <a:lnTo>
                  <a:pt x="94" y="318"/>
                </a:lnTo>
                <a:lnTo>
                  <a:pt x="82" y="312"/>
                </a:lnTo>
                <a:lnTo>
                  <a:pt x="70" y="310"/>
                </a:lnTo>
                <a:lnTo>
                  <a:pt x="56" y="308"/>
                </a:lnTo>
                <a:lnTo>
                  <a:pt x="44" y="312"/>
                </a:lnTo>
                <a:lnTo>
                  <a:pt x="44" y="312"/>
                </a:lnTo>
                <a:lnTo>
                  <a:pt x="34" y="316"/>
                </a:lnTo>
                <a:lnTo>
                  <a:pt x="24" y="324"/>
                </a:lnTo>
                <a:lnTo>
                  <a:pt x="18" y="334"/>
                </a:lnTo>
                <a:lnTo>
                  <a:pt x="12" y="344"/>
                </a:lnTo>
                <a:lnTo>
                  <a:pt x="6" y="358"/>
                </a:lnTo>
                <a:lnTo>
                  <a:pt x="2" y="372"/>
                </a:lnTo>
                <a:lnTo>
                  <a:pt x="0" y="386"/>
                </a:lnTo>
                <a:lnTo>
                  <a:pt x="0" y="400"/>
                </a:lnTo>
                <a:lnTo>
                  <a:pt x="0" y="414"/>
                </a:lnTo>
                <a:lnTo>
                  <a:pt x="2" y="428"/>
                </a:lnTo>
                <a:lnTo>
                  <a:pt x="6" y="442"/>
                </a:lnTo>
                <a:lnTo>
                  <a:pt x="10" y="454"/>
                </a:lnTo>
                <a:lnTo>
                  <a:pt x="16" y="466"/>
                </a:lnTo>
                <a:lnTo>
                  <a:pt x="24" y="476"/>
                </a:lnTo>
                <a:lnTo>
                  <a:pt x="32" y="482"/>
                </a:lnTo>
                <a:lnTo>
                  <a:pt x="44" y="488"/>
                </a:lnTo>
                <a:lnTo>
                  <a:pt x="44" y="488"/>
                </a:lnTo>
                <a:lnTo>
                  <a:pt x="50" y="488"/>
                </a:lnTo>
                <a:lnTo>
                  <a:pt x="56" y="488"/>
                </a:lnTo>
                <a:lnTo>
                  <a:pt x="62" y="484"/>
                </a:lnTo>
                <a:lnTo>
                  <a:pt x="68" y="480"/>
                </a:lnTo>
                <a:lnTo>
                  <a:pt x="78" y="468"/>
                </a:lnTo>
                <a:lnTo>
                  <a:pt x="88" y="454"/>
                </a:lnTo>
                <a:lnTo>
                  <a:pt x="96" y="440"/>
                </a:lnTo>
                <a:lnTo>
                  <a:pt x="108" y="428"/>
                </a:lnTo>
                <a:lnTo>
                  <a:pt x="114" y="424"/>
                </a:lnTo>
                <a:lnTo>
                  <a:pt x="120" y="422"/>
                </a:lnTo>
                <a:lnTo>
                  <a:pt x="126" y="422"/>
                </a:lnTo>
                <a:lnTo>
                  <a:pt x="134" y="424"/>
                </a:lnTo>
                <a:lnTo>
                  <a:pt x="134" y="424"/>
                </a:lnTo>
                <a:lnTo>
                  <a:pt x="146" y="430"/>
                </a:lnTo>
                <a:lnTo>
                  <a:pt x="156" y="436"/>
                </a:lnTo>
                <a:lnTo>
                  <a:pt x="164" y="442"/>
                </a:lnTo>
                <a:lnTo>
                  <a:pt x="168" y="450"/>
                </a:lnTo>
                <a:lnTo>
                  <a:pt x="170" y="458"/>
                </a:lnTo>
                <a:lnTo>
                  <a:pt x="170" y="468"/>
                </a:lnTo>
                <a:lnTo>
                  <a:pt x="168" y="478"/>
                </a:lnTo>
                <a:lnTo>
                  <a:pt x="164" y="488"/>
                </a:lnTo>
                <a:lnTo>
                  <a:pt x="154" y="510"/>
                </a:lnTo>
                <a:lnTo>
                  <a:pt x="142" y="536"/>
                </a:lnTo>
                <a:lnTo>
                  <a:pt x="130" y="566"/>
                </a:lnTo>
                <a:lnTo>
                  <a:pt x="120" y="598"/>
                </a:lnTo>
                <a:lnTo>
                  <a:pt x="120" y="5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6137275" y="4225925"/>
            <a:ext cx="1082675" cy="819150"/>
          </a:xfrm>
          <a:custGeom>
            <a:avLst/>
            <a:gdLst>
              <a:gd name="T0" fmla="*/ 524 w 682"/>
              <a:gd name="T1" fmla="*/ 420 h 516"/>
              <a:gd name="T2" fmla="*/ 506 w 682"/>
              <a:gd name="T3" fmla="*/ 350 h 516"/>
              <a:gd name="T4" fmla="*/ 528 w 682"/>
              <a:gd name="T5" fmla="*/ 308 h 516"/>
              <a:gd name="T6" fmla="*/ 588 w 682"/>
              <a:gd name="T7" fmla="*/ 308 h 516"/>
              <a:gd name="T8" fmla="*/ 632 w 682"/>
              <a:gd name="T9" fmla="*/ 326 h 516"/>
              <a:gd name="T10" fmla="*/ 666 w 682"/>
              <a:gd name="T11" fmla="*/ 314 h 516"/>
              <a:gd name="T12" fmla="*/ 682 w 682"/>
              <a:gd name="T13" fmla="*/ 272 h 516"/>
              <a:gd name="T14" fmla="*/ 674 w 682"/>
              <a:gd name="T15" fmla="*/ 214 h 516"/>
              <a:gd name="T16" fmla="*/ 648 w 682"/>
              <a:gd name="T17" fmla="*/ 168 h 516"/>
              <a:gd name="T18" fmla="*/ 606 w 682"/>
              <a:gd name="T19" fmla="*/ 156 h 516"/>
              <a:gd name="T20" fmla="*/ 554 w 682"/>
              <a:gd name="T21" fmla="*/ 190 h 516"/>
              <a:gd name="T22" fmla="*/ 518 w 682"/>
              <a:gd name="T23" fmla="*/ 204 h 516"/>
              <a:gd name="T24" fmla="*/ 512 w 682"/>
              <a:gd name="T25" fmla="*/ 186 h 516"/>
              <a:gd name="T26" fmla="*/ 552 w 682"/>
              <a:gd name="T27" fmla="*/ 86 h 516"/>
              <a:gd name="T28" fmla="*/ 522 w 682"/>
              <a:gd name="T29" fmla="*/ 18 h 516"/>
              <a:gd name="T30" fmla="*/ 440 w 682"/>
              <a:gd name="T31" fmla="*/ 20 h 516"/>
              <a:gd name="T32" fmla="*/ 424 w 682"/>
              <a:gd name="T33" fmla="*/ 42 h 516"/>
              <a:gd name="T34" fmla="*/ 436 w 682"/>
              <a:gd name="T35" fmla="*/ 90 h 516"/>
              <a:gd name="T36" fmla="*/ 432 w 682"/>
              <a:gd name="T37" fmla="*/ 136 h 516"/>
              <a:gd name="T38" fmla="*/ 400 w 682"/>
              <a:gd name="T39" fmla="*/ 158 h 516"/>
              <a:gd name="T40" fmla="*/ 354 w 682"/>
              <a:gd name="T41" fmla="*/ 162 h 516"/>
              <a:gd name="T42" fmla="*/ 306 w 682"/>
              <a:gd name="T43" fmla="*/ 142 h 516"/>
              <a:gd name="T44" fmla="*/ 300 w 682"/>
              <a:gd name="T45" fmla="*/ 102 h 516"/>
              <a:gd name="T46" fmla="*/ 314 w 682"/>
              <a:gd name="T47" fmla="*/ 26 h 516"/>
              <a:gd name="T48" fmla="*/ 308 w 682"/>
              <a:gd name="T49" fmla="*/ 8 h 516"/>
              <a:gd name="T50" fmla="*/ 264 w 682"/>
              <a:gd name="T51" fmla="*/ 2 h 516"/>
              <a:gd name="T52" fmla="*/ 154 w 682"/>
              <a:gd name="T53" fmla="*/ 42 h 516"/>
              <a:gd name="T54" fmla="*/ 164 w 682"/>
              <a:gd name="T55" fmla="*/ 194 h 516"/>
              <a:gd name="T56" fmla="*/ 164 w 682"/>
              <a:gd name="T57" fmla="*/ 274 h 516"/>
              <a:gd name="T58" fmla="*/ 150 w 682"/>
              <a:gd name="T59" fmla="*/ 276 h 516"/>
              <a:gd name="T60" fmla="*/ 76 w 682"/>
              <a:gd name="T61" fmla="*/ 208 h 516"/>
              <a:gd name="T62" fmla="*/ 36 w 682"/>
              <a:gd name="T63" fmla="*/ 190 h 516"/>
              <a:gd name="T64" fmla="*/ 10 w 682"/>
              <a:gd name="T65" fmla="*/ 208 h 516"/>
              <a:gd name="T66" fmla="*/ 0 w 682"/>
              <a:gd name="T67" fmla="*/ 256 h 516"/>
              <a:gd name="T68" fmla="*/ 28 w 682"/>
              <a:gd name="T69" fmla="*/ 340 h 516"/>
              <a:gd name="T70" fmla="*/ 56 w 682"/>
              <a:gd name="T71" fmla="*/ 362 h 516"/>
              <a:gd name="T72" fmla="*/ 76 w 682"/>
              <a:gd name="T73" fmla="*/ 358 h 516"/>
              <a:gd name="T74" fmla="*/ 100 w 682"/>
              <a:gd name="T75" fmla="*/ 326 h 516"/>
              <a:gd name="T76" fmla="*/ 118 w 682"/>
              <a:gd name="T77" fmla="*/ 320 h 516"/>
              <a:gd name="T78" fmla="*/ 158 w 682"/>
              <a:gd name="T79" fmla="*/ 334 h 516"/>
              <a:gd name="T80" fmla="*/ 222 w 682"/>
              <a:gd name="T81" fmla="*/ 494 h 516"/>
              <a:gd name="T82" fmla="*/ 288 w 682"/>
              <a:gd name="T83" fmla="*/ 476 h 516"/>
              <a:gd name="T84" fmla="*/ 258 w 682"/>
              <a:gd name="T85" fmla="*/ 414 h 516"/>
              <a:gd name="T86" fmla="*/ 268 w 682"/>
              <a:gd name="T87" fmla="*/ 390 h 516"/>
              <a:gd name="T88" fmla="*/ 324 w 682"/>
              <a:gd name="T89" fmla="*/ 380 h 516"/>
              <a:gd name="T90" fmla="*/ 398 w 682"/>
              <a:gd name="T91" fmla="*/ 390 h 516"/>
              <a:gd name="T92" fmla="*/ 410 w 682"/>
              <a:gd name="T93" fmla="*/ 410 h 516"/>
              <a:gd name="T94" fmla="*/ 394 w 682"/>
              <a:gd name="T95" fmla="*/ 472 h 516"/>
              <a:gd name="T96" fmla="*/ 382 w 682"/>
              <a:gd name="T97" fmla="*/ 514 h 516"/>
              <a:gd name="T98" fmla="*/ 500 w 682"/>
              <a:gd name="T99" fmla="*/ 51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82" h="516">
                <a:moveTo>
                  <a:pt x="570" y="502"/>
                </a:moveTo>
                <a:lnTo>
                  <a:pt x="570" y="502"/>
                </a:lnTo>
                <a:lnTo>
                  <a:pt x="546" y="460"/>
                </a:lnTo>
                <a:lnTo>
                  <a:pt x="524" y="420"/>
                </a:lnTo>
                <a:lnTo>
                  <a:pt x="514" y="400"/>
                </a:lnTo>
                <a:lnTo>
                  <a:pt x="508" y="382"/>
                </a:lnTo>
                <a:lnTo>
                  <a:pt x="504" y="364"/>
                </a:lnTo>
                <a:lnTo>
                  <a:pt x="506" y="350"/>
                </a:lnTo>
                <a:lnTo>
                  <a:pt x="506" y="350"/>
                </a:lnTo>
                <a:lnTo>
                  <a:pt x="512" y="332"/>
                </a:lnTo>
                <a:lnTo>
                  <a:pt x="518" y="318"/>
                </a:lnTo>
                <a:lnTo>
                  <a:pt x="528" y="308"/>
                </a:lnTo>
                <a:lnTo>
                  <a:pt x="538" y="302"/>
                </a:lnTo>
                <a:lnTo>
                  <a:pt x="552" y="300"/>
                </a:lnTo>
                <a:lnTo>
                  <a:pt x="568" y="302"/>
                </a:lnTo>
                <a:lnTo>
                  <a:pt x="588" y="308"/>
                </a:lnTo>
                <a:lnTo>
                  <a:pt x="610" y="318"/>
                </a:lnTo>
                <a:lnTo>
                  <a:pt x="610" y="318"/>
                </a:lnTo>
                <a:lnTo>
                  <a:pt x="622" y="324"/>
                </a:lnTo>
                <a:lnTo>
                  <a:pt x="632" y="326"/>
                </a:lnTo>
                <a:lnTo>
                  <a:pt x="642" y="326"/>
                </a:lnTo>
                <a:lnTo>
                  <a:pt x="652" y="324"/>
                </a:lnTo>
                <a:lnTo>
                  <a:pt x="660" y="320"/>
                </a:lnTo>
                <a:lnTo>
                  <a:pt x="666" y="314"/>
                </a:lnTo>
                <a:lnTo>
                  <a:pt x="672" y="306"/>
                </a:lnTo>
                <a:lnTo>
                  <a:pt x="676" y="296"/>
                </a:lnTo>
                <a:lnTo>
                  <a:pt x="680" y="286"/>
                </a:lnTo>
                <a:lnTo>
                  <a:pt x="682" y="272"/>
                </a:lnTo>
                <a:lnTo>
                  <a:pt x="682" y="260"/>
                </a:lnTo>
                <a:lnTo>
                  <a:pt x="680" y="246"/>
                </a:lnTo>
                <a:lnTo>
                  <a:pt x="678" y="230"/>
                </a:lnTo>
                <a:lnTo>
                  <a:pt x="674" y="214"/>
                </a:lnTo>
                <a:lnTo>
                  <a:pt x="666" y="198"/>
                </a:lnTo>
                <a:lnTo>
                  <a:pt x="658" y="182"/>
                </a:lnTo>
                <a:lnTo>
                  <a:pt x="658" y="182"/>
                </a:lnTo>
                <a:lnTo>
                  <a:pt x="648" y="168"/>
                </a:lnTo>
                <a:lnTo>
                  <a:pt x="638" y="160"/>
                </a:lnTo>
                <a:lnTo>
                  <a:pt x="628" y="154"/>
                </a:lnTo>
                <a:lnTo>
                  <a:pt x="616" y="154"/>
                </a:lnTo>
                <a:lnTo>
                  <a:pt x="606" y="156"/>
                </a:lnTo>
                <a:lnTo>
                  <a:pt x="594" y="160"/>
                </a:lnTo>
                <a:lnTo>
                  <a:pt x="584" y="166"/>
                </a:lnTo>
                <a:lnTo>
                  <a:pt x="574" y="174"/>
                </a:lnTo>
                <a:lnTo>
                  <a:pt x="554" y="190"/>
                </a:lnTo>
                <a:lnTo>
                  <a:pt x="536" y="202"/>
                </a:lnTo>
                <a:lnTo>
                  <a:pt x="530" y="206"/>
                </a:lnTo>
                <a:lnTo>
                  <a:pt x="524" y="206"/>
                </a:lnTo>
                <a:lnTo>
                  <a:pt x="518" y="204"/>
                </a:lnTo>
                <a:lnTo>
                  <a:pt x="514" y="198"/>
                </a:lnTo>
                <a:lnTo>
                  <a:pt x="514" y="198"/>
                </a:lnTo>
                <a:lnTo>
                  <a:pt x="512" y="192"/>
                </a:lnTo>
                <a:lnTo>
                  <a:pt x="512" y="186"/>
                </a:lnTo>
                <a:lnTo>
                  <a:pt x="514" y="170"/>
                </a:lnTo>
                <a:lnTo>
                  <a:pt x="520" y="152"/>
                </a:lnTo>
                <a:lnTo>
                  <a:pt x="530" y="130"/>
                </a:lnTo>
                <a:lnTo>
                  <a:pt x="552" y="86"/>
                </a:lnTo>
                <a:lnTo>
                  <a:pt x="576" y="40"/>
                </a:lnTo>
                <a:lnTo>
                  <a:pt x="576" y="40"/>
                </a:lnTo>
                <a:lnTo>
                  <a:pt x="550" y="28"/>
                </a:lnTo>
                <a:lnTo>
                  <a:pt x="522" y="18"/>
                </a:lnTo>
                <a:lnTo>
                  <a:pt x="494" y="14"/>
                </a:lnTo>
                <a:lnTo>
                  <a:pt x="470" y="14"/>
                </a:lnTo>
                <a:lnTo>
                  <a:pt x="448" y="16"/>
                </a:lnTo>
                <a:lnTo>
                  <a:pt x="440" y="20"/>
                </a:lnTo>
                <a:lnTo>
                  <a:pt x="432" y="24"/>
                </a:lnTo>
                <a:lnTo>
                  <a:pt x="428" y="28"/>
                </a:lnTo>
                <a:lnTo>
                  <a:pt x="424" y="34"/>
                </a:lnTo>
                <a:lnTo>
                  <a:pt x="424" y="42"/>
                </a:lnTo>
                <a:lnTo>
                  <a:pt x="426" y="50"/>
                </a:lnTo>
                <a:lnTo>
                  <a:pt x="426" y="50"/>
                </a:lnTo>
                <a:lnTo>
                  <a:pt x="432" y="70"/>
                </a:lnTo>
                <a:lnTo>
                  <a:pt x="436" y="90"/>
                </a:lnTo>
                <a:lnTo>
                  <a:pt x="438" y="110"/>
                </a:lnTo>
                <a:lnTo>
                  <a:pt x="438" y="118"/>
                </a:lnTo>
                <a:lnTo>
                  <a:pt x="436" y="128"/>
                </a:lnTo>
                <a:lnTo>
                  <a:pt x="432" y="136"/>
                </a:lnTo>
                <a:lnTo>
                  <a:pt x="426" y="142"/>
                </a:lnTo>
                <a:lnTo>
                  <a:pt x="420" y="148"/>
                </a:lnTo>
                <a:lnTo>
                  <a:pt x="410" y="154"/>
                </a:lnTo>
                <a:lnTo>
                  <a:pt x="400" y="158"/>
                </a:lnTo>
                <a:lnTo>
                  <a:pt x="388" y="160"/>
                </a:lnTo>
                <a:lnTo>
                  <a:pt x="372" y="162"/>
                </a:lnTo>
                <a:lnTo>
                  <a:pt x="354" y="162"/>
                </a:lnTo>
                <a:lnTo>
                  <a:pt x="354" y="162"/>
                </a:lnTo>
                <a:lnTo>
                  <a:pt x="336" y="160"/>
                </a:lnTo>
                <a:lnTo>
                  <a:pt x="324" y="156"/>
                </a:lnTo>
                <a:lnTo>
                  <a:pt x="314" y="150"/>
                </a:lnTo>
                <a:lnTo>
                  <a:pt x="306" y="142"/>
                </a:lnTo>
                <a:lnTo>
                  <a:pt x="302" y="134"/>
                </a:lnTo>
                <a:lnTo>
                  <a:pt x="300" y="124"/>
                </a:lnTo>
                <a:lnTo>
                  <a:pt x="298" y="112"/>
                </a:lnTo>
                <a:lnTo>
                  <a:pt x="300" y="102"/>
                </a:lnTo>
                <a:lnTo>
                  <a:pt x="304" y="78"/>
                </a:lnTo>
                <a:lnTo>
                  <a:pt x="310" y="54"/>
                </a:lnTo>
                <a:lnTo>
                  <a:pt x="314" y="34"/>
                </a:lnTo>
                <a:lnTo>
                  <a:pt x="314" y="26"/>
                </a:lnTo>
                <a:lnTo>
                  <a:pt x="314" y="18"/>
                </a:lnTo>
                <a:lnTo>
                  <a:pt x="314" y="18"/>
                </a:lnTo>
                <a:lnTo>
                  <a:pt x="312" y="14"/>
                </a:lnTo>
                <a:lnTo>
                  <a:pt x="308" y="8"/>
                </a:lnTo>
                <a:lnTo>
                  <a:pt x="304" y="6"/>
                </a:lnTo>
                <a:lnTo>
                  <a:pt x="298" y="2"/>
                </a:lnTo>
                <a:lnTo>
                  <a:pt x="284" y="0"/>
                </a:lnTo>
                <a:lnTo>
                  <a:pt x="264" y="2"/>
                </a:lnTo>
                <a:lnTo>
                  <a:pt x="242" y="6"/>
                </a:lnTo>
                <a:lnTo>
                  <a:pt x="216" y="16"/>
                </a:lnTo>
                <a:lnTo>
                  <a:pt x="186" y="28"/>
                </a:lnTo>
                <a:lnTo>
                  <a:pt x="154" y="42"/>
                </a:lnTo>
                <a:lnTo>
                  <a:pt x="146" y="46"/>
                </a:lnTo>
                <a:lnTo>
                  <a:pt x="146" y="46"/>
                </a:lnTo>
                <a:lnTo>
                  <a:pt x="156" y="122"/>
                </a:lnTo>
                <a:lnTo>
                  <a:pt x="164" y="194"/>
                </a:lnTo>
                <a:lnTo>
                  <a:pt x="166" y="226"/>
                </a:lnTo>
                <a:lnTo>
                  <a:pt x="166" y="250"/>
                </a:lnTo>
                <a:lnTo>
                  <a:pt x="166" y="268"/>
                </a:lnTo>
                <a:lnTo>
                  <a:pt x="164" y="274"/>
                </a:lnTo>
                <a:lnTo>
                  <a:pt x="162" y="276"/>
                </a:lnTo>
                <a:lnTo>
                  <a:pt x="162" y="276"/>
                </a:lnTo>
                <a:lnTo>
                  <a:pt x="156" y="278"/>
                </a:lnTo>
                <a:lnTo>
                  <a:pt x="150" y="276"/>
                </a:lnTo>
                <a:lnTo>
                  <a:pt x="144" y="272"/>
                </a:lnTo>
                <a:lnTo>
                  <a:pt x="136" y="264"/>
                </a:lnTo>
                <a:lnTo>
                  <a:pt x="98" y="226"/>
                </a:lnTo>
                <a:lnTo>
                  <a:pt x="76" y="208"/>
                </a:lnTo>
                <a:lnTo>
                  <a:pt x="66" y="200"/>
                </a:lnTo>
                <a:lnTo>
                  <a:pt x="56" y="194"/>
                </a:lnTo>
                <a:lnTo>
                  <a:pt x="46" y="190"/>
                </a:lnTo>
                <a:lnTo>
                  <a:pt x="36" y="190"/>
                </a:lnTo>
                <a:lnTo>
                  <a:pt x="26" y="192"/>
                </a:lnTo>
                <a:lnTo>
                  <a:pt x="18" y="198"/>
                </a:lnTo>
                <a:lnTo>
                  <a:pt x="18" y="198"/>
                </a:lnTo>
                <a:lnTo>
                  <a:pt x="10" y="208"/>
                </a:lnTo>
                <a:lnTo>
                  <a:pt x="6" y="218"/>
                </a:lnTo>
                <a:lnTo>
                  <a:pt x="2" y="230"/>
                </a:lnTo>
                <a:lnTo>
                  <a:pt x="0" y="242"/>
                </a:lnTo>
                <a:lnTo>
                  <a:pt x="0" y="256"/>
                </a:lnTo>
                <a:lnTo>
                  <a:pt x="0" y="268"/>
                </a:lnTo>
                <a:lnTo>
                  <a:pt x="6" y="296"/>
                </a:lnTo>
                <a:lnTo>
                  <a:pt x="16" y="320"/>
                </a:lnTo>
                <a:lnTo>
                  <a:pt x="28" y="340"/>
                </a:lnTo>
                <a:lnTo>
                  <a:pt x="34" y="348"/>
                </a:lnTo>
                <a:lnTo>
                  <a:pt x="42" y="356"/>
                </a:lnTo>
                <a:lnTo>
                  <a:pt x="48" y="360"/>
                </a:lnTo>
                <a:lnTo>
                  <a:pt x="56" y="362"/>
                </a:lnTo>
                <a:lnTo>
                  <a:pt x="56" y="362"/>
                </a:lnTo>
                <a:lnTo>
                  <a:pt x="62" y="362"/>
                </a:lnTo>
                <a:lnTo>
                  <a:pt x="68" y="362"/>
                </a:lnTo>
                <a:lnTo>
                  <a:pt x="76" y="358"/>
                </a:lnTo>
                <a:lnTo>
                  <a:pt x="84" y="350"/>
                </a:lnTo>
                <a:lnTo>
                  <a:pt x="90" y="342"/>
                </a:lnTo>
                <a:lnTo>
                  <a:pt x="96" y="334"/>
                </a:lnTo>
                <a:lnTo>
                  <a:pt x="100" y="326"/>
                </a:lnTo>
                <a:lnTo>
                  <a:pt x="108" y="322"/>
                </a:lnTo>
                <a:lnTo>
                  <a:pt x="112" y="320"/>
                </a:lnTo>
                <a:lnTo>
                  <a:pt x="118" y="320"/>
                </a:lnTo>
                <a:lnTo>
                  <a:pt x="118" y="320"/>
                </a:lnTo>
                <a:lnTo>
                  <a:pt x="128" y="322"/>
                </a:lnTo>
                <a:lnTo>
                  <a:pt x="138" y="326"/>
                </a:lnTo>
                <a:lnTo>
                  <a:pt x="158" y="334"/>
                </a:lnTo>
                <a:lnTo>
                  <a:pt x="158" y="334"/>
                </a:lnTo>
                <a:lnTo>
                  <a:pt x="150" y="402"/>
                </a:lnTo>
                <a:lnTo>
                  <a:pt x="138" y="480"/>
                </a:lnTo>
                <a:lnTo>
                  <a:pt x="138" y="480"/>
                </a:lnTo>
                <a:lnTo>
                  <a:pt x="222" y="494"/>
                </a:lnTo>
                <a:lnTo>
                  <a:pt x="306" y="506"/>
                </a:lnTo>
                <a:lnTo>
                  <a:pt x="306" y="506"/>
                </a:lnTo>
                <a:lnTo>
                  <a:pt x="298" y="492"/>
                </a:lnTo>
                <a:lnTo>
                  <a:pt x="288" y="476"/>
                </a:lnTo>
                <a:lnTo>
                  <a:pt x="276" y="458"/>
                </a:lnTo>
                <a:lnTo>
                  <a:pt x="266" y="440"/>
                </a:lnTo>
                <a:lnTo>
                  <a:pt x="260" y="422"/>
                </a:lnTo>
                <a:lnTo>
                  <a:pt x="258" y="414"/>
                </a:lnTo>
                <a:lnTo>
                  <a:pt x="258" y="406"/>
                </a:lnTo>
                <a:lnTo>
                  <a:pt x="258" y="400"/>
                </a:lnTo>
                <a:lnTo>
                  <a:pt x="262" y="394"/>
                </a:lnTo>
                <a:lnTo>
                  <a:pt x="268" y="390"/>
                </a:lnTo>
                <a:lnTo>
                  <a:pt x="278" y="388"/>
                </a:lnTo>
                <a:lnTo>
                  <a:pt x="278" y="388"/>
                </a:lnTo>
                <a:lnTo>
                  <a:pt x="300" y="382"/>
                </a:lnTo>
                <a:lnTo>
                  <a:pt x="324" y="380"/>
                </a:lnTo>
                <a:lnTo>
                  <a:pt x="346" y="380"/>
                </a:lnTo>
                <a:lnTo>
                  <a:pt x="366" y="380"/>
                </a:lnTo>
                <a:lnTo>
                  <a:pt x="384" y="384"/>
                </a:lnTo>
                <a:lnTo>
                  <a:pt x="398" y="390"/>
                </a:lnTo>
                <a:lnTo>
                  <a:pt x="402" y="394"/>
                </a:lnTo>
                <a:lnTo>
                  <a:pt x="408" y="398"/>
                </a:lnTo>
                <a:lnTo>
                  <a:pt x="410" y="404"/>
                </a:lnTo>
                <a:lnTo>
                  <a:pt x="410" y="410"/>
                </a:lnTo>
                <a:lnTo>
                  <a:pt x="410" y="410"/>
                </a:lnTo>
                <a:lnTo>
                  <a:pt x="410" y="424"/>
                </a:lnTo>
                <a:lnTo>
                  <a:pt x="406" y="440"/>
                </a:lnTo>
                <a:lnTo>
                  <a:pt x="394" y="472"/>
                </a:lnTo>
                <a:lnTo>
                  <a:pt x="384" y="498"/>
                </a:lnTo>
                <a:lnTo>
                  <a:pt x="382" y="508"/>
                </a:lnTo>
                <a:lnTo>
                  <a:pt x="382" y="514"/>
                </a:lnTo>
                <a:lnTo>
                  <a:pt x="382" y="514"/>
                </a:lnTo>
                <a:lnTo>
                  <a:pt x="414" y="516"/>
                </a:lnTo>
                <a:lnTo>
                  <a:pt x="442" y="516"/>
                </a:lnTo>
                <a:lnTo>
                  <a:pt x="442" y="516"/>
                </a:lnTo>
                <a:lnTo>
                  <a:pt x="500" y="510"/>
                </a:lnTo>
                <a:lnTo>
                  <a:pt x="570" y="502"/>
                </a:lnTo>
                <a:lnTo>
                  <a:pt x="570" y="5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6257925" y="2701925"/>
            <a:ext cx="971550" cy="1130300"/>
          </a:xfrm>
          <a:custGeom>
            <a:avLst/>
            <a:gdLst>
              <a:gd name="T0" fmla="*/ 466 w 612"/>
              <a:gd name="T1" fmla="*/ 466 h 712"/>
              <a:gd name="T2" fmla="*/ 470 w 612"/>
              <a:gd name="T3" fmla="*/ 406 h 712"/>
              <a:gd name="T4" fmla="*/ 492 w 612"/>
              <a:gd name="T5" fmla="*/ 392 h 712"/>
              <a:gd name="T6" fmla="*/ 534 w 612"/>
              <a:gd name="T7" fmla="*/ 402 h 712"/>
              <a:gd name="T8" fmla="*/ 558 w 612"/>
              <a:gd name="T9" fmla="*/ 418 h 712"/>
              <a:gd name="T10" fmla="*/ 590 w 612"/>
              <a:gd name="T11" fmla="*/ 412 h 712"/>
              <a:gd name="T12" fmla="*/ 610 w 612"/>
              <a:gd name="T13" fmla="*/ 376 h 712"/>
              <a:gd name="T14" fmla="*/ 608 w 612"/>
              <a:gd name="T15" fmla="*/ 324 h 712"/>
              <a:gd name="T16" fmla="*/ 588 w 612"/>
              <a:gd name="T17" fmla="*/ 284 h 712"/>
              <a:gd name="T18" fmla="*/ 548 w 612"/>
              <a:gd name="T19" fmla="*/ 274 h 712"/>
              <a:gd name="T20" fmla="*/ 486 w 612"/>
              <a:gd name="T21" fmla="*/ 308 h 712"/>
              <a:gd name="T22" fmla="*/ 452 w 612"/>
              <a:gd name="T23" fmla="*/ 308 h 712"/>
              <a:gd name="T24" fmla="*/ 440 w 612"/>
              <a:gd name="T25" fmla="*/ 276 h 712"/>
              <a:gd name="T26" fmla="*/ 468 w 612"/>
              <a:gd name="T27" fmla="*/ 150 h 712"/>
              <a:gd name="T28" fmla="*/ 418 w 612"/>
              <a:gd name="T29" fmla="*/ 162 h 712"/>
              <a:gd name="T30" fmla="*/ 374 w 612"/>
              <a:gd name="T31" fmla="*/ 148 h 712"/>
              <a:gd name="T32" fmla="*/ 360 w 612"/>
              <a:gd name="T33" fmla="*/ 128 h 712"/>
              <a:gd name="T34" fmla="*/ 376 w 612"/>
              <a:gd name="T35" fmla="*/ 92 h 712"/>
              <a:gd name="T36" fmla="*/ 376 w 612"/>
              <a:gd name="T37" fmla="*/ 62 h 712"/>
              <a:gd name="T38" fmla="*/ 346 w 612"/>
              <a:gd name="T39" fmla="*/ 26 h 712"/>
              <a:gd name="T40" fmla="*/ 288 w 612"/>
              <a:gd name="T41" fmla="*/ 4 h 712"/>
              <a:gd name="T42" fmla="*/ 232 w 612"/>
              <a:gd name="T43" fmla="*/ 4 h 712"/>
              <a:gd name="T44" fmla="*/ 204 w 612"/>
              <a:gd name="T45" fmla="*/ 36 h 712"/>
              <a:gd name="T46" fmla="*/ 206 w 612"/>
              <a:gd name="T47" fmla="*/ 74 h 712"/>
              <a:gd name="T48" fmla="*/ 232 w 612"/>
              <a:gd name="T49" fmla="*/ 114 h 712"/>
              <a:gd name="T50" fmla="*/ 222 w 612"/>
              <a:gd name="T51" fmla="*/ 146 h 712"/>
              <a:gd name="T52" fmla="*/ 150 w 612"/>
              <a:gd name="T53" fmla="*/ 162 h 712"/>
              <a:gd name="T54" fmla="*/ 98 w 612"/>
              <a:gd name="T55" fmla="*/ 144 h 712"/>
              <a:gd name="T56" fmla="*/ 54 w 612"/>
              <a:gd name="T57" fmla="*/ 114 h 712"/>
              <a:gd name="T58" fmla="*/ 8 w 612"/>
              <a:gd name="T59" fmla="*/ 274 h 712"/>
              <a:gd name="T60" fmla="*/ 6 w 612"/>
              <a:gd name="T61" fmla="*/ 322 h 712"/>
              <a:gd name="T62" fmla="*/ 34 w 612"/>
              <a:gd name="T63" fmla="*/ 324 h 712"/>
              <a:gd name="T64" fmla="*/ 122 w 612"/>
              <a:gd name="T65" fmla="*/ 308 h 712"/>
              <a:gd name="T66" fmla="*/ 144 w 612"/>
              <a:gd name="T67" fmla="*/ 320 h 712"/>
              <a:gd name="T68" fmla="*/ 150 w 612"/>
              <a:gd name="T69" fmla="*/ 360 h 712"/>
              <a:gd name="T70" fmla="*/ 122 w 612"/>
              <a:gd name="T71" fmla="*/ 444 h 712"/>
              <a:gd name="T72" fmla="*/ 96 w 612"/>
              <a:gd name="T73" fmla="*/ 462 h 712"/>
              <a:gd name="T74" fmla="*/ 50 w 612"/>
              <a:gd name="T75" fmla="*/ 462 h 712"/>
              <a:gd name="T76" fmla="*/ 8 w 612"/>
              <a:gd name="T77" fmla="*/ 448 h 712"/>
              <a:gd name="T78" fmla="*/ 0 w 612"/>
              <a:gd name="T79" fmla="*/ 456 h 712"/>
              <a:gd name="T80" fmla="*/ 24 w 612"/>
              <a:gd name="T81" fmla="*/ 564 h 712"/>
              <a:gd name="T82" fmla="*/ 62 w 612"/>
              <a:gd name="T83" fmla="*/ 548 h 712"/>
              <a:gd name="T84" fmla="*/ 164 w 612"/>
              <a:gd name="T85" fmla="*/ 514 h 712"/>
              <a:gd name="T86" fmla="*/ 206 w 612"/>
              <a:gd name="T87" fmla="*/ 522 h 712"/>
              <a:gd name="T88" fmla="*/ 234 w 612"/>
              <a:gd name="T89" fmla="*/ 548 h 712"/>
              <a:gd name="T90" fmla="*/ 242 w 612"/>
              <a:gd name="T91" fmla="*/ 574 h 712"/>
              <a:gd name="T92" fmla="*/ 232 w 612"/>
              <a:gd name="T93" fmla="*/ 670 h 712"/>
              <a:gd name="T94" fmla="*/ 256 w 612"/>
              <a:gd name="T95" fmla="*/ 702 h 712"/>
              <a:gd name="T96" fmla="*/ 296 w 612"/>
              <a:gd name="T97" fmla="*/ 712 h 712"/>
              <a:gd name="T98" fmla="*/ 330 w 612"/>
              <a:gd name="T99" fmla="*/ 694 h 712"/>
              <a:gd name="T100" fmla="*/ 342 w 612"/>
              <a:gd name="T101" fmla="*/ 626 h 712"/>
              <a:gd name="T102" fmla="*/ 332 w 612"/>
              <a:gd name="T103" fmla="*/ 570 h 712"/>
              <a:gd name="T104" fmla="*/ 338 w 612"/>
              <a:gd name="T105" fmla="*/ 540 h 712"/>
              <a:gd name="T106" fmla="*/ 382 w 612"/>
              <a:gd name="T107" fmla="*/ 516 h 712"/>
              <a:gd name="T108" fmla="*/ 418 w 612"/>
              <a:gd name="T109" fmla="*/ 52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2" h="712">
                <a:moveTo>
                  <a:pt x="490" y="550"/>
                </a:moveTo>
                <a:lnTo>
                  <a:pt x="490" y="550"/>
                </a:lnTo>
                <a:lnTo>
                  <a:pt x="476" y="508"/>
                </a:lnTo>
                <a:lnTo>
                  <a:pt x="466" y="466"/>
                </a:lnTo>
                <a:lnTo>
                  <a:pt x="464" y="448"/>
                </a:lnTo>
                <a:lnTo>
                  <a:pt x="464" y="432"/>
                </a:lnTo>
                <a:lnTo>
                  <a:pt x="466" y="418"/>
                </a:lnTo>
                <a:lnTo>
                  <a:pt x="470" y="406"/>
                </a:lnTo>
                <a:lnTo>
                  <a:pt x="470" y="406"/>
                </a:lnTo>
                <a:lnTo>
                  <a:pt x="476" y="400"/>
                </a:lnTo>
                <a:lnTo>
                  <a:pt x="484" y="396"/>
                </a:lnTo>
                <a:lnTo>
                  <a:pt x="492" y="392"/>
                </a:lnTo>
                <a:lnTo>
                  <a:pt x="502" y="392"/>
                </a:lnTo>
                <a:lnTo>
                  <a:pt x="512" y="394"/>
                </a:lnTo>
                <a:lnTo>
                  <a:pt x="524" y="396"/>
                </a:lnTo>
                <a:lnTo>
                  <a:pt x="534" y="402"/>
                </a:lnTo>
                <a:lnTo>
                  <a:pt x="542" y="408"/>
                </a:lnTo>
                <a:lnTo>
                  <a:pt x="542" y="408"/>
                </a:lnTo>
                <a:lnTo>
                  <a:pt x="550" y="416"/>
                </a:lnTo>
                <a:lnTo>
                  <a:pt x="558" y="418"/>
                </a:lnTo>
                <a:lnTo>
                  <a:pt x="568" y="420"/>
                </a:lnTo>
                <a:lnTo>
                  <a:pt x="576" y="420"/>
                </a:lnTo>
                <a:lnTo>
                  <a:pt x="584" y="416"/>
                </a:lnTo>
                <a:lnTo>
                  <a:pt x="590" y="412"/>
                </a:lnTo>
                <a:lnTo>
                  <a:pt x="596" y="404"/>
                </a:lnTo>
                <a:lnTo>
                  <a:pt x="602" y="396"/>
                </a:lnTo>
                <a:lnTo>
                  <a:pt x="606" y="386"/>
                </a:lnTo>
                <a:lnTo>
                  <a:pt x="610" y="376"/>
                </a:lnTo>
                <a:lnTo>
                  <a:pt x="612" y="364"/>
                </a:lnTo>
                <a:lnTo>
                  <a:pt x="612" y="350"/>
                </a:lnTo>
                <a:lnTo>
                  <a:pt x="612" y="338"/>
                </a:lnTo>
                <a:lnTo>
                  <a:pt x="608" y="324"/>
                </a:lnTo>
                <a:lnTo>
                  <a:pt x="604" y="310"/>
                </a:lnTo>
                <a:lnTo>
                  <a:pt x="596" y="296"/>
                </a:lnTo>
                <a:lnTo>
                  <a:pt x="596" y="296"/>
                </a:lnTo>
                <a:lnTo>
                  <a:pt x="588" y="284"/>
                </a:lnTo>
                <a:lnTo>
                  <a:pt x="578" y="276"/>
                </a:lnTo>
                <a:lnTo>
                  <a:pt x="570" y="272"/>
                </a:lnTo>
                <a:lnTo>
                  <a:pt x="558" y="272"/>
                </a:lnTo>
                <a:lnTo>
                  <a:pt x="548" y="274"/>
                </a:lnTo>
                <a:lnTo>
                  <a:pt x="538" y="278"/>
                </a:lnTo>
                <a:lnTo>
                  <a:pt x="516" y="290"/>
                </a:lnTo>
                <a:lnTo>
                  <a:pt x="496" y="304"/>
                </a:lnTo>
                <a:lnTo>
                  <a:pt x="486" y="308"/>
                </a:lnTo>
                <a:lnTo>
                  <a:pt x="476" y="312"/>
                </a:lnTo>
                <a:lnTo>
                  <a:pt x="466" y="314"/>
                </a:lnTo>
                <a:lnTo>
                  <a:pt x="458" y="314"/>
                </a:lnTo>
                <a:lnTo>
                  <a:pt x="452" y="308"/>
                </a:lnTo>
                <a:lnTo>
                  <a:pt x="444" y="300"/>
                </a:lnTo>
                <a:lnTo>
                  <a:pt x="444" y="300"/>
                </a:lnTo>
                <a:lnTo>
                  <a:pt x="442" y="290"/>
                </a:lnTo>
                <a:lnTo>
                  <a:pt x="440" y="276"/>
                </a:lnTo>
                <a:lnTo>
                  <a:pt x="440" y="260"/>
                </a:lnTo>
                <a:lnTo>
                  <a:pt x="444" y="240"/>
                </a:lnTo>
                <a:lnTo>
                  <a:pt x="454" y="198"/>
                </a:lnTo>
                <a:lnTo>
                  <a:pt x="468" y="150"/>
                </a:lnTo>
                <a:lnTo>
                  <a:pt x="468" y="150"/>
                </a:lnTo>
                <a:lnTo>
                  <a:pt x="442" y="158"/>
                </a:lnTo>
                <a:lnTo>
                  <a:pt x="428" y="162"/>
                </a:lnTo>
                <a:lnTo>
                  <a:pt x="418" y="162"/>
                </a:lnTo>
                <a:lnTo>
                  <a:pt x="406" y="162"/>
                </a:lnTo>
                <a:lnTo>
                  <a:pt x="394" y="160"/>
                </a:lnTo>
                <a:lnTo>
                  <a:pt x="384" y="156"/>
                </a:lnTo>
                <a:lnTo>
                  <a:pt x="374" y="148"/>
                </a:lnTo>
                <a:lnTo>
                  <a:pt x="374" y="148"/>
                </a:lnTo>
                <a:lnTo>
                  <a:pt x="364" y="138"/>
                </a:lnTo>
                <a:lnTo>
                  <a:pt x="360" y="134"/>
                </a:lnTo>
                <a:lnTo>
                  <a:pt x="360" y="128"/>
                </a:lnTo>
                <a:lnTo>
                  <a:pt x="360" y="120"/>
                </a:lnTo>
                <a:lnTo>
                  <a:pt x="364" y="112"/>
                </a:lnTo>
                <a:lnTo>
                  <a:pt x="370" y="104"/>
                </a:lnTo>
                <a:lnTo>
                  <a:pt x="376" y="92"/>
                </a:lnTo>
                <a:lnTo>
                  <a:pt x="378" y="80"/>
                </a:lnTo>
                <a:lnTo>
                  <a:pt x="378" y="72"/>
                </a:lnTo>
                <a:lnTo>
                  <a:pt x="376" y="62"/>
                </a:lnTo>
                <a:lnTo>
                  <a:pt x="376" y="62"/>
                </a:lnTo>
                <a:lnTo>
                  <a:pt x="372" y="52"/>
                </a:lnTo>
                <a:lnTo>
                  <a:pt x="366" y="44"/>
                </a:lnTo>
                <a:lnTo>
                  <a:pt x="356" y="34"/>
                </a:lnTo>
                <a:lnTo>
                  <a:pt x="346" y="26"/>
                </a:lnTo>
                <a:lnTo>
                  <a:pt x="332" y="20"/>
                </a:lnTo>
                <a:lnTo>
                  <a:pt x="318" y="12"/>
                </a:lnTo>
                <a:lnTo>
                  <a:pt x="304" y="8"/>
                </a:lnTo>
                <a:lnTo>
                  <a:pt x="288" y="4"/>
                </a:lnTo>
                <a:lnTo>
                  <a:pt x="274" y="2"/>
                </a:lnTo>
                <a:lnTo>
                  <a:pt x="258" y="0"/>
                </a:lnTo>
                <a:lnTo>
                  <a:pt x="244" y="0"/>
                </a:lnTo>
                <a:lnTo>
                  <a:pt x="232" y="4"/>
                </a:lnTo>
                <a:lnTo>
                  <a:pt x="222" y="8"/>
                </a:lnTo>
                <a:lnTo>
                  <a:pt x="212" y="14"/>
                </a:lnTo>
                <a:lnTo>
                  <a:pt x="206" y="24"/>
                </a:lnTo>
                <a:lnTo>
                  <a:pt x="204" y="36"/>
                </a:lnTo>
                <a:lnTo>
                  <a:pt x="204" y="36"/>
                </a:lnTo>
                <a:lnTo>
                  <a:pt x="202" y="48"/>
                </a:lnTo>
                <a:lnTo>
                  <a:pt x="202" y="58"/>
                </a:lnTo>
                <a:lnTo>
                  <a:pt x="206" y="74"/>
                </a:lnTo>
                <a:lnTo>
                  <a:pt x="212" y="88"/>
                </a:lnTo>
                <a:lnTo>
                  <a:pt x="220" y="98"/>
                </a:lnTo>
                <a:lnTo>
                  <a:pt x="226" y="106"/>
                </a:lnTo>
                <a:lnTo>
                  <a:pt x="232" y="114"/>
                </a:lnTo>
                <a:lnTo>
                  <a:pt x="234" y="124"/>
                </a:lnTo>
                <a:lnTo>
                  <a:pt x="230" y="134"/>
                </a:lnTo>
                <a:lnTo>
                  <a:pt x="230" y="134"/>
                </a:lnTo>
                <a:lnTo>
                  <a:pt x="222" y="146"/>
                </a:lnTo>
                <a:lnTo>
                  <a:pt x="208" y="154"/>
                </a:lnTo>
                <a:lnTo>
                  <a:pt x="192" y="160"/>
                </a:lnTo>
                <a:lnTo>
                  <a:pt x="172" y="164"/>
                </a:lnTo>
                <a:lnTo>
                  <a:pt x="150" y="162"/>
                </a:lnTo>
                <a:lnTo>
                  <a:pt x="138" y="160"/>
                </a:lnTo>
                <a:lnTo>
                  <a:pt x="124" y="156"/>
                </a:lnTo>
                <a:lnTo>
                  <a:pt x="112" y="150"/>
                </a:lnTo>
                <a:lnTo>
                  <a:pt x="98" y="144"/>
                </a:lnTo>
                <a:lnTo>
                  <a:pt x="84" y="134"/>
                </a:lnTo>
                <a:lnTo>
                  <a:pt x="70" y="124"/>
                </a:lnTo>
                <a:lnTo>
                  <a:pt x="70" y="124"/>
                </a:lnTo>
                <a:lnTo>
                  <a:pt x="54" y="114"/>
                </a:lnTo>
                <a:lnTo>
                  <a:pt x="54" y="114"/>
                </a:lnTo>
                <a:lnTo>
                  <a:pt x="34" y="180"/>
                </a:lnTo>
                <a:lnTo>
                  <a:pt x="14" y="246"/>
                </a:lnTo>
                <a:lnTo>
                  <a:pt x="8" y="274"/>
                </a:lnTo>
                <a:lnTo>
                  <a:pt x="2" y="298"/>
                </a:lnTo>
                <a:lnTo>
                  <a:pt x="2" y="314"/>
                </a:lnTo>
                <a:lnTo>
                  <a:pt x="4" y="320"/>
                </a:lnTo>
                <a:lnTo>
                  <a:pt x="6" y="322"/>
                </a:lnTo>
                <a:lnTo>
                  <a:pt x="6" y="322"/>
                </a:lnTo>
                <a:lnTo>
                  <a:pt x="12" y="324"/>
                </a:lnTo>
                <a:lnTo>
                  <a:pt x="18" y="326"/>
                </a:lnTo>
                <a:lnTo>
                  <a:pt x="34" y="324"/>
                </a:lnTo>
                <a:lnTo>
                  <a:pt x="52" y="322"/>
                </a:lnTo>
                <a:lnTo>
                  <a:pt x="72" y="318"/>
                </a:lnTo>
                <a:lnTo>
                  <a:pt x="108" y="310"/>
                </a:lnTo>
                <a:lnTo>
                  <a:pt x="122" y="308"/>
                </a:lnTo>
                <a:lnTo>
                  <a:pt x="134" y="310"/>
                </a:lnTo>
                <a:lnTo>
                  <a:pt x="134" y="310"/>
                </a:lnTo>
                <a:lnTo>
                  <a:pt x="140" y="314"/>
                </a:lnTo>
                <a:lnTo>
                  <a:pt x="144" y="320"/>
                </a:lnTo>
                <a:lnTo>
                  <a:pt x="148" y="328"/>
                </a:lnTo>
                <a:lnTo>
                  <a:pt x="150" y="336"/>
                </a:lnTo>
                <a:lnTo>
                  <a:pt x="152" y="348"/>
                </a:lnTo>
                <a:lnTo>
                  <a:pt x="150" y="360"/>
                </a:lnTo>
                <a:lnTo>
                  <a:pt x="146" y="384"/>
                </a:lnTo>
                <a:lnTo>
                  <a:pt x="140" y="410"/>
                </a:lnTo>
                <a:lnTo>
                  <a:pt x="128" y="434"/>
                </a:lnTo>
                <a:lnTo>
                  <a:pt x="122" y="444"/>
                </a:lnTo>
                <a:lnTo>
                  <a:pt x="114" y="452"/>
                </a:lnTo>
                <a:lnTo>
                  <a:pt x="106" y="458"/>
                </a:lnTo>
                <a:lnTo>
                  <a:pt x="96" y="462"/>
                </a:lnTo>
                <a:lnTo>
                  <a:pt x="96" y="462"/>
                </a:lnTo>
                <a:lnTo>
                  <a:pt x="88" y="466"/>
                </a:lnTo>
                <a:lnTo>
                  <a:pt x="80" y="468"/>
                </a:lnTo>
                <a:lnTo>
                  <a:pt x="64" y="466"/>
                </a:lnTo>
                <a:lnTo>
                  <a:pt x="50" y="462"/>
                </a:lnTo>
                <a:lnTo>
                  <a:pt x="38" y="458"/>
                </a:lnTo>
                <a:lnTo>
                  <a:pt x="26" y="452"/>
                </a:lnTo>
                <a:lnTo>
                  <a:pt x="18" y="448"/>
                </a:lnTo>
                <a:lnTo>
                  <a:pt x="8" y="448"/>
                </a:lnTo>
                <a:lnTo>
                  <a:pt x="6" y="450"/>
                </a:lnTo>
                <a:lnTo>
                  <a:pt x="2" y="452"/>
                </a:lnTo>
                <a:lnTo>
                  <a:pt x="2" y="452"/>
                </a:lnTo>
                <a:lnTo>
                  <a:pt x="0" y="456"/>
                </a:lnTo>
                <a:lnTo>
                  <a:pt x="0" y="464"/>
                </a:lnTo>
                <a:lnTo>
                  <a:pt x="4" y="490"/>
                </a:lnTo>
                <a:lnTo>
                  <a:pt x="12" y="524"/>
                </a:lnTo>
                <a:lnTo>
                  <a:pt x="24" y="564"/>
                </a:lnTo>
                <a:lnTo>
                  <a:pt x="24" y="564"/>
                </a:lnTo>
                <a:lnTo>
                  <a:pt x="42" y="558"/>
                </a:lnTo>
                <a:lnTo>
                  <a:pt x="62" y="548"/>
                </a:lnTo>
                <a:lnTo>
                  <a:pt x="62" y="548"/>
                </a:lnTo>
                <a:lnTo>
                  <a:pt x="94" y="532"/>
                </a:lnTo>
                <a:lnTo>
                  <a:pt x="124" y="520"/>
                </a:lnTo>
                <a:lnTo>
                  <a:pt x="152" y="514"/>
                </a:lnTo>
                <a:lnTo>
                  <a:pt x="164" y="514"/>
                </a:lnTo>
                <a:lnTo>
                  <a:pt x="176" y="514"/>
                </a:lnTo>
                <a:lnTo>
                  <a:pt x="186" y="516"/>
                </a:lnTo>
                <a:lnTo>
                  <a:pt x="196" y="518"/>
                </a:lnTo>
                <a:lnTo>
                  <a:pt x="206" y="522"/>
                </a:lnTo>
                <a:lnTo>
                  <a:pt x="214" y="526"/>
                </a:lnTo>
                <a:lnTo>
                  <a:pt x="222" y="532"/>
                </a:lnTo>
                <a:lnTo>
                  <a:pt x="228" y="540"/>
                </a:lnTo>
                <a:lnTo>
                  <a:pt x="234" y="548"/>
                </a:lnTo>
                <a:lnTo>
                  <a:pt x="238" y="556"/>
                </a:lnTo>
                <a:lnTo>
                  <a:pt x="238" y="556"/>
                </a:lnTo>
                <a:lnTo>
                  <a:pt x="240" y="564"/>
                </a:lnTo>
                <a:lnTo>
                  <a:pt x="242" y="574"/>
                </a:lnTo>
                <a:lnTo>
                  <a:pt x="240" y="596"/>
                </a:lnTo>
                <a:lnTo>
                  <a:pt x="232" y="638"/>
                </a:lnTo>
                <a:lnTo>
                  <a:pt x="230" y="660"/>
                </a:lnTo>
                <a:lnTo>
                  <a:pt x="232" y="670"/>
                </a:lnTo>
                <a:lnTo>
                  <a:pt x="234" y="678"/>
                </a:lnTo>
                <a:lnTo>
                  <a:pt x="240" y="686"/>
                </a:lnTo>
                <a:lnTo>
                  <a:pt x="246" y="694"/>
                </a:lnTo>
                <a:lnTo>
                  <a:pt x="256" y="702"/>
                </a:lnTo>
                <a:lnTo>
                  <a:pt x="270" y="708"/>
                </a:lnTo>
                <a:lnTo>
                  <a:pt x="270" y="708"/>
                </a:lnTo>
                <a:lnTo>
                  <a:pt x="284" y="712"/>
                </a:lnTo>
                <a:lnTo>
                  <a:pt x="296" y="712"/>
                </a:lnTo>
                <a:lnTo>
                  <a:pt x="306" y="710"/>
                </a:lnTo>
                <a:lnTo>
                  <a:pt x="316" y="706"/>
                </a:lnTo>
                <a:lnTo>
                  <a:pt x="324" y="700"/>
                </a:lnTo>
                <a:lnTo>
                  <a:pt x="330" y="694"/>
                </a:lnTo>
                <a:lnTo>
                  <a:pt x="334" y="684"/>
                </a:lnTo>
                <a:lnTo>
                  <a:pt x="338" y="674"/>
                </a:lnTo>
                <a:lnTo>
                  <a:pt x="342" y="652"/>
                </a:lnTo>
                <a:lnTo>
                  <a:pt x="342" y="626"/>
                </a:lnTo>
                <a:lnTo>
                  <a:pt x="340" y="602"/>
                </a:lnTo>
                <a:lnTo>
                  <a:pt x="334" y="580"/>
                </a:lnTo>
                <a:lnTo>
                  <a:pt x="334" y="580"/>
                </a:lnTo>
                <a:lnTo>
                  <a:pt x="332" y="570"/>
                </a:lnTo>
                <a:lnTo>
                  <a:pt x="332" y="562"/>
                </a:lnTo>
                <a:lnTo>
                  <a:pt x="332" y="554"/>
                </a:lnTo>
                <a:lnTo>
                  <a:pt x="334" y="546"/>
                </a:lnTo>
                <a:lnTo>
                  <a:pt x="338" y="540"/>
                </a:lnTo>
                <a:lnTo>
                  <a:pt x="342" y="534"/>
                </a:lnTo>
                <a:lnTo>
                  <a:pt x="354" y="526"/>
                </a:lnTo>
                <a:lnTo>
                  <a:pt x="368" y="520"/>
                </a:lnTo>
                <a:lnTo>
                  <a:pt x="382" y="516"/>
                </a:lnTo>
                <a:lnTo>
                  <a:pt x="394" y="516"/>
                </a:lnTo>
                <a:lnTo>
                  <a:pt x="406" y="516"/>
                </a:lnTo>
                <a:lnTo>
                  <a:pt x="406" y="516"/>
                </a:lnTo>
                <a:lnTo>
                  <a:pt x="418" y="520"/>
                </a:lnTo>
                <a:lnTo>
                  <a:pt x="436" y="526"/>
                </a:lnTo>
                <a:lnTo>
                  <a:pt x="490" y="550"/>
                </a:lnTo>
                <a:lnTo>
                  <a:pt x="490" y="5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6311900" y="1482725"/>
            <a:ext cx="965200" cy="942975"/>
          </a:xfrm>
          <a:custGeom>
            <a:avLst/>
            <a:gdLst>
              <a:gd name="T0" fmla="*/ 432 w 608"/>
              <a:gd name="T1" fmla="*/ 432 h 594"/>
              <a:gd name="T2" fmla="*/ 434 w 608"/>
              <a:gd name="T3" fmla="*/ 302 h 594"/>
              <a:gd name="T4" fmla="*/ 456 w 608"/>
              <a:gd name="T5" fmla="*/ 262 h 594"/>
              <a:gd name="T6" fmla="*/ 484 w 608"/>
              <a:gd name="T7" fmla="*/ 274 h 594"/>
              <a:gd name="T8" fmla="*/ 520 w 608"/>
              <a:gd name="T9" fmla="*/ 298 h 594"/>
              <a:gd name="T10" fmla="*/ 562 w 608"/>
              <a:gd name="T11" fmla="*/ 298 h 594"/>
              <a:gd name="T12" fmla="*/ 594 w 608"/>
              <a:gd name="T13" fmla="*/ 274 h 594"/>
              <a:gd name="T14" fmla="*/ 608 w 608"/>
              <a:gd name="T15" fmla="*/ 218 h 594"/>
              <a:gd name="T16" fmla="*/ 598 w 608"/>
              <a:gd name="T17" fmla="*/ 172 h 594"/>
              <a:gd name="T18" fmla="*/ 560 w 608"/>
              <a:gd name="T19" fmla="*/ 162 h 594"/>
              <a:gd name="T20" fmla="*/ 498 w 608"/>
              <a:gd name="T21" fmla="*/ 170 h 594"/>
              <a:gd name="T22" fmla="*/ 460 w 608"/>
              <a:gd name="T23" fmla="*/ 142 h 594"/>
              <a:gd name="T24" fmla="*/ 428 w 608"/>
              <a:gd name="T25" fmla="*/ 52 h 594"/>
              <a:gd name="T26" fmla="*/ 304 w 608"/>
              <a:gd name="T27" fmla="*/ 30 h 594"/>
              <a:gd name="T28" fmla="*/ 284 w 608"/>
              <a:gd name="T29" fmla="*/ 38 h 594"/>
              <a:gd name="T30" fmla="*/ 280 w 608"/>
              <a:gd name="T31" fmla="*/ 68 h 594"/>
              <a:gd name="T32" fmla="*/ 306 w 608"/>
              <a:gd name="T33" fmla="*/ 124 h 594"/>
              <a:gd name="T34" fmla="*/ 288 w 608"/>
              <a:gd name="T35" fmla="*/ 166 h 594"/>
              <a:gd name="T36" fmla="*/ 248 w 608"/>
              <a:gd name="T37" fmla="*/ 196 h 594"/>
              <a:gd name="T38" fmla="*/ 198 w 608"/>
              <a:gd name="T39" fmla="*/ 188 h 594"/>
              <a:gd name="T40" fmla="*/ 164 w 608"/>
              <a:gd name="T41" fmla="*/ 144 h 594"/>
              <a:gd name="T42" fmla="*/ 156 w 608"/>
              <a:gd name="T43" fmla="*/ 86 h 594"/>
              <a:gd name="T44" fmla="*/ 168 w 608"/>
              <a:gd name="T45" fmla="*/ 50 h 594"/>
              <a:gd name="T46" fmla="*/ 170 w 608"/>
              <a:gd name="T47" fmla="*/ 18 h 594"/>
              <a:gd name="T48" fmla="*/ 140 w 608"/>
              <a:gd name="T49" fmla="*/ 0 h 594"/>
              <a:gd name="T50" fmla="*/ 72 w 608"/>
              <a:gd name="T51" fmla="*/ 10 h 594"/>
              <a:gd name="T52" fmla="*/ 6 w 608"/>
              <a:gd name="T53" fmla="*/ 182 h 594"/>
              <a:gd name="T54" fmla="*/ 2 w 608"/>
              <a:gd name="T55" fmla="*/ 264 h 594"/>
              <a:gd name="T56" fmla="*/ 16 w 608"/>
              <a:gd name="T57" fmla="*/ 268 h 594"/>
              <a:gd name="T58" fmla="*/ 110 w 608"/>
              <a:gd name="T59" fmla="*/ 230 h 594"/>
              <a:gd name="T60" fmla="*/ 132 w 608"/>
              <a:gd name="T61" fmla="*/ 226 h 594"/>
              <a:gd name="T62" fmla="*/ 160 w 608"/>
              <a:gd name="T63" fmla="*/ 288 h 594"/>
              <a:gd name="T64" fmla="*/ 152 w 608"/>
              <a:gd name="T65" fmla="*/ 344 h 594"/>
              <a:gd name="T66" fmla="*/ 126 w 608"/>
              <a:gd name="T67" fmla="*/ 360 h 594"/>
              <a:gd name="T68" fmla="*/ 72 w 608"/>
              <a:gd name="T69" fmla="*/ 348 h 594"/>
              <a:gd name="T70" fmla="*/ 22 w 608"/>
              <a:gd name="T71" fmla="*/ 336 h 594"/>
              <a:gd name="T72" fmla="*/ 44 w 608"/>
              <a:gd name="T73" fmla="*/ 462 h 594"/>
              <a:gd name="T74" fmla="*/ 176 w 608"/>
              <a:gd name="T75" fmla="*/ 470 h 594"/>
              <a:gd name="T76" fmla="*/ 196 w 608"/>
              <a:gd name="T77" fmla="*/ 480 h 594"/>
              <a:gd name="T78" fmla="*/ 168 w 608"/>
              <a:gd name="T79" fmla="*/ 512 h 594"/>
              <a:gd name="T80" fmla="*/ 146 w 608"/>
              <a:gd name="T81" fmla="*/ 542 h 594"/>
              <a:gd name="T82" fmla="*/ 152 w 608"/>
              <a:gd name="T83" fmla="*/ 564 h 594"/>
              <a:gd name="T84" fmla="*/ 188 w 608"/>
              <a:gd name="T85" fmla="*/ 590 h 594"/>
              <a:gd name="T86" fmla="*/ 278 w 608"/>
              <a:gd name="T87" fmla="*/ 584 h 594"/>
              <a:gd name="T88" fmla="*/ 316 w 608"/>
              <a:gd name="T89" fmla="*/ 560 h 594"/>
              <a:gd name="T90" fmla="*/ 318 w 608"/>
              <a:gd name="T91" fmla="*/ 528 h 594"/>
              <a:gd name="T92" fmla="*/ 276 w 608"/>
              <a:gd name="T93" fmla="*/ 478 h 594"/>
              <a:gd name="T94" fmla="*/ 354 w 608"/>
              <a:gd name="T95" fmla="*/ 462 h 594"/>
              <a:gd name="T96" fmla="*/ 440 w 608"/>
              <a:gd name="T97" fmla="*/ 462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08" h="594">
                <a:moveTo>
                  <a:pt x="440" y="462"/>
                </a:moveTo>
                <a:lnTo>
                  <a:pt x="440" y="462"/>
                </a:lnTo>
                <a:lnTo>
                  <a:pt x="436" y="450"/>
                </a:lnTo>
                <a:lnTo>
                  <a:pt x="432" y="432"/>
                </a:lnTo>
                <a:lnTo>
                  <a:pt x="428" y="396"/>
                </a:lnTo>
                <a:lnTo>
                  <a:pt x="428" y="358"/>
                </a:lnTo>
                <a:lnTo>
                  <a:pt x="430" y="320"/>
                </a:lnTo>
                <a:lnTo>
                  <a:pt x="434" y="302"/>
                </a:lnTo>
                <a:lnTo>
                  <a:pt x="438" y="288"/>
                </a:lnTo>
                <a:lnTo>
                  <a:pt x="442" y="276"/>
                </a:lnTo>
                <a:lnTo>
                  <a:pt x="450" y="268"/>
                </a:lnTo>
                <a:lnTo>
                  <a:pt x="456" y="262"/>
                </a:lnTo>
                <a:lnTo>
                  <a:pt x="464" y="262"/>
                </a:lnTo>
                <a:lnTo>
                  <a:pt x="474" y="264"/>
                </a:lnTo>
                <a:lnTo>
                  <a:pt x="484" y="274"/>
                </a:lnTo>
                <a:lnTo>
                  <a:pt x="484" y="274"/>
                </a:lnTo>
                <a:lnTo>
                  <a:pt x="492" y="282"/>
                </a:lnTo>
                <a:lnTo>
                  <a:pt x="500" y="288"/>
                </a:lnTo>
                <a:lnTo>
                  <a:pt x="510" y="294"/>
                </a:lnTo>
                <a:lnTo>
                  <a:pt x="520" y="298"/>
                </a:lnTo>
                <a:lnTo>
                  <a:pt x="530" y="300"/>
                </a:lnTo>
                <a:lnTo>
                  <a:pt x="540" y="300"/>
                </a:lnTo>
                <a:lnTo>
                  <a:pt x="552" y="300"/>
                </a:lnTo>
                <a:lnTo>
                  <a:pt x="562" y="298"/>
                </a:lnTo>
                <a:lnTo>
                  <a:pt x="570" y="294"/>
                </a:lnTo>
                <a:lnTo>
                  <a:pt x="580" y="290"/>
                </a:lnTo>
                <a:lnTo>
                  <a:pt x="588" y="282"/>
                </a:lnTo>
                <a:lnTo>
                  <a:pt x="594" y="274"/>
                </a:lnTo>
                <a:lnTo>
                  <a:pt x="600" y="262"/>
                </a:lnTo>
                <a:lnTo>
                  <a:pt x="604" y="250"/>
                </a:lnTo>
                <a:lnTo>
                  <a:pt x="608" y="234"/>
                </a:lnTo>
                <a:lnTo>
                  <a:pt x="608" y="218"/>
                </a:lnTo>
                <a:lnTo>
                  <a:pt x="608" y="218"/>
                </a:lnTo>
                <a:lnTo>
                  <a:pt x="606" y="198"/>
                </a:lnTo>
                <a:lnTo>
                  <a:pt x="604" y="184"/>
                </a:lnTo>
                <a:lnTo>
                  <a:pt x="598" y="172"/>
                </a:lnTo>
                <a:lnTo>
                  <a:pt x="590" y="166"/>
                </a:lnTo>
                <a:lnTo>
                  <a:pt x="580" y="162"/>
                </a:lnTo>
                <a:lnTo>
                  <a:pt x="570" y="162"/>
                </a:lnTo>
                <a:lnTo>
                  <a:pt x="560" y="162"/>
                </a:lnTo>
                <a:lnTo>
                  <a:pt x="548" y="164"/>
                </a:lnTo>
                <a:lnTo>
                  <a:pt x="522" y="168"/>
                </a:lnTo>
                <a:lnTo>
                  <a:pt x="510" y="170"/>
                </a:lnTo>
                <a:lnTo>
                  <a:pt x="498" y="170"/>
                </a:lnTo>
                <a:lnTo>
                  <a:pt x="488" y="166"/>
                </a:lnTo>
                <a:lnTo>
                  <a:pt x="476" y="162"/>
                </a:lnTo>
                <a:lnTo>
                  <a:pt x="468" y="154"/>
                </a:lnTo>
                <a:lnTo>
                  <a:pt x="460" y="142"/>
                </a:lnTo>
                <a:lnTo>
                  <a:pt x="460" y="142"/>
                </a:lnTo>
                <a:lnTo>
                  <a:pt x="442" y="100"/>
                </a:lnTo>
                <a:lnTo>
                  <a:pt x="428" y="52"/>
                </a:lnTo>
                <a:lnTo>
                  <a:pt x="428" y="52"/>
                </a:lnTo>
                <a:lnTo>
                  <a:pt x="380" y="38"/>
                </a:lnTo>
                <a:lnTo>
                  <a:pt x="338" y="30"/>
                </a:lnTo>
                <a:lnTo>
                  <a:pt x="320" y="28"/>
                </a:lnTo>
                <a:lnTo>
                  <a:pt x="304" y="30"/>
                </a:lnTo>
                <a:lnTo>
                  <a:pt x="292" y="32"/>
                </a:lnTo>
                <a:lnTo>
                  <a:pt x="288" y="36"/>
                </a:lnTo>
                <a:lnTo>
                  <a:pt x="284" y="38"/>
                </a:lnTo>
                <a:lnTo>
                  <a:pt x="284" y="38"/>
                </a:lnTo>
                <a:lnTo>
                  <a:pt x="280" y="46"/>
                </a:lnTo>
                <a:lnTo>
                  <a:pt x="278" y="54"/>
                </a:lnTo>
                <a:lnTo>
                  <a:pt x="278" y="60"/>
                </a:lnTo>
                <a:lnTo>
                  <a:pt x="280" y="68"/>
                </a:lnTo>
                <a:lnTo>
                  <a:pt x="288" y="82"/>
                </a:lnTo>
                <a:lnTo>
                  <a:pt x="296" y="98"/>
                </a:lnTo>
                <a:lnTo>
                  <a:pt x="304" y="116"/>
                </a:lnTo>
                <a:lnTo>
                  <a:pt x="306" y="124"/>
                </a:lnTo>
                <a:lnTo>
                  <a:pt x="306" y="134"/>
                </a:lnTo>
                <a:lnTo>
                  <a:pt x="302" y="144"/>
                </a:lnTo>
                <a:lnTo>
                  <a:pt x="298" y="154"/>
                </a:lnTo>
                <a:lnTo>
                  <a:pt x="288" y="166"/>
                </a:lnTo>
                <a:lnTo>
                  <a:pt x="276" y="178"/>
                </a:lnTo>
                <a:lnTo>
                  <a:pt x="276" y="178"/>
                </a:lnTo>
                <a:lnTo>
                  <a:pt x="262" y="188"/>
                </a:lnTo>
                <a:lnTo>
                  <a:pt x="248" y="196"/>
                </a:lnTo>
                <a:lnTo>
                  <a:pt x="234" y="198"/>
                </a:lnTo>
                <a:lnTo>
                  <a:pt x="222" y="198"/>
                </a:lnTo>
                <a:lnTo>
                  <a:pt x="210" y="194"/>
                </a:lnTo>
                <a:lnTo>
                  <a:pt x="198" y="188"/>
                </a:lnTo>
                <a:lnTo>
                  <a:pt x="188" y="178"/>
                </a:lnTo>
                <a:lnTo>
                  <a:pt x="178" y="168"/>
                </a:lnTo>
                <a:lnTo>
                  <a:pt x="172" y="156"/>
                </a:lnTo>
                <a:lnTo>
                  <a:pt x="164" y="144"/>
                </a:lnTo>
                <a:lnTo>
                  <a:pt x="160" y="130"/>
                </a:lnTo>
                <a:lnTo>
                  <a:pt x="158" y="114"/>
                </a:lnTo>
                <a:lnTo>
                  <a:pt x="156" y="100"/>
                </a:lnTo>
                <a:lnTo>
                  <a:pt x="156" y="86"/>
                </a:lnTo>
                <a:lnTo>
                  <a:pt x="160" y="74"/>
                </a:lnTo>
                <a:lnTo>
                  <a:pt x="164" y="60"/>
                </a:lnTo>
                <a:lnTo>
                  <a:pt x="164" y="60"/>
                </a:lnTo>
                <a:lnTo>
                  <a:pt x="168" y="50"/>
                </a:lnTo>
                <a:lnTo>
                  <a:pt x="172" y="40"/>
                </a:lnTo>
                <a:lnTo>
                  <a:pt x="174" y="32"/>
                </a:lnTo>
                <a:lnTo>
                  <a:pt x="172" y="24"/>
                </a:lnTo>
                <a:lnTo>
                  <a:pt x="170" y="18"/>
                </a:lnTo>
                <a:lnTo>
                  <a:pt x="166" y="12"/>
                </a:lnTo>
                <a:lnTo>
                  <a:pt x="162" y="8"/>
                </a:lnTo>
                <a:lnTo>
                  <a:pt x="156" y="4"/>
                </a:lnTo>
                <a:lnTo>
                  <a:pt x="140" y="0"/>
                </a:lnTo>
                <a:lnTo>
                  <a:pt x="120" y="0"/>
                </a:lnTo>
                <a:lnTo>
                  <a:pt x="96" y="4"/>
                </a:lnTo>
                <a:lnTo>
                  <a:pt x="72" y="10"/>
                </a:lnTo>
                <a:lnTo>
                  <a:pt x="72" y="10"/>
                </a:lnTo>
                <a:lnTo>
                  <a:pt x="50" y="18"/>
                </a:lnTo>
                <a:lnTo>
                  <a:pt x="26" y="28"/>
                </a:lnTo>
                <a:lnTo>
                  <a:pt x="26" y="28"/>
                </a:lnTo>
                <a:lnTo>
                  <a:pt x="6" y="182"/>
                </a:lnTo>
                <a:lnTo>
                  <a:pt x="2" y="214"/>
                </a:lnTo>
                <a:lnTo>
                  <a:pt x="0" y="240"/>
                </a:lnTo>
                <a:lnTo>
                  <a:pt x="2" y="258"/>
                </a:lnTo>
                <a:lnTo>
                  <a:pt x="2" y="264"/>
                </a:lnTo>
                <a:lnTo>
                  <a:pt x="6" y="266"/>
                </a:lnTo>
                <a:lnTo>
                  <a:pt x="6" y="266"/>
                </a:lnTo>
                <a:lnTo>
                  <a:pt x="10" y="268"/>
                </a:lnTo>
                <a:lnTo>
                  <a:pt x="16" y="268"/>
                </a:lnTo>
                <a:lnTo>
                  <a:pt x="32" y="266"/>
                </a:lnTo>
                <a:lnTo>
                  <a:pt x="52" y="258"/>
                </a:lnTo>
                <a:lnTo>
                  <a:pt x="72" y="248"/>
                </a:lnTo>
                <a:lnTo>
                  <a:pt x="110" y="230"/>
                </a:lnTo>
                <a:lnTo>
                  <a:pt x="124" y="224"/>
                </a:lnTo>
                <a:lnTo>
                  <a:pt x="128" y="224"/>
                </a:lnTo>
                <a:lnTo>
                  <a:pt x="132" y="226"/>
                </a:lnTo>
                <a:lnTo>
                  <a:pt x="132" y="226"/>
                </a:lnTo>
                <a:lnTo>
                  <a:pt x="140" y="236"/>
                </a:lnTo>
                <a:lnTo>
                  <a:pt x="148" y="250"/>
                </a:lnTo>
                <a:lnTo>
                  <a:pt x="154" y="268"/>
                </a:lnTo>
                <a:lnTo>
                  <a:pt x="160" y="288"/>
                </a:lnTo>
                <a:lnTo>
                  <a:pt x="162" y="308"/>
                </a:lnTo>
                <a:lnTo>
                  <a:pt x="160" y="328"/>
                </a:lnTo>
                <a:lnTo>
                  <a:pt x="156" y="336"/>
                </a:lnTo>
                <a:lnTo>
                  <a:pt x="152" y="344"/>
                </a:lnTo>
                <a:lnTo>
                  <a:pt x="148" y="350"/>
                </a:lnTo>
                <a:lnTo>
                  <a:pt x="140" y="354"/>
                </a:lnTo>
                <a:lnTo>
                  <a:pt x="140" y="354"/>
                </a:lnTo>
                <a:lnTo>
                  <a:pt x="126" y="360"/>
                </a:lnTo>
                <a:lnTo>
                  <a:pt x="112" y="362"/>
                </a:lnTo>
                <a:lnTo>
                  <a:pt x="102" y="360"/>
                </a:lnTo>
                <a:lnTo>
                  <a:pt x="92" y="356"/>
                </a:lnTo>
                <a:lnTo>
                  <a:pt x="72" y="348"/>
                </a:lnTo>
                <a:lnTo>
                  <a:pt x="62" y="342"/>
                </a:lnTo>
                <a:lnTo>
                  <a:pt x="52" y="340"/>
                </a:lnTo>
                <a:lnTo>
                  <a:pt x="52" y="340"/>
                </a:lnTo>
                <a:lnTo>
                  <a:pt x="22" y="336"/>
                </a:lnTo>
                <a:lnTo>
                  <a:pt x="22" y="336"/>
                </a:lnTo>
                <a:lnTo>
                  <a:pt x="34" y="394"/>
                </a:lnTo>
                <a:lnTo>
                  <a:pt x="44" y="462"/>
                </a:lnTo>
                <a:lnTo>
                  <a:pt x="44" y="462"/>
                </a:lnTo>
                <a:lnTo>
                  <a:pt x="88" y="462"/>
                </a:lnTo>
                <a:lnTo>
                  <a:pt x="136" y="464"/>
                </a:lnTo>
                <a:lnTo>
                  <a:pt x="158" y="466"/>
                </a:lnTo>
                <a:lnTo>
                  <a:pt x="176" y="470"/>
                </a:lnTo>
                <a:lnTo>
                  <a:pt x="190" y="474"/>
                </a:lnTo>
                <a:lnTo>
                  <a:pt x="194" y="478"/>
                </a:lnTo>
                <a:lnTo>
                  <a:pt x="196" y="480"/>
                </a:lnTo>
                <a:lnTo>
                  <a:pt x="196" y="480"/>
                </a:lnTo>
                <a:lnTo>
                  <a:pt x="196" y="484"/>
                </a:lnTo>
                <a:lnTo>
                  <a:pt x="196" y="490"/>
                </a:lnTo>
                <a:lnTo>
                  <a:pt x="190" y="496"/>
                </a:lnTo>
                <a:lnTo>
                  <a:pt x="168" y="512"/>
                </a:lnTo>
                <a:lnTo>
                  <a:pt x="158" y="520"/>
                </a:lnTo>
                <a:lnTo>
                  <a:pt x="148" y="530"/>
                </a:lnTo>
                <a:lnTo>
                  <a:pt x="146" y="536"/>
                </a:lnTo>
                <a:lnTo>
                  <a:pt x="146" y="542"/>
                </a:lnTo>
                <a:lnTo>
                  <a:pt x="146" y="550"/>
                </a:lnTo>
                <a:lnTo>
                  <a:pt x="148" y="558"/>
                </a:lnTo>
                <a:lnTo>
                  <a:pt x="148" y="558"/>
                </a:lnTo>
                <a:lnTo>
                  <a:pt x="152" y="564"/>
                </a:lnTo>
                <a:lnTo>
                  <a:pt x="158" y="572"/>
                </a:lnTo>
                <a:lnTo>
                  <a:pt x="164" y="578"/>
                </a:lnTo>
                <a:lnTo>
                  <a:pt x="172" y="582"/>
                </a:lnTo>
                <a:lnTo>
                  <a:pt x="188" y="590"/>
                </a:lnTo>
                <a:lnTo>
                  <a:pt x="210" y="594"/>
                </a:lnTo>
                <a:lnTo>
                  <a:pt x="232" y="594"/>
                </a:lnTo>
                <a:lnTo>
                  <a:pt x="254" y="592"/>
                </a:lnTo>
                <a:lnTo>
                  <a:pt x="278" y="584"/>
                </a:lnTo>
                <a:lnTo>
                  <a:pt x="300" y="574"/>
                </a:lnTo>
                <a:lnTo>
                  <a:pt x="300" y="574"/>
                </a:lnTo>
                <a:lnTo>
                  <a:pt x="310" y="566"/>
                </a:lnTo>
                <a:lnTo>
                  <a:pt x="316" y="560"/>
                </a:lnTo>
                <a:lnTo>
                  <a:pt x="320" y="552"/>
                </a:lnTo>
                <a:lnTo>
                  <a:pt x="320" y="544"/>
                </a:lnTo>
                <a:lnTo>
                  <a:pt x="320" y="536"/>
                </a:lnTo>
                <a:lnTo>
                  <a:pt x="318" y="528"/>
                </a:lnTo>
                <a:lnTo>
                  <a:pt x="310" y="512"/>
                </a:lnTo>
                <a:lnTo>
                  <a:pt x="300" y="498"/>
                </a:lnTo>
                <a:lnTo>
                  <a:pt x="288" y="488"/>
                </a:lnTo>
                <a:lnTo>
                  <a:pt x="276" y="478"/>
                </a:lnTo>
                <a:lnTo>
                  <a:pt x="276" y="478"/>
                </a:lnTo>
                <a:lnTo>
                  <a:pt x="290" y="474"/>
                </a:lnTo>
                <a:lnTo>
                  <a:pt x="328" y="466"/>
                </a:lnTo>
                <a:lnTo>
                  <a:pt x="354" y="462"/>
                </a:lnTo>
                <a:lnTo>
                  <a:pt x="382" y="460"/>
                </a:lnTo>
                <a:lnTo>
                  <a:pt x="410" y="460"/>
                </a:lnTo>
                <a:lnTo>
                  <a:pt x="440" y="462"/>
                </a:lnTo>
                <a:lnTo>
                  <a:pt x="440" y="4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4895850" y="5686425"/>
            <a:ext cx="752475" cy="714375"/>
          </a:xfrm>
          <a:custGeom>
            <a:avLst/>
            <a:gdLst>
              <a:gd name="T0" fmla="*/ 464 w 474"/>
              <a:gd name="T1" fmla="*/ 450 h 450"/>
              <a:gd name="T2" fmla="*/ 472 w 474"/>
              <a:gd name="T3" fmla="*/ 348 h 450"/>
              <a:gd name="T4" fmla="*/ 464 w 474"/>
              <a:gd name="T5" fmla="*/ 286 h 450"/>
              <a:gd name="T6" fmla="*/ 422 w 474"/>
              <a:gd name="T7" fmla="*/ 306 h 450"/>
              <a:gd name="T8" fmla="*/ 364 w 474"/>
              <a:gd name="T9" fmla="*/ 312 h 450"/>
              <a:gd name="T10" fmla="*/ 342 w 474"/>
              <a:gd name="T11" fmla="*/ 306 h 450"/>
              <a:gd name="T12" fmla="*/ 318 w 474"/>
              <a:gd name="T13" fmla="*/ 290 h 450"/>
              <a:gd name="T14" fmla="*/ 312 w 474"/>
              <a:gd name="T15" fmla="*/ 270 h 450"/>
              <a:gd name="T16" fmla="*/ 324 w 474"/>
              <a:gd name="T17" fmla="*/ 242 h 450"/>
              <a:gd name="T18" fmla="*/ 370 w 474"/>
              <a:gd name="T19" fmla="*/ 200 h 450"/>
              <a:gd name="T20" fmla="*/ 392 w 474"/>
              <a:gd name="T21" fmla="*/ 192 h 450"/>
              <a:gd name="T22" fmla="*/ 422 w 474"/>
              <a:gd name="T23" fmla="*/ 196 h 450"/>
              <a:gd name="T24" fmla="*/ 448 w 474"/>
              <a:gd name="T25" fmla="*/ 210 h 450"/>
              <a:gd name="T26" fmla="*/ 444 w 474"/>
              <a:gd name="T27" fmla="*/ 6 h 450"/>
              <a:gd name="T28" fmla="*/ 404 w 474"/>
              <a:gd name="T29" fmla="*/ 2 h 450"/>
              <a:gd name="T30" fmla="*/ 322 w 474"/>
              <a:gd name="T31" fmla="*/ 0 h 450"/>
              <a:gd name="T32" fmla="*/ 346 w 474"/>
              <a:gd name="T33" fmla="*/ 22 h 450"/>
              <a:gd name="T34" fmla="*/ 358 w 474"/>
              <a:gd name="T35" fmla="*/ 64 h 450"/>
              <a:gd name="T36" fmla="*/ 350 w 474"/>
              <a:gd name="T37" fmla="*/ 98 h 450"/>
              <a:gd name="T38" fmla="*/ 332 w 474"/>
              <a:gd name="T39" fmla="*/ 122 h 450"/>
              <a:gd name="T40" fmla="*/ 308 w 474"/>
              <a:gd name="T41" fmla="*/ 136 h 450"/>
              <a:gd name="T42" fmla="*/ 258 w 474"/>
              <a:gd name="T43" fmla="*/ 132 h 450"/>
              <a:gd name="T44" fmla="*/ 222 w 474"/>
              <a:gd name="T45" fmla="*/ 110 h 450"/>
              <a:gd name="T46" fmla="*/ 214 w 474"/>
              <a:gd name="T47" fmla="*/ 94 h 450"/>
              <a:gd name="T48" fmla="*/ 222 w 474"/>
              <a:gd name="T49" fmla="*/ 58 h 450"/>
              <a:gd name="T50" fmla="*/ 240 w 474"/>
              <a:gd name="T51" fmla="*/ 2 h 450"/>
              <a:gd name="T52" fmla="*/ 128 w 474"/>
              <a:gd name="T53" fmla="*/ 20 h 450"/>
              <a:gd name="T54" fmla="*/ 16 w 474"/>
              <a:gd name="T55" fmla="*/ 78 h 450"/>
              <a:gd name="T56" fmla="*/ 0 w 474"/>
              <a:gd name="T57" fmla="*/ 130 h 450"/>
              <a:gd name="T58" fmla="*/ 8 w 474"/>
              <a:gd name="T59" fmla="*/ 166 h 450"/>
              <a:gd name="T60" fmla="*/ 24 w 474"/>
              <a:gd name="T61" fmla="*/ 178 h 450"/>
              <a:gd name="T62" fmla="*/ 34 w 474"/>
              <a:gd name="T63" fmla="*/ 174 h 450"/>
              <a:gd name="T64" fmla="*/ 58 w 474"/>
              <a:gd name="T65" fmla="*/ 142 h 450"/>
              <a:gd name="T66" fmla="*/ 78 w 474"/>
              <a:gd name="T67" fmla="*/ 128 h 450"/>
              <a:gd name="T68" fmla="*/ 98 w 474"/>
              <a:gd name="T69" fmla="*/ 126 h 450"/>
              <a:gd name="T70" fmla="*/ 126 w 474"/>
              <a:gd name="T71" fmla="*/ 138 h 450"/>
              <a:gd name="T72" fmla="*/ 146 w 474"/>
              <a:gd name="T73" fmla="*/ 166 h 450"/>
              <a:gd name="T74" fmla="*/ 158 w 474"/>
              <a:gd name="T75" fmla="*/ 206 h 450"/>
              <a:gd name="T76" fmla="*/ 156 w 474"/>
              <a:gd name="T77" fmla="*/ 250 h 450"/>
              <a:gd name="T78" fmla="*/ 136 w 474"/>
              <a:gd name="T79" fmla="*/ 294 h 450"/>
              <a:gd name="T80" fmla="*/ 118 w 474"/>
              <a:gd name="T81" fmla="*/ 314 h 450"/>
              <a:gd name="T82" fmla="*/ 90 w 474"/>
              <a:gd name="T83" fmla="*/ 320 h 450"/>
              <a:gd name="T84" fmla="*/ 50 w 474"/>
              <a:gd name="T85" fmla="*/ 296 h 450"/>
              <a:gd name="T86" fmla="*/ 22 w 474"/>
              <a:gd name="T87" fmla="*/ 282 h 450"/>
              <a:gd name="T88" fmla="*/ 8 w 474"/>
              <a:gd name="T89" fmla="*/ 286 h 450"/>
              <a:gd name="T90" fmla="*/ 0 w 474"/>
              <a:gd name="T91" fmla="*/ 302 h 450"/>
              <a:gd name="T92" fmla="*/ 6 w 474"/>
              <a:gd name="T93" fmla="*/ 354 h 450"/>
              <a:gd name="T94" fmla="*/ 40 w 474"/>
              <a:gd name="T95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74" h="450">
                <a:moveTo>
                  <a:pt x="40" y="450"/>
                </a:moveTo>
                <a:lnTo>
                  <a:pt x="464" y="450"/>
                </a:lnTo>
                <a:lnTo>
                  <a:pt x="464" y="450"/>
                </a:lnTo>
                <a:lnTo>
                  <a:pt x="472" y="402"/>
                </a:lnTo>
                <a:lnTo>
                  <a:pt x="474" y="364"/>
                </a:lnTo>
                <a:lnTo>
                  <a:pt x="472" y="348"/>
                </a:lnTo>
                <a:lnTo>
                  <a:pt x="470" y="330"/>
                </a:lnTo>
                <a:lnTo>
                  <a:pt x="464" y="286"/>
                </a:lnTo>
                <a:lnTo>
                  <a:pt x="464" y="286"/>
                </a:lnTo>
                <a:lnTo>
                  <a:pt x="448" y="294"/>
                </a:lnTo>
                <a:lnTo>
                  <a:pt x="436" y="300"/>
                </a:lnTo>
                <a:lnTo>
                  <a:pt x="422" y="306"/>
                </a:lnTo>
                <a:lnTo>
                  <a:pt x="404" y="312"/>
                </a:lnTo>
                <a:lnTo>
                  <a:pt x="384" y="314"/>
                </a:lnTo>
                <a:lnTo>
                  <a:pt x="364" y="312"/>
                </a:lnTo>
                <a:lnTo>
                  <a:pt x="354" y="310"/>
                </a:lnTo>
                <a:lnTo>
                  <a:pt x="342" y="306"/>
                </a:lnTo>
                <a:lnTo>
                  <a:pt x="342" y="306"/>
                </a:lnTo>
                <a:lnTo>
                  <a:pt x="332" y="302"/>
                </a:lnTo>
                <a:lnTo>
                  <a:pt x="324" y="296"/>
                </a:lnTo>
                <a:lnTo>
                  <a:pt x="318" y="290"/>
                </a:lnTo>
                <a:lnTo>
                  <a:pt x="314" y="284"/>
                </a:lnTo>
                <a:lnTo>
                  <a:pt x="312" y="278"/>
                </a:lnTo>
                <a:lnTo>
                  <a:pt x="312" y="270"/>
                </a:lnTo>
                <a:lnTo>
                  <a:pt x="312" y="264"/>
                </a:lnTo>
                <a:lnTo>
                  <a:pt x="316" y="256"/>
                </a:lnTo>
                <a:lnTo>
                  <a:pt x="324" y="242"/>
                </a:lnTo>
                <a:lnTo>
                  <a:pt x="336" y="226"/>
                </a:lnTo>
                <a:lnTo>
                  <a:pt x="352" y="212"/>
                </a:lnTo>
                <a:lnTo>
                  <a:pt x="370" y="200"/>
                </a:lnTo>
                <a:lnTo>
                  <a:pt x="370" y="200"/>
                </a:lnTo>
                <a:lnTo>
                  <a:pt x="382" y="194"/>
                </a:lnTo>
                <a:lnTo>
                  <a:pt x="392" y="192"/>
                </a:lnTo>
                <a:lnTo>
                  <a:pt x="402" y="192"/>
                </a:lnTo>
                <a:lnTo>
                  <a:pt x="412" y="192"/>
                </a:lnTo>
                <a:lnTo>
                  <a:pt x="422" y="196"/>
                </a:lnTo>
                <a:lnTo>
                  <a:pt x="432" y="200"/>
                </a:lnTo>
                <a:lnTo>
                  <a:pt x="448" y="210"/>
                </a:lnTo>
                <a:lnTo>
                  <a:pt x="448" y="210"/>
                </a:lnTo>
                <a:lnTo>
                  <a:pt x="446" y="170"/>
                </a:lnTo>
                <a:lnTo>
                  <a:pt x="444" y="120"/>
                </a:lnTo>
                <a:lnTo>
                  <a:pt x="444" y="6"/>
                </a:lnTo>
                <a:lnTo>
                  <a:pt x="428" y="4"/>
                </a:lnTo>
                <a:lnTo>
                  <a:pt x="428" y="4"/>
                </a:lnTo>
                <a:lnTo>
                  <a:pt x="404" y="2"/>
                </a:lnTo>
                <a:lnTo>
                  <a:pt x="376" y="0"/>
                </a:lnTo>
                <a:lnTo>
                  <a:pt x="322" y="0"/>
                </a:lnTo>
                <a:lnTo>
                  <a:pt x="322" y="0"/>
                </a:lnTo>
                <a:lnTo>
                  <a:pt x="332" y="8"/>
                </a:lnTo>
                <a:lnTo>
                  <a:pt x="338" y="14"/>
                </a:lnTo>
                <a:lnTo>
                  <a:pt x="346" y="22"/>
                </a:lnTo>
                <a:lnTo>
                  <a:pt x="352" y="32"/>
                </a:lnTo>
                <a:lnTo>
                  <a:pt x="356" y="46"/>
                </a:lnTo>
                <a:lnTo>
                  <a:pt x="358" y="64"/>
                </a:lnTo>
                <a:lnTo>
                  <a:pt x="354" y="86"/>
                </a:lnTo>
                <a:lnTo>
                  <a:pt x="354" y="86"/>
                </a:lnTo>
                <a:lnTo>
                  <a:pt x="350" y="98"/>
                </a:lnTo>
                <a:lnTo>
                  <a:pt x="346" y="108"/>
                </a:lnTo>
                <a:lnTo>
                  <a:pt x="340" y="116"/>
                </a:lnTo>
                <a:lnTo>
                  <a:pt x="332" y="122"/>
                </a:lnTo>
                <a:lnTo>
                  <a:pt x="324" y="128"/>
                </a:lnTo>
                <a:lnTo>
                  <a:pt x="316" y="132"/>
                </a:lnTo>
                <a:lnTo>
                  <a:pt x="308" y="136"/>
                </a:lnTo>
                <a:lnTo>
                  <a:pt x="298" y="136"/>
                </a:lnTo>
                <a:lnTo>
                  <a:pt x="278" y="136"/>
                </a:lnTo>
                <a:lnTo>
                  <a:pt x="258" y="132"/>
                </a:lnTo>
                <a:lnTo>
                  <a:pt x="238" y="122"/>
                </a:lnTo>
                <a:lnTo>
                  <a:pt x="222" y="110"/>
                </a:lnTo>
                <a:lnTo>
                  <a:pt x="222" y="110"/>
                </a:lnTo>
                <a:lnTo>
                  <a:pt x="218" y="106"/>
                </a:lnTo>
                <a:lnTo>
                  <a:pt x="216" y="100"/>
                </a:lnTo>
                <a:lnTo>
                  <a:pt x="214" y="94"/>
                </a:lnTo>
                <a:lnTo>
                  <a:pt x="214" y="88"/>
                </a:lnTo>
                <a:lnTo>
                  <a:pt x="218" y="72"/>
                </a:lnTo>
                <a:lnTo>
                  <a:pt x="222" y="58"/>
                </a:lnTo>
                <a:lnTo>
                  <a:pt x="234" y="28"/>
                </a:lnTo>
                <a:lnTo>
                  <a:pt x="238" y="14"/>
                </a:lnTo>
                <a:lnTo>
                  <a:pt x="240" y="2"/>
                </a:lnTo>
                <a:lnTo>
                  <a:pt x="240" y="2"/>
                </a:lnTo>
                <a:lnTo>
                  <a:pt x="182" y="10"/>
                </a:lnTo>
                <a:lnTo>
                  <a:pt x="128" y="20"/>
                </a:lnTo>
                <a:lnTo>
                  <a:pt x="32" y="40"/>
                </a:lnTo>
                <a:lnTo>
                  <a:pt x="32" y="40"/>
                </a:lnTo>
                <a:lnTo>
                  <a:pt x="16" y="78"/>
                </a:lnTo>
                <a:lnTo>
                  <a:pt x="8" y="98"/>
                </a:lnTo>
                <a:lnTo>
                  <a:pt x="4" y="114"/>
                </a:lnTo>
                <a:lnTo>
                  <a:pt x="0" y="130"/>
                </a:lnTo>
                <a:lnTo>
                  <a:pt x="0" y="144"/>
                </a:lnTo>
                <a:lnTo>
                  <a:pt x="2" y="156"/>
                </a:lnTo>
                <a:lnTo>
                  <a:pt x="8" y="166"/>
                </a:lnTo>
                <a:lnTo>
                  <a:pt x="8" y="166"/>
                </a:lnTo>
                <a:lnTo>
                  <a:pt x="18" y="176"/>
                </a:lnTo>
                <a:lnTo>
                  <a:pt x="24" y="178"/>
                </a:lnTo>
                <a:lnTo>
                  <a:pt x="28" y="178"/>
                </a:lnTo>
                <a:lnTo>
                  <a:pt x="30" y="176"/>
                </a:lnTo>
                <a:lnTo>
                  <a:pt x="34" y="174"/>
                </a:lnTo>
                <a:lnTo>
                  <a:pt x="40" y="164"/>
                </a:lnTo>
                <a:lnTo>
                  <a:pt x="48" y="154"/>
                </a:lnTo>
                <a:lnTo>
                  <a:pt x="58" y="142"/>
                </a:lnTo>
                <a:lnTo>
                  <a:pt x="64" y="136"/>
                </a:lnTo>
                <a:lnTo>
                  <a:pt x="70" y="132"/>
                </a:lnTo>
                <a:lnTo>
                  <a:pt x="78" y="128"/>
                </a:lnTo>
                <a:lnTo>
                  <a:pt x="88" y="126"/>
                </a:lnTo>
                <a:lnTo>
                  <a:pt x="88" y="126"/>
                </a:lnTo>
                <a:lnTo>
                  <a:pt x="98" y="126"/>
                </a:lnTo>
                <a:lnTo>
                  <a:pt x="108" y="128"/>
                </a:lnTo>
                <a:lnTo>
                  <a:pt x="116" y="132"/>
                </a:lnTo>
                <a:lnTo>
                  <a:pt x="126" y="138"/>
                </a:lnTo>
                <a:lnTo>
                  <a:pt x="134" y="146"/>
                </a:lnTo>
                <a:lnTo>
                  <a:pt x="140" y="156"/>
                </a:lnTo>
                <a:lnTo>
                  <a:pt x="146" y="166"/>
                </a:lnTo>
                <a:lnTo>
                  <a:pt x="152" y="180"/>
                </a:lnTo>
                <a:lnTo>
                  <a:pt x="156" y="192"/>
                </a:lnTo>
                <a:lnTo>
                  <a:pt x="158" y="206"/>
                </a:lnTo>
                <a:lnTo>
                  <a:pt x="158" y="222"/>
                </a:lnTo>
                <a:lnTo>
                  <a:pt x="158" y="236"/>
                </a:lnTo>
                <a:lnTo>
                  <a:pt x="156" y="250"/>
                </a:lnTo>
                <a:lnTo>
                  <a:pt x="152" y="266"/>
                </a:lnTo>
                <a:lnTo>
                  <a:pt x="144" y="280"/>
                </a:lnTo>
                <a:lnTo>
                  <a:pt x="136" y="294"/>
                </a:lnTo>
                <a:lnTo>
                  <a:pt x="136" y="294"/>
                </a:lnTo>
                <a:lnTo>
                  <a:pt x="126" y="306"/>
                </a:lnTo>
                <a:lnTo>
                  <a:pt x="118" y="314"/>
                </a:lnTo>
                <a:lnTo>
                  <a:pt x="108" y="318"/>
                </a:lnTo>
                <a:lnTo>
                  <a:pt x="100" y="320"/>
                </a:lnTo>
                <a:lnTo>
                  <a:pt x="90" y="320"/>
                </a:lnTo>
                <a:lnTo>
                  <a:pt x="82" y="316"/>
                </a:lnTo>
                <a:lnTo>
                  <a:pt x="66" y="308"/>
                </a:lnTo>
                <a:lnTo>
                  <a:pt x="50" y="296"/>
                </a:lnTo>
                <a:lnTo>
                  <a:pt x="36" y="288"/>
                </a:lnTo>
                <a:lnTo>
                  <a:pt x="28" y="284"/>
                </a:lnTo>
                <a:lnTo>
                  <a:pt x="22" y="282"/>
                </a:lnTo>
                <a:lnTo>
                  <a:pt x="14" y="282"/>
                </a:lnTo>
                <a:lnTo>
                  <a:pt x="8" y="286"/>
                </a:lnTo>
                <a:lnTo>
                  <a:pt x="8" y="286"/>
                </a:lnTo>
                <a:lnTo>
                  <a:pt x="4" y="290"/>
                </a:lnTo>
                <a:lnTo>
                  <a:pt x="2" y="296"/>
                </a:lnTo>
                <a:lnTo>
                  <a:pt x="0" y="302"/>
                </a:lnTo>
                <a:lnTo>
                  <a:pt x="0" y="312"/>
                </a:lnTo>
                <a:lnTo>
                  <a:pt x="0" y="332"/>
                </a:lnTo>
                <a:lnTo>
                  <a:pt x="6" y="354"/>
                </a:lnTo>
                <a:lnTo>
                  <a:pt x="14" y="380"/>
                </a:lnTo>
                <a:lnTo>
                  <a:pt x="22" y="404"/>
                </a:lnTo>
                <a:lnTo>
                  <a:pt x="40" y="450"/>
                </a:lnTo>
                <a:lnTo>
                  <a:pt x="40" y="45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4765675" y="4019550"/>
            <a:ext cx="882650" cy="1254125"/>
          </a:xfrm>
          <a:custGeom>
            <a:avLst/>
            <a:gdLst>
              <a:gd name="T0" fmla="*/ 552 w 556"/>
              <a:gd name="T1" fmla="*/ 480 h 790"/>
              <a:gd name="T2" fmla="*/ 538 w 556"/>
              <a:gd name="T3" fmla="*/ 440 h 790"/>
              <a:gd name="T4" fmla="*/ 500 w 556"/>
              <a:gd name="T5" fmla="*/ 438 h 790"/>
              <a:gd name="T6" fmla="*/ 438 w 556"/>
              <a:gd name="T7" fmla="*/ 444 h 790"/>
              <a:gd name="T8" fmla="*/ 386 w 556"/>
              <a:gd name="T9" fmla="*/ 414 h 790"/>
              <a:gd name="T10" fmla="*/ 370 w 556"/>
              <a:gd name="T11" fmla="*/ 382 h 790"/>
              <a:gd name="T12" fmla="*/ 380 w 556"/>
              <a:gd name="T13" fmla="*/ 350 h 790"/>
              <a:gd name="T14" fmla="*/ 404 w 556"/>
              <a:gd name="T15" fmla="*/ 330 h 790"/>
              <a:gd name="T16" fmla="*/ 478 w 556"/>
              <a:gd name="T17" fmla="*/ 338 h 790"/>
              <a:gd name="T18" fmla="*/ 536 w 556"/>
              <a:gd name="T19" fmla="*/ 342 h 790"/>
              <a:gd name="T20" fmla="*/ 550 w 556"/>
              <a:gd name="T21" fmla="*/ 322 h 790"/>
              <a:gd name="T22" fmla="*/ 550 w 556"/>
              <a:gd name="T23" fmla="*/ 250 h 790"/>
              <a:gd name="T24" fmla="*/ 506 w 556"/>
              <a:gd name="T25" fmla="*/ 208 h 790"/>
              <a:gd name="T26" fmla="*/ 436 w 556"/>
              <a:gd name="T27" fmla="*/ 190 h 790"/>
              <a:gd name="T28" fmla="*/ 414 w 556"/>
              <a:gd name="T29" fmla="*/ 164 h 790"/>
              <a:gd name="T30" fmla="*/ 428 w 556"/>
              <a:gd name="T31" fmla="*/ 108 h 790"/>
              <a:gd name="T32" fmla="*/ 428 w 556"/>
              <a:gd name="T33" fmla="*/ 70 h 790"/>
              <a:gd name="T34" fmla="*/ 386 w 556"/>
              <a:gd name="T35" fmla="*/ 20 h 790"/>
              <a:gd name="T36" fmla="*/ 346 w 556"/>
              <a:gd name="T37" fmla="*/ 0 h 790"/>
              <a:gd name="T38" fmla="*/ 322 w 556"/>
              <a:gd name="T39" fmla="*/ 26 h 790"/>
              <a:gd name="T40" fmla="*/ 312 w 556"/>
              <a:gd name="T41" fmla="*/ 140 h 790"/>
              <a:gd name="T42" fmla="*/ 302 w 556"/>
              <a:gd name="T43" fmla="*/ 186 h 790"/>
              <a:gd name="T44" fmla="*/ 270 w 556"/>
              <a:gd name="T45" fmla="*/ 210 h 790"/>
              <a:gd name="T46" fmla="*/ 210 w 556"/>
              <a:gd name="T47" fmla="*/ 198 h 790"/>
              <a:gd name="T48" fmla="*/ 126 w 556"/>
              <a:gd name="T49" fmla="*/ 164 h 790"/>
              <a:gd name="T50" fmla="*/ 150 w 556"/>
              <a:gd name="T51" fmla="*/ 242 h 790"/>
              <a:gd name="T52" fmla="*/ 140 w 556"/>
              <a:gd name="T53" fmla="*/ 320 h 790"/>
              <a:gd name="T54" fmla="*/ 110 w 556"/>
              <a:gd name="T55" fmla="*/ 354 h 790"/>
              <a:gd name="T56" fmla="*/ 92 w 556"/>
              <a:gd name="T57" fmla="*/ 336 h 790"/>
              <a:gd name="T58" fmla="*/ 42 w 556"/>
              <a:gd name="T59" fmla="*/ 304 h 790"/>
              <a:gd name="T60" fmla="*/ 12 w 556"/>
              <a:gd name="T61" fmla="*/ 306 h 790"/>
              <a:gd name="T62" fmla="*/ 0 w 556"/>
              <a:gd name="T63" fmla="*/ 348 h 790"/>
              <a:gd name="T64" fmla="*/ 18 w 556"/>
              <a:gd name="T65" fmla="*/ 408 h 790"/>
              <a:gd name="T66" fmla="*/ 60 w 556"/>
              <a:gd name="T67" fmla="*/ 462 h 790"/>
              <a:gd name="T68" fmla="*/ 100 w 556"/>
              <a:gd name="T69" fmla="*/ 498 h 790"/>
              <a:gd name="T70" fmla="*/ 140 w 556"/>
              <a:gd name="T71" fmla="*/ 590 h 790"/>
              <a:gd name="T72" fmla="*/ 212 w 556"/>
              <a:gd name="T73" fmla="*/ 628 h 790"/>
              <a:gd name="T74" fmla="*/ 328 w 556"/>
              <a:gd name="T75" fmla="*/ 606 h 790"/>
              <a:gd name="T76" fmla="*/ 328 w 556"/>
              <a:gd name="T77" fmla="*/ 620 h 790"/>
              <a:gd name="T78" fmla="*/ 290 w 556"/>
              <a:gd name="T79" fmla="*/ 730 h 790"/>
              <a:gd name="T80" fmla="*/ 296 w 556"/>
              <a:gd name="T81" fmla="*/ 770 h 790"/>
              <a:gd name="T82" fmla="*/ 330 w 556"/>
              <a:gd name="T83" fmla="*/ 786 h 790"/>
              <a:gd name="T84" fmla="*/ 388 w 556"/>
              <a:gd name="T85" fmla="*/ 786 h 790"/>
              <a:gd name="T86" fmla="*/ 438 w 556"/>
              <a:gd name="T87" fmla="*/ 760 h 790"/>
              <a:gd name="T88" fmla="*/ 462 w 556"/>
              <a:gd name="T89" fmla="*/ 720 h 790"/>
              <a:gd name="T90" fmla="*/ 458 w 556"/>
              <a:gd name="T91" fmla="*/ 684 h 790"/>
              <a:gd name="T92" fmla="*/ 430 w 556"/>
              <a:gd name="T93" fmla="*/ 632 h 790"/>
              <a:gd name="T94" fmla="*/ 438 w 556"/>
              <a:gd name="T95" fmla="*/ 616 h 790"/>
              <a:gd name="T96" fmla="*/ 514 w 556"/>
              <a:gd name="T97" fmla="*/ 598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6" h="790">
                <a:moveTo>
                  <a:pt x="556" y="592"/>
                </a:moveTo>
                <a:lnTo>
                  <a:pt x="556" y="592"/>
                </a:lnTo>
                <a:lnTo>
                  <a:pt x="554" y="516"/>
                </a:lnTo>
                <a:lnTo>
                  <a:pt x="552" y="480"/>
                </a:lnTo>
                <a:lnTo>
                  <a:pt x="548" y="448"/>
                </a:lnTo>
                <a:lnTo>
                  <a:pt x="548" y="448"/>
                </a:lnTo>
                <a:lnTo>
                  <a:pt x="542" y="442"/>
                </a:lnTo>
                <a:lnTo>
                  <a:pt x="538" y="440"/>
                </a:lnTo>
                <a:lnTo>
                  <a:pt x="532" y="436"/>
                </a:lnTo>
                <a:lnTo>
                  <a:pt x="526" y="436"/>
                </a:lnTo>
                <a:lnTo>
                  <a:pt x="514" y="436"/>
                </a:lnTo>
                <a:lnTo>
                  <a:pt x="500" y="438"/>
                </a:lnTo>
                <a:lnTo>
                  <a:pt x="470" y="446"/>
                </a:lnTo>
                <a:lnTo>
                  <a:pt x="454" y="446"/>
                </a:lnTo>
                <a:lnTo>
                  <a:pt x="438" y="444"/>
                </a:lnTo>
                <a:lnTo>
                  <a:pt x="438" y="444"/>
                </a:lnTo>
                <a:lnTo>
                  <a:pt x="414" y="434"/>
                </a:lnTo>
                <a:lnTo>
                  <a:pt x="404" y="428"/>
                </a:lnTo>
                <a:lnTo>
                  <a:pt x="394" y="422"/>
                </a:lnTo>
                <a:lnTo>
                  <a:pt x="386" y="414"/>
                </a:lnTo>
                <a:lnTo>
                  <a:pt x="380" y="406"/>
                </a:lnTo>
                <a:lnTo>
                  <a:pt x="376" y="398"/>
                </a:lnTo>
                <a:lnTo>
                  <a:pt x="372" y="390"/>
                </a:lnTo>
                <a:lnTo>
                  <a:pt x="370" y="382"/>
                </a:lnTo>
                <a:lnTo>
                  <a:pt x="370" y="374"/>
                </a:lnTo>
                <a:lnTo>
                  <a:pt x="372" y="366"/>
                </a:lnTo>
                <a:lnTo>
                  <a:pt x="374" y="358"/>
                </a:lnTo>
                <a:lnTo>
                  <a:pt x="380" y="350"/>
                </a:lnTo>
                <a:lnTo>
                  <a:pt x="386" y="344"/>
                </a:lnTo>
                <a:lnTo>
                  <a:pt x="394" y="336"/>
                </a:lnTo>
                <a:lnTo>
                  <a:pt x="404" y="330"/>
                </a:lnTo>
                <a:lnTo>
                  <a:pt x="404" y="330"/>
                </a:lnTo>
                <a:lnTo>
                  <a:pt x="410" y="328"/>
                </a:lnTo>
                <a:lnTo>
                  <a:pt x="418" y="326"/>
                </a:lnTo>
                <a:lnTo>
                  <a:pt x="436" y="328"/>
                </a:lnTo>
                <a:lnTo>
                  <a:pt x="478" y="338"/>
                </a:lnTo>
                <a:lnTo>
                  <a:pt x="500" y="342"/>
                </a:lnTo>
                <a:lnTo>
                  <a:pt x="520" y="344"/>
                </a:lnTo>
                <a:lnTo>
                  <a:pt x="528" y="344"/>
                </a:lnTo>
                <a:lnTo>
                  <a:pt x="536" y="342"/>
                </a:lnTo>
                <a:lnTo>
                  <a:pt x="542" y="338"/>
                </a:lnTo>
                <a:lnTo>
                  <a:pt x="546" y="332"/>
                </a:lnTo>
                <a:lnTo>
                  <a:pt x="546" y="332"/>
                </a:lnTo>
                <a:lnTo>
                  <a:pt x="550" y="322"/>
                </a:lnTo>
                <a:lnTo>
                  <a:pt x="552" y="310"/>
                </a:lnTo>
                <a:lnTo>
                  <a:pt x="554" y="298"/>
                </a:lnTo>
                <a:lnTo>
                  <a:pt x="554" y="284"/>
                </a:lnTo>
                <a:lnTo>
                  <a:pt x="550" y="250"/>
                </a:lnTo>
                <a:lnTo>
                  <a:pt x="548" y="208"/>
                </a:lnTo>
                <a:lnTo>
                  <a:pt x="548" y="208"/>
                </a:lnTo>
                <a:lnTo>
                  <a:pt x="526" y="208"/>
                </a:lnTo>
                <a:lnTo>
                  <a:pt x="506" y="208"/>
                </a:lnTo>
                <a:lnTo>
                  <a:pt x="486" y="204"/>
                </a:lnTo>
                <a:lnTo>
                  <a:pt x="466" y="200"/>
                </a:lnTo>
                <a:lnTo>
                  <a:pt x="450" y="196"/>
                </a:lnTo>
                <a:lnTo>
                  <a:pt x="436" y="190"/>
                </a:lnTo>
                <a:lnTo>
                  <a:pt x="426" y="182"/>
                </a:lnTo>
                <a:lnTo>
                  <a:pt x="418" y="172"/>
                </a:lnTo>
                <a:lnTo>
                  <a:pt x="418" y="172"/>
                </a:lnTo>
                <a:lnTo>
                  <a:pt x="414" y="164"/>
                </a:lnTo>
                <a:lnTo>
                  <a:pt x="414" y="156"/>
                </a:lnTo>
                <a:lnTo>
                  <a:pt x="414" y="148"/>
                </a:lnTo>
                <a:lnTo>
                  <a:pt x="416" y="140"/>
                </a:lnTo>
                <a:lnTo>
                  <a:pt x="428" y="108"/>
                </a:lnTo>
                <a:lnTo>
                  <a:pt x="430" y="98"/>
                </a:lnTo>
                <a:lnTo>
                  <a:pt x="430" y="90"/>
                </a:lnTo>
                <a:lnTo>
                  <a:pt x="430" y="80"/>
                </a:lnTo>
                <a:lnTo>
                  <a:pt x="428" y="70"/>
                </a:lnTo>
                <a:lnTo>
                  <a:pt x="422" y="58"/>
                </a:lnTo>
                <a:lnTo>
                  <a:pt x="414" y="46"/>
                </a:lnTo>
                <a:lnTo>
                  <a:pt x="402" y="34"/>
                </a:lnTo>
                <a:lnTo>
                  <a:pt x="386" y="20"/>
                </a:lnTo>
                <a:lnTo>
                  <a:pt x="386" y="20"/>
                </a:lnTo>
                <a:lnTo>
                  <a:pt x="370" y="10"/>
                </a:lnTo>
                <a:lnTo>
                  <a:pt x="356" y="4"/>
                </a:lnTo>
                <a:lnTo>
                  <a:pt x="346" y="0"/>
                </a:lnTo>
                <a:lnTo>
                  <a:pt x="336" y="2"/>
                </a:lnTo>
                <a:lnTo>
                  <a:pt x="330" y="8"/>
                </a:lnTo>
                <a:lnTo>
                  <a:pt x="326" y="16"/>
                </a:lnTo>
                <a:lnTo>
                  <a:pt x="322" y="26"/>
                </a:lnTo>
                <a:lnTo>
                  <a:pt x="320" y="40"/>
                </a:lnTo>
                <a:lnTo>
                  <a:pt x="316" y="70"/>
                </a:lnTo>
                <a:lnTo>
                  <a:pt x="314" y="106"/>
                </a:lnTo>
                <a:lnTo>
                  <a:pt x="312" y="140"/>
                </a:lnTo>
                <a:lnTo>
                  <a:pt x="310" y="158"/>
                </a:lnTo>
                <a:lnTo>
                  <a:pt x="306" y="172"/>
                </a:lnTo>
                <a:lnTo>
                  <a:pt x="306" y="172"/>
                </a:lnTo>
                <a:lnTo>
                  <a:pt x="302" y="186"/>
                </a:lnTo>
                <a:lnTo>
                  <a:pt x="294" y="196"/>
                </a:lnTo>
                <a:lnTo>
                  <a:pt x="288" y="202"/>
                </a:lnTo>
                <a:lnTo>
                  <a:pt x="280" y="208"/>
                </a:lnTo>
                <a:lnTo>
                  <a:pt x="270" y="210"/>
                </a:lnTo>
                <a:lnTo>
                  <a:pt x="260" y="210"/>
                </a:lnTo>
                <a:lnTo>
                  <a:pt x="248" y="210"/>
                </a:lnTo>
                <a:lnTo>
                  <a:pt x="236" y="206"/>
                </a:lnTo>
                <a:lnTo>
                  <a:pt x="210" y="198"/>
                </a:lnTo>
                <a:lnTo>
                  <a:pt x="184" y="186"/>
                </a:lnTo>
                <a:lnTo>
                  <a:pt x="156" y="176"/>
                </a:lnTo>
                <a:lnTo>
                  <a:pt x="130" y="164"/>
                </a:lnTo>
                <a:lnTo>
                  <a:pt x="126" y="164"/>
                </a:lnTo>
                <a:lnTo>
                  <a:pt x="126" y="164"/>
                </a:lnTo>
                <a:lnTo>
                  <a:pt x="138" y="192"/>
                </a:lnTo>
                <a:lnTo>
                  <a:pt x="146" y="218"/>
                </a:lnTo>
                <a:lnTo>
                  <a:pt x="150" y="242"/>
                </a:lnTo>
                <a:lnTo>
                  <a:pt x="152" y="266"/>
                </a:lnTo>
                <a:lnTo>
                  <a:pt x="152" y="286"/>
                </a:lnTo>
                <a:lnTo>
                  <a:pt x="148" y="304"/>
                </a:lnTo>
                <a:lnTo>
                  <a:pt x="140" y="320"/>
                </a:lnTo>
                <a:lnTo>
                  <a:pt x="130" y="336"/>
                </a:lnTo>
                <a:lnTo>
                  <a:pt x="130" y="336"/>
                </a:lnTo>
                <a:lnTo>
                  <a:pt x="118" y="348"/>
                </a:lnTo>
                <a:lnTo>
                  <a:pt x="110" y="354"/>
                </a:lnTo>
                <a:lnTo>
                  <a:pt x="108" y="354"/>
                </a:lnTo>
                <a:lnTo>
                  <a:pt x="104" y="352"/>
                </a:lnTo>
                <a:lnTo>
                  <a:pt x="98" y="346"/>
                </a:lnTo>
                <a:lnTo>
                  <a:pt x="92" y="336"/>
                </a:lnTo>
                <a:lnTo>
                  <a:pt x="80" y="326"/>
                </a:lnTo>
                <a:lnTo>
                  <a:pt x="64" y="314"/>
                </a:lnTo>
                <a:lnTo>
                  <a:pt x="54" y="308"/>
                </a:lnTo>
                <a:lnTo>
                  <a:pt x="42" y="304"/>
                </a:lnTo>
                <a:lnTo>
                  <a:pt x="42" y="304"/>
                </a:lnTo>
                <a:lnTo>
                  <a:pt x="30" y="302"/>
                </a:lnTo>
                <a:lnTo>
                  <a:pt x="20" y="302"/>
                </a:lnTo>
                <a:lnTo>
                  <a:pt x="12" y="306"/>
                </a:lnTo>
                <a:lnTo>
                  <a:pt x="6" y="314"/>
                </a:lnTo>
                <a:lnTo>
                  <a:pt x="2" y="324"/>
                </a:lnTo>
                <a:lnTo>
                  <a:pt x="0" y="334"/>
                </a:lnTo>
                <a:lnTo>
                  <a:pt x="0" y="348"/>
                </a:lnTo>
                <a:lnTo>
                  <a:pt x="2" y="362"/>
                </a:lnTo>
                <a:lnTo>
                  <a:pt x="6" y="376"/>
                </a:lnTo>
                <a:lnTo>
                  <a:pt x="12" y="392"/>
                </a:lnTo>
                <a:lnTo>
                  <a:pt x="18" y="408"/>
                </a:lnTo>
                <a:lnTo>
                  <a:pt x="26" y="422"/>
                </a:lnTo>
                <a:lnTo>
                  <a:pt x="36" y="438"/>
                </a:lnTo>
                <a:lnTo>
                  <a:pt x="48" y="450"/>
                </a:lnTo>
                <a:lnTo>
                  <a:pt x="60" y="462"/>
                </a:lnTo>
                <a:lnTo>
                  <a:pt x="74" y="472"/>
                </a:lnTo>
                <a:lnTo>
                  <a:pt x="74" y="472"/>
                </a:lnTo>
                <a:lnTo>
                  <a:pt x="88" y="484"/>
                </a:lnTo>
                <a:lnTo>
                  <a:pt x="100" y="498"/>
                </a:lnTo>
                <a:lnTo>
                  <a:pt x="112" y="518"/>
                </a:lnTo>
                <a:lnTo>
                  <a:pt x="122" y="540"/>
                </a:lnTo>
                <a:lnTo>
                  <a:pt x="132" y="564"/>
                </a:lnTo>
                <a:lnTo>
                  <a:pt x="140" y="590"/>
                </a:lnTo>
                <a:lnTo>
                  <a:pt x="144" y="616"/>
                </a:lnTo>
                <a:lnTo>
                  <a:pt x="150" y="644"/>
                </a:lnTo>
                <a:lnTo>
                  <a:pt x="150" y="644"/>
                </a:lnTo>
                <a:lnTo>
                  <a:pt x="212" y="628"/>
                </a:lnTo>
                <a:lnTo>
                  <a:pt x="270" y="614"/>
                </a:lnTo>
                <a:lnTo>
                  <a:pt x="310" y="606"/>
                </a:lnTo>
                <a:lnTo>
                  <a:pt x="324" y="606"/>
                </a:lnTo>
                <a:lnTo>
                  <a:pt x="328" y="606"/>
                </a:lnTo>
                <a:lnTo>
                  <a:pt x="330" y="608"/>
                </a:lnTo>
                <a:lnTo>
                  <a:pt x="330" y="608"/>
                </a:lnTo>
                <a:lnTo>
                  <a:pt x="330" y="614"/>
                </a:lnTo>
                <a:lnTo>
                  <a:pt x="328" y="620"/>
                </a:lnTo>
                <a:lnTo>
                  <a:pt x="322" y="638"/>
                </a:lnTo>
                <a:lnTo>
                  <a:pt x="302" y="690"/>
                </a:lnTo>
                <a:lnTo>
                  <a:pt x="294" y="716"/>
                </a:lnTo>
                <a:lnTo>
                  <a:pt x="290" y="730"/>
                </a:lnTo>
                <a:lnTo>
                  <a:pt x="288" y="742"/>
                </a:lnTo>
                <a:lnTo>
                  <a:pt x="288" y="752"/>
                </a:lnTo>
                <a:lnTo>
                  <a:pt x="292" y="762"/>
                </a:lnTo>
                <a:lnTo>
                  <a:pt x="296" y="770"/>
                </a:lnTo>
                <a:lnTo>
                  <a:pt x="302" y="776"/>
                </a:lnTo>
                <a:lnTo>
                  <a:pt x="302" y="776"/>
                </a:lnTo>
                <a:lnTo>
                  <a:pt x="316" y="782"/>
                </a:lnTo>
                <a:lnTo>
                  <a:pt x="330" y="786"/>
                </a:lnTo>
                <a:lnTo>
                  <a:pt x="344" y="788"/>
                </a:lnTo>
                <a:lnTo>
                  <a:pt x="358" y="790"/>
                </a:lnTo>
                <a:lnTo>
                  <a:pt x="374" y="788"/>
                </a:lnTo>
                <a:lnTo>
                  <a:pt x="388" y="786"/>
                </a:lnTo>
                <a:lnTo>
                  <a:pt x="402" y="780"/>
                </a:lnTo>
                <a:lnTo>
                  <a:pt x="414" y="776"/>
                </a:lnTo>
                <a:lnTo>
                  <a:pt x="426" y="768"/>
                </a:lnTo>
                <a:lnTo>
                  <a:pt x="438" y="760"/>
                </a:lnTo>
                <a:lnTo>
                  <a:pt x="446" y="752"/>
                </a:lnTo>
                <a:lnTo>
                  <a:pt x="454" y="742"/>
                </a:lnTo>
                <a:lnTo>
                  <a:pt x="460" y="732"/>
                </a:lnTo>
                <a:lnTo>
                  <a:pt x="462" y="720"/>
                </a:lnTo>
                <a:lnTo>
                  <a:pt x="464" y="708"/>
                </a:lnTo>
                <a:lnTo>
                  <a:pt x="462" y="696"/>
                </a:lnTo>
                <a:lnTo>
                  <a:pt x="462" y="696"/>
                </a:lnTo>
                <a:lnTo>
                  <a:pt x="458" y="684"/>
                </a:lnTo>
                <a:lnTo>
                  <a:pt x="452" y="672"/>
                </a:lnTo>
                <a:lnTo>
                  <a:pt x="438" y="652"/>
                </a:lnTo>
                <a:lnTo>
                  <a:pt x="434" y="642"/>
                </a:lnTo>
                <a:lnTo>
                  <a:pt x="430" y="632"/>
                </a:lnTo>
                <a:lnTo>
                  <a:pt x="432" y="622"/>
                </a:lnTo>
                <a:lnTo>
                  <a:pt x="434" y="620"/>
                </a:lnTo>
                <a:lnTo>
                  <a:pt x="438" y="616"/>
                </a:lnTo>
                <a:lnTo>
                  <a:pt x="438" y="616"/>
                </a:lnTo>
                <a:lnTo>
                  <a:pt x="444" y="612"/>
                </a:lnTo>
                <a:lnTo>
                  <a:pt x="452" y="610"/>
                </a:lnTo>
                <a:lnTo>
                  <a:pt x="478" y="604"/>
                </a:lnTo>
                <a:lnTo>
                  <a:pt x="514" y="598"/>
                </a:lnTo>
                <a:lnTo>
                  <a:pt x="556" y="592"/>
                </a:lnTo>
                <a:lnTo>
                  <a:pt x="556" y="5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4689475" y="2879725"/>
            <a:ext cx="1158875" cy="784225"/>
          </a:xfrm>
          <a:custGeom>
            <a:avLst/>
            <a:gdLst>
              <a:gd name="T0" fmla="*/ 612 w 730"/>
              <a:gd name="T1" fmla="*/ 68 h 494"/>
              <a:gd name="T2" fmla="*/ 574 w 730"/>
              <a:gd name="T3" fmla="*/ 8 h 494"/>
              <a:gd name="T4" fmla="*/ 476 w 730"/>
              <a:gd name="T5" fmla="*/ 4 h 494"/>
              <a:gd name="T6" fmla="*/ 452 w 730"/>
              <a:gd name="T7" fmla="*/ 22 h 494"/>
              <a:gd name="T8" fmla="*/ 452 w 730"/>
              <a:gd name="T9" fmla="*/ 44 h 494"/>
              <a:gd name="T10" fmla="*/ 486 w 730"/>
              <a:gd name="T11" fmla="*/ 98 h 494"/>
              <a:gd name="T12" fmla="*/ 486 w 730"/>
              <a:gd name="T13" fmla="*/ 132 h 494"/>
              <a:gd name="T14" fmla="*/ 466 w 730"/>
              <a:gd name="T15" fmla="*/ 154 h 494"/>
              <a:gd name="T16" fmla="*/ 412 w 730"/>
              <a:gd name="T17" fmla="*/ 164 h 494"/>
              <a:gd name="T18" fmla="*/ 328 w 730"/>
              <a:gd name="T19" fmla="*/ 146 h 494"/>
              <a:gd name="T20" fmla="*/ 298 w 730"/>
              <a:gd name="T21" fmla="*/ 116 h 494"/>
              <a:gd name="T22" fmla="*/ 300 w 730"/>
              <a:gd name="T23" fmla="*/ 90 h 494"/>
              <a:gd name="T24" fmla="*/ 336 w 730"/>
              <a:gd name="T25" fmla="*/ 44 h 494"/>
              <a:gd name="T26" fmla="*/ 342 w 730"/>
              <a:gd name="T27" fmla="*/ 24 h 494"/>
              <a:gd name="T28" fmla="*/ 280 w 730"/>
              <a:gd name="T29" fmla="*/ 10 h 494"/>
              <a:gd name="T30" fmla="*/ 210 w 730"/>
              <a:gd name="T31" fmla="*/ 12 h 494"/>
              <a:gd name="T32" fmla="*/ 200 w 730"/>
              <a:gd name="T33" fmla="*/ 126 h 494"/>
              <a:gd name="T34" fmla="*/ 174 w 730"/>
              <a:gd name="T35" fmla="*/ 186 h 494"/>
              <a:gd name="T36" fmla="*/ 154 w 730"/>
              <a:gd name="T37" fmla="*/ 194 h 494"/>
              <a:gd name="T38" fmla="*/ 96 w 730"/>
              <a:gd name="T39" fmla="*/ 178 h 494"/>
              <a:gd name="T40" fmla="*/ 56 w 730"/>
              <a:gd name="T41" fmla="*/ 186 h 494"/>
              <a:gd name="T42" fmla="*/ 18 w 730"/>
              <a:gd name="T43" fmla="*/ 222 h 494"/>
              <a:gd name="T44" fmla="*/ 2 w 730"/>
              <a:gd name="T45" fmla="*/ 266 h 494"/>
              <a:gd name="T46" fmla="*/ 46 w 730"/>
              <a:gd name="T47" fmla="*/ 274 h 494"/>
              <a:gd name="T48" fmla="*/ 186 w 730"/>
              <a:gd name="T49" fmla="*/ 274 h 494"/>
              <a:gd name="T50" fmla="*/ 210 w 730"/>
              <a:gd name="T51" fmla="*/ 288 h 494"/>
              <a:gd name="T52" fmla="*/ 220 w 730"/>
              <a:gd name="T53" fmla="*/ 328 h 494"/>
              <a:gd name="T54" fmla="*/ 188 w 730"/>
              <a:gd name="T55" fmla="*/ 416 h 494"/>
              <a:gd name="T56" fmla="*/ 314 w 730"/>
              <a:gd name="T57" fmla="*/ 472 h 494"/>
              <a:gd name="T58" fmla="*/ 338 w 730"/>
              <a:gd name="T59" fmla="*/ 468 h 494"/>
              <a:gd name="T60" fmla="*/ 356 w 730"/>
              <a:gd name="T61" fmla="*/ 432 h 494"/>
              <a:gd name="T62" fmla="*/ 330 w 730"/>
              <a:gd name="T63" fmla="*/ 380 h 494"/>
              <a:gd name="T64" fmla="*/ 332 w 730"/>
              <a:gd name="T65" fmla="*/ 346 h 494"/>
              <a:gd name="T66" fmla="*/ 362 w 730"/>
              <a:gd name="T67" fmla="*/ 324 h 494"/>
              <a:gd name="T68" fmla="*/ 406 w 730"/>
              <a:gd name="T69" fmla="*/ 324 h 494"/>
              <a:gd name="T70" fmla="*/ 458 w 730"/>
              <a:gd name="T71" fmla="*/ 348 h 494"/>
              <a:gd name="T72" fmla="*/ 486 w 730"/>
              <a:gd name="T73" fmla="*/ 378 h 494"/>
              <a:gd name="T74" fmla="*/ 472 w 730"/>
              <a:gd name="T75" fmla="*/ 406 h 494"/>
              <a:gd name="T76" fmla="*/ 452 w 730"/>
              <a:gd name="T77" fmla="*/ 442 h 494"/>
              <a:gd name="T78" fmla="*/ 452 w 730"/>
              <a:gd name="T79" fmla="*/ 470 h 494"/>
              <a:gd name="T80" fmla="*/ 478 w 730"/>
              <a:gd name="T81" fmla="*/ 490 h 494"/>
              <a:gd name="T82" fmla="*/ 560 w 730"/>
              <a:gd name="T83" fmla="*/ 484 h 494"/>
              <a:gd name="T84" fmla="*/ 564 w 730"/>
              <a:gd name="T85" fmla="*/ 432 h 494"/>
              <a:gd name="T86" fmla="*/ 566 w 730"/>
              <a:gd name="T87" fmla="*/ 374 h 494"/>
              <a:gd name="T88" fmla="*/ 596 w 730"/>
              <a:gd name="T89" fmla="*/ 288 h 494"/>
              <a:gd name="T90" fmla="*/ 636 w 730"/>
              <a:gd name="T91" fmla="*/ 334 h 494"/>
              <a:gd name="T92" fmla="*/ 668 w 730"/>
              <a:gd name="T93" fmla="*/ 346 h 494"/>
              <a:gd name="T94" fmla="*/ 698 w 730"/>
              <a:gd name="T95" fmla="*/ 330 h 494"/>
              <a:gd name="T96" fmla="*/ 724 w 730"/>
              <a:gd name="T97" fmla="*/ 288 h 494"/>
              <a:gd name="T98" fmla="*/ 726 w 730"/>
              <a:gd name="T99" fmla="*/ 210 h 494"/>
              <a:gd name="T100" fmla="*/ 706 w 730"/>
              <a:gd name="T101" fmla="*/ 178 h 494"/>
              <a:gd name="T102" fmla="*/ 660 w 730"/>
              <a:gd name="T103" fmla="*/ 172 h 494"/>
              <a:gd name="T104" fmla="*/ 610 w 730"/>
              <a:gd name="T105" fmla="*/ 182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0" h="494">
                <a:moveTo>
                  <a:pt x="616" y="126"/>
                </a:moveTo>
                <a:lnTo>
                  <a:pt x="616" y="126"/>
                </a:lnTo>
                <a:lnTo>
                  <a:pt x="616" y="96"/>
                </a:lnTo>
                <a:lnTo>
                  <a:pt x="612" y="68"/>
                </a:lnTo>
                <a:lnTo>
                  <a:pt x="606" y="42"/>
                </a:lnTo>
                <a:lnTo>
                  <a:pt x="600" y="20"/>
                </a:lnTo>
                <a:lnTo>
                  <a:pt x="600" y="20"/>
                </a:lnTo>
                <a:lnTo>
                  <a:pt x="574" y="8"/>
                </a:lnTo>
                <a:lnTo>
                  <a:pt x="546" y="2"/>
                </a:lnTo>
                <a:lnTo>
                  <a:pt x="520" y="0"/>
                </a:lnTo>
                <a:lnTo>
                  <a:pt x="496" y="0"/>
                </a:lnTo>
                <a:lnTo>
                  <a:pt x="476" y="4"/>
                </a:lnTo>
                <a:lnTo>
                  <a:pt x="468" y="8"/>
                </a:lnTo>
                <a:lnTo>
                  <a:pt x="462" y="12"/>
                </a:lnTo>
                <a:lnTo>
                  <a:pt x="456" y="18"/>
                </a:lnTo>
                <a:lnTo>
                  <a:pt x="452" y="22"/>
                </a:lnTo>
                <a:lnTo>
                  <a:pt x="450" y="30"/>
                </a:lnTo>
                <a:lnTo>
                  <a:pt x="450" y="36"/>
                </a:lnTo>
                <a:lnTo>
                  <a:pt x="450" y="36"/>
                </a:lnTo>
                <a:lnTo>
                  <a:pt x="452" y="44"/>
                </a:lnTo>
                <a:lnTo>
                  <a:pt x="454" y="50"/>
                </a:lnTo>
                <a:lnTo>
                  <a:pt x="462" y="64"/>
                </a:lnTo>
                <a:lnTo>
                  <a:pt x="480" y="86"/>
                </a:lnTo>
                <a:lnTo>
                  <a:pt x="486" y="98"/>
                </a:lnTo>
                <a:lnTo>
                  <a:pt x="492" y="112"/>
                </a:lnTo>
                <a:lnTo>
                  <a:pt x="492" y="118"/>
                </a:lnTo>
                <a:lnTo>
                  <a:pt x="490" y="124"/>
                </a:lnTo>
                <a:lnTo>
                  <a:pt x="486" y="132"/>
                </a:lnTo>
                <a:lnTo>
                  <a:pt x="482" y="140"/>
                </a:lnTo>
                <a:lnTo>
                  <a:pt x="482" y="140"/>
                </a:lnTo>
                <a:lnTo>
                  <a:pt x="474" y="148"/>
                </a:lnTo>
                <a:lnTo>
                  <a:pt x="466" y="154"/>
                </a:lnTo>
                <a:lnTo>
                  <a:pt x="454" y="158"/>
                </a:lnTo>
                <a:lnTo>
                  <a:pt x="442" y="162"/>
                </a:lnTo>
                <a:lnTo>
                  <a:pt x="428" y="164"/>
                </a:lnTo>
                <a:lnTo>
                  <a:pt x="412" y="164"/>
                </a:lnTo>
                <a:lnTo>
                  <a:pt x="382" y="162"/>
                </a:lnTo>
                <a:lnTo>
                  <a:pt x="354" y="156"/>
                </a:lnTo>
                <a:lnTo>
                  <a:pt x="340" y="152"/>
                </a:lnTo>
                <a:lnTo>
                  <a:pt x="328" y="146"/>
                </a:lnTo>
                <a:lnTo>
                  <a:pt x="316" y="140"/>
                </a:lnTo>
                <a:lnTo>
                  <a:pt x="308" y="132"/>
                </a:lnTo>
                <a:lnTo>
                  <a:pt x="302" y="124"/>
                </a:lnTo>
                <a:lnTo>
                  <a:pt x="298" y="116"/>
                </a:lnTo>
                <a:lnTo>
                  <a:pt x="298" y="116"/>
                </a:lnTo>
                <a:lnTo>
                  <a:pt x="296" y="108"/>
                </a:lnTo>
                <a:lnTo>
                  <a:pt x="298" y="98"/>
                </a:lnTo>
                <a:lnTo>
                  <a:pt x="300" y="90"/>
                </a:lnTo>
                <a:lnTo>
                  <a:pt x="304" y="82"/>
                </a:lnTo>
                <a:lnTo>
                  <a:pt x="314" y="68"/>
                </a:lnTo>
                <a:lnTo>
                  <a:pt x="326" y="54"/>
                </a:lnTo>
                <a:lnTo>
                  <a:pt x="336" y="44"/>
                </a:lnTo>
                <a:lnTo>
                  <a:pt x="344" y="34"/>
                </a:lnTo>
                <a:lnTo>
                  <a:pt x="346" y="30"/>
                </a:lnTo>
                <a:lnTo>
                  <a:pt x="344" y="26"/>
                </a:lnTo>
                <a:lnTo>
                  <a:pt x="342" y="24"/>
                </a:lnTo>
                <a:lnTo>
                  <a:pt x="338" y="20"/>
                </a:lnTo>
                <a:lnTo>
                  <a:pt x="338" y="20"/>
                </a:lnTo>
                <a:lnTo>
                  <a:pt x="314" y="14"/>
                </a:lnTo>
                <a:lnTo>
                  <a:pt x="280" y="10"/>
                </a:lnTo>
                <a:lnTo>
                  <a:pt x="244" y="8"/>
                </a:lnTo>
                <a:lnTo>
                  <a:pt x="226" y="10"/>
                </a:lnTo>
                <a:lnTo>
                  <a:pt x="210" y="12"/>
                </a:lnTo>
                <a:lnTo>
                  <a:pt x="210" y="12"/>
                </a:lnTo>
                <a:lnTo>
                  <a:pt x="208" y="42"/>
                </a:lnTo>
                <a:lnTo>
                  <a:pt x="208" y="72"/>
                </a:lnTo>
                <a:lnTo>
                  <a:pt x="204" y="100"/>
                </a:lnTo>
                <a:lnTo>
                  <a:pt x="200" y="126"/>
                </a:lnTo>
                <a:lnTo>
                  <a:pt x="194" y="148"/>
                </a:lnTo>
                <a:lnTo>
                  <a:pt x="188" y="168"/>
                </a:lnTo>
                <a:lnTo>
                  <a:pt x="180" y="182"/>
                </a:lnTo>
                <a:lnTo>
                  <a:pt x="174" y="186"/>
                </a:lnTo>
                <a:lnTo>
                  <a:pt x="170" y="190"/>
                </a:lnTo>
                <a:lnTo>
                  <a:pt x="170" y="190"/>
                </a:lnTo>
                <a:lnTo>
                  <a:pt x="162" y="194"/>
                </a:lnTo>
                <a:lnTo>
                  <a:pt x="154" y="194"/>
                </a:lnTo>
                <a:lnTo>
                  <a:pt x="146" y="194"/>
                </a:lnTo>
                <a:lnTo>
                  <a:pt x="138" y="192"/>
                </a:lnTo>
                <a:lnTo>
                  <a:pt x="104" y="180"/>
                </a:lnTo>
                <a:lnTo>
                  <a:pt x="96" y="178"/>
                </a:lnTo>
                <a:lnTo>
                  <a:pt x="86" y="178"/>
                </a:lnTo>
                <a:lnTo>
                  <a:pt x="76" y="178"/>
                </a:lnTo>
                <a:lnTo>
                  <a:pt x="66" y="180"/>
                </a:lnTo>
                <a:lnTo>
                  <a:pt x="56" y="186"/>
                </a:lnTo>
                <a:lnTo>
                  <a:pt x="44" y="194"/>
                </a:lnTo>
                <a:lnTo>
                  <a:pt x="32" y="206"/>
                </a:lnTo>
                <a:lnTo>
                  <a:pt x="18" y="222"/>
                </a:lnTo>
                <a:lnTo>
                  <a:pt x="18" y="222"/>
                </a:lnTo>
                <a:lnTo>
                  <a:pt x="6" y="238"/>
                </a:lnTo>
                <a:lnTo>
                  <a:pt x="0" y="250"/>
                </a:lnTo>
                <a:lnTo>
                  <a:pt x="0" y="260"/>
                </a:lnTo>
                <a:lnTo>
                  <a:pt x="2" y="266"/>
                </a:lnTo>
                <a:lnTo>
                  <a:pt x="8" y="272"/>
                </a:lnTo>
                <a:lnTo>
                  <a:pt x="18" y="274"/>
                </a:lnTo>
                <a:lnTo>
                  <a:pt x="30" y="276"/>
                </a:lnTo>
                <a:lnTo>
                  <a:pt x="46" y="274"/>
                </a:lnTo>
                <a:lnTo>
                  <a:pt x="116" y="270"/>
                </a:lnTo>
                <a:lnTo>
                  <a:pt x="154" y="270"/>
                </a:lnTo>
                <a:lnTo>
                  <a:pt x="170" y="270"/>
                </a:lnTo>
                <a:lnTo>
                  <a:pt x="186" y="274"/>
                </a:lnTo>
                <a:lnTo>
                  <a:pt x="186" y="274"/>
                </a:lnTo>
                <a:lnTo>
                  <a:pt x="196" y="278"/>
                </a:lnTo>
                <a:lnTo>
                  <a:pt x="204" y="282"/>
                </a:lnTo>
                <a:lnTo>
                  <a:pt x="210" y="288"/>
                </a:lnTo>
                <a:lnTo>
                  <a:pt x="214" y="294"/>
                </a:lnTo>
                <a:lnTo>
                  <a:pt x="218" y="302"/>
                </a:lnTo>
                <a:lnTo>
                  <a:pt x="220" y="310"/>
                </a:lnTo>
                <a:lnTo>
                  <a:pt x="220" y="328"/>
                </a:lnTo>
                <a:lnTo>
                  <a:pt x="216" y="348"/>
                </a:lnTo>
                <a:lnTo>
                  <a:pt x="208" y="370"/>
                </a:lnTo>
                <a:lnTo>
                  <a:pt x="188" y="416"/>
                </a:lnTo>
                <a:lnTo>
                  <a:pt x="188" y="416"/>
                </a:lnTo>
                <a:lnTo>
                  <a:pt x="234" y="440"/>
                </a:lnTo>
                <a:lnTo>
                  <a:pt x="276" y="460"/>
                </a:lnTo>
                <a:lnTo>
                  <a:pt x="296" y="468"/>
                </a:lnTo>
                <a:lnTo>
                  <a:pt x="314" y="472"/>
                </a:lnTo>
                <a:lnTo>
                  <a:pt x="328" y="472"/>
                </a:lnTo>
                <a:lnTo>
                  <a:pt x="334" y="470"/>
                </a:lnTo>
                <a:lnTo>
                  <a:pt x="338" y="468"/>
                </a:lnTo>
                <a:lnTo>
                  <a:pt x="338" y="468"/>
                </a:lnTo>
                <a:lnTo>
                  <a:pt x="350" y="458"/>
                </a:lnTo>
                <a:lnTo>
                  <a:pt x="356" y="448"/>
                </a:lnTo>
                <a:lnTo>
                  <a:pt x="356" y="440"/>
                </a:lnTo>
                <a:lnTo>
                  <a:pt x="356" y="432"/>
                </a:lnTo>
                <a:lnTo>
                  <a:pt x="344" y="412"/>
                </a:lnTo>
                <a:lnTo>
                  <a:pt x="338" y="398"/>
                </a:lnTo>
                <a:lnTo>
                  <a:pt x="330" y="380"/>
                </a:lnTo>
                <a:lnTo>
                  <a:pt x="330" y="380"/>
                </a:lnTo>
                <a:lnTo>
                  <a:pt x="328" y="370"/>
                </a:lnTo>
                <a:lnTo>
                  <a:pt x="328" y="362"/>
                </a:lnTo>
                <a:lnTo>
                  <a:pt x="330" y="354"/>
                </a:lnTo>
                <a:lnTo>
                  <a:pt x="332" y="346"/>
                </a:lnTo>
                <a:lnTo>
                  <a:pt x="338" y="338"/>
                </a:lnTo>
                <a:lnTo>
                  <a:pt x="344" y="334"/>
                </a:lnTo>
                <a:lnTo>
                  <a:pt x="352" y="328"/>
                </a:lnTo>
                <a:lnTo>
                  <a:pt x="362" y="324"/>
                </a:lnTo>
                <a:lnTo>
                  <a:pt x="372" y="322"/>
                </a:lnTo>
                <a:lnTo>
                  <a:pt x="382" y="322"/>
                </a:lnTo>
                <a:lnTo>
                  <a:pt x="394" y="322"/>
                </a:lnTo>
                <a:lnTo>
                  <a:pt x="406" y="324"/>
                </a:lnTo>
                <a:lnTo>
                  <a:pt x="418" y="328"/>
                </a:lnTo>
                <a:lnTo>
                  <a:pt x="432" y="332"/>
                </a:lnTo>
                <a:lnTo>
                  <a:pt x="444" y="340"/>
                </a:lnTo>
                <a:lnTo>
                  <a:pt x="458" y="348"/>
                </a:lnTo>
                <a:lnTo>
                  <a:pt x="458" y="348"/>
                </a:lnTo>
                <a:lnTo>
                  <a:pt x="478" y="364"/>
                </a:lnTo>
                <a:lnTo>
                  <a:pt x="484" y="372"/>
                </a:lnTo>
                <a:lnTo>
                  <a:pt x="486" y="378"/>
                </a:lnTo>
                <a:lnTo>
                  <a:pt x="488" y="382"/>
                </a:lnTo>
                <a:lnTo>
                  <a:pt x="488" y="388"/>
                </a:lnTo>
                <a:lnTo>
                  <a:pt x="482" y="396"/>
                </a:lnTo>
                <a:lnTo>
                  <a:pt x="472" y="406"/>
                </a:lnTo>
                <a:lnTo>
                  <a:pt x="462" y="418"/>
                </a:lnTo>
                <a:lnTo>
                  <a:pt x="458" y="424"/>
                </a:lnTo>
                <a:lnTo>
                  <a:pt x="454" y="432"/>
                </a:lnTo>
                <a:lnTo>
                  <a:pt x="452" y="442"/>
                </a:lnTo>
                <a:lnTo>
                  <a:pt x="450" y="452"/>
                </a:lnTo>
                <a:lnTo>
                  <a:pt x="450" y="452"/>
                </a:lnTo>
                <a:lnTo>
                  <a:pt x="450" y="462"/>
                </a:lnTo>
                <a:lnTo>
                  <a:pt x="452" y="470"/>
                </a:lnTo>
                <a:lnTo>
                  <a:pt x="456" y="478"/>
                </a:lnTo>
                <a:lnTo>
                  <a:pt x="462" y="484"/>
                </a:lnTo>
                <a:lnTo>
                  <a:pt x="470" y="488"/>
                </a:lnTo>
                <a:lnTo>
                  <a:pt x="478" y="490"/>
                </a:lnTo>
                <a:lnTo>
                  <a:pt x="498" y="494"/>
                </a:lnTo>
                <a:lnTo>
                  <a:pt x="518" y="494"/>
                </a:lnTo>
                <a:lnTo>
                  <a:pt x="540" y="490"/>
                </a:lnTo>
                <a:lnTo>
                  <a:pt x="560" y="484"/>
                </a:lnTo>
                <a:lnTo>
                  <a:pt x="576" y="476"/>
                </a:lnTo>
                <a:lnTo>
                  <a:pt x="576" y="476"/>
                </a:lnTo>
                <a:lnTo>
                  <a:pt x="570" y="454"/>
                </a:lnTo>
                <a:lnTo>
                  <a:pt x="564" y="432"/>
                </a:lnTo>
                <a:lnTo>
                  <a:pt x="564" y="432"/>
                </a:lnTo>
                <a:lnTo>
                  <a:pt x="562" y="412"/>
                </a:lnTo>
                <a:lnTo>
                  <a:pt x="564" y="392"/>
                </a:lnTo>
                <a:lnTo>
                  <a:pt x="566" y="374"/>
                </a:lnTo>
                <a:lnTo>
                  <a:pt x="572" y="356"/>
                </a:lnTo>
                <a:lnTo>
                  <a:pt x="584" y="320"/>
                </a:lnTo>
                <a:lnTo>
                  <a:pt x="596" y="288"/>
                </a:lnTo>
                <a:lnTo>
                  <a:pt x="596" y="288"/>
                </a:lnTo>
                <a:lnTo>
                  <a:pt x="600" y="292"/>
                </a:lnTo>
                <a:lnTo>
                  <a:pt x="608" y="300"/>
                </a:lnTo>
                <a:lnTo>
                  <a:pt x="624" y="324"/>
                </a:lnTo>
                <a:lnTo>
                  <a:pt x="636" y="334"/>
                </a:lnTo>
                <a:lnTo>
                  <a:pt x="648" y="342"/>
                </a:lnTo>
                <a:lnTo>
                  <a:pt x="654" y="344"/>
                </a:lnTo>
                <a:lnTo>
                  <a:pt x="660" y="346"/>
                </a:lnTo>
                <a:lnTo>
                  <a:pt x="668" y="346"/>
                </a:lnTo>
                <a:lnTo>
                  <a:pt x="676" y="344"/>
                </a:lnTo>
                <a:lnTo>
                  <a:pt x="676" y="344"/>
                </a:lnTo>
                <a:lnTo>
                  <a:pt x="688" y="338"/>
                </a:lnTo>
                <a:lnTo>
                  <a:pt x="698" y="330"/>
                </a:lnTo>
                <a:lnTo>
                  <a:pt x="706" y="322"/>
                </a:lnTo>
                <a:lnTo>
                  <a:pt x="712" y="312"/>
                </a:lnTo>
                <a:lnTo>
                  <a:pt x="718" y="300"/>
                </a:lnTo>
                <a:lnTo>
                  <a:pt x="724" y="288"/>
                </a:lnTo>
                <a:lnTo>
                  <a:pt x="726" y="274"/>
                </a:lnTo>
                <a:lnTo>
                  <a:pt x="728" y="260"/>
                </a:lnTo>
                <a:lnTo>
                  <a:pt x="730" y="234"/>
                </a:lnTo>
                <a:lnTo>
                  <a:pt x="726" y="210"/>
                </a:lnTo>
                <a:lnTo>
                  <a:pt x="722" y="200"/>
                </a:lnTo>
                <a:lnTo>
                  <a:pt x="718" y="192"/>
                </a:lnTo>
                <a:lnTo>
                  <a:pt x="712" y="184"/>
                </a:lnTo>
                <a:lnTo>
                  <a:pt x="706" y="178"/>
                </a:lnTo>
                <a:lnTo>
                  <a:pt x="706" y="178"/>
                </a:lnTo>
                <a:lnTo>
                  <a:pt x="698" y="174"/>
                </a:lnTo>
                <a:lnTo>
                  <a:pt x="688" y="174"/>
                </a:lnTo>
                <a:lnTo>
                  <a:pt x="660" y="172"/>
                </a:lnTo>
                <a:lnTo>
                  <a:pt x="632" y="176"/>
                </a:lnTo>
                <a:lnTo>
                  <a:pt x="620" y="178"/>
                </a:lnTo>
                <a:lnTo>
                  <a:pt x="610" y="182"/>
                </a:lnTo>
                <a:lnTo>
                  <a:pt x="610" y="182"/>
                </a:lnTo>
                <a:lnTo>
                  <a:pt x="614" y="156"/>
                </a:lnTo>
                <a:lnTo>
                  <a:pt x="616" y="126"/>
                </a:lnTo>
                <a:lnTo>
                  <a:pt x="616" y="1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4892675" y="1485900"/>
            <a:ext cx="936625" cy="930275"/>
          </a:xfrm>
          <a:custGeom>
            <a:avLst/>
            <a:gdLst>
              <a:gd name="T0" fmla="*/ 466 w 590"/>
              <a:gd name="T1" fmla="*/ 322 h 586"/>
              <a:gd name="T2" fmla="*/ 506 w 590"/>
              <a:gd name="T3" fmla="*/ 312 h 586"/>
              <a:gd name="T4" fmla="*/ 558 w 590"/>
              <a:gd name="T5" fmla="*/ 326 h 586"/>
              <a:gd name="T6" fmla="*/ 582 w 590"/>
              <a:gd name="T7" fmla="*/ 318 h 586"/>
              <a:gd name="T8" fmla="*/ 590 w 590"/>
              <a:gd name="T9" fmla="*/ 280 h 586"/>
              <a:gd name="T10" fmla="*/ 568 w 590"/>
              <a:gd name="T11" fmla="*/ 222 h 586"/>
              <a:gd name="T12" fmla="*/ 536 w 590"/>
              <a:gd name="T13" fmla="*/ 194 h 586"/>
              <a:gd name="T14" fmla="*/ 490 w 590"/>
              <a:gd name="T15" fmla="*/ 190 h 586"/>
              <a:gd name="T16" fmla="*/ 448 w 590"/>
              <a:gd name="T17" fmla="*/ 84 h 586"/>
              <a:gd name="T18" fmla="*/ 400 w 590"/>
              <a:gd name="T19" fmla="*/ 4 h 586"/>
              <a:gd name="T20" fmla="*/ 348 w 590"/>
              <a:gd name="T21" fmla="*/ 2 h 586"/>
              <a:gd name="T22" fmla="*/ 318 w 590"/>
              <a:gd name="T23" fmla="*/ 16 h 586"/>
              <a:gd name="T24" fmla="*/ 322 w 590"/>
              <a:gd name="T25" fmla="*/ 76 h 586"/>
              <a:gd name="T26" fmla="*/ 334 w 590"/>
              <a:gd name="T27" fmla="*/ 128 h 586"/>
              <a:gd name="T28" fmla="*/ 310 w 590"/>
              <a:gd name="T29" fmla="*/ 160 h 586"/>
              <a:gd name="T30" fmla="*/ 264 w 590"/>
              <a:gd name="T31" fmla="*/ 166 h 586"/>
              <a:gd name="T32" fmla="*/ 214 w 590"/>
              <a:gd name="T33" fmla="*/ 152 h 586"/>
              <a:gd name="T34" fmla="*/ 182 w 590"/>
              <a:gd name="T35" fmla="*/ 126 h 586"/>
              <a:gd name="T36" fmla="*/ 192 w 590"/>
              <a:gd name="T37" fmla="*/ 86 h 586"/>
              <a:gd name="T38" fmla="*/ 214 w 590"/>
              <a:gd name="T39" fmla="*/ 50 h 586"/>
              <a:gd name="T40" fmla="*/ 208 w 590"/>
              <a:gd name="T41" fmla="*/ 30 h 586"/>
              <a:gd name="T42" fmla="*/ 138 w 590"/>
              <a:gd name="T43" fmla="*/ 12 h 586"/>
              <a:gd name="T44" fmla="*/ 98 w 590"/>
              <a:gd name="T45" fmla="*/ 6 h 586"/>
              <a:gd name="T46" fmla="*/ 50 w 590"/>
              <a:gd name="T47" fmla="*/ 28 h 586"/>
              <a:gd name="T48" fmla="*/ 22 w 590"/>
              <a:gd name="T49" fmla="*/ 86 h 586"/>
              <a:gd name="T50" fmla="*/ 14 w 590"/>
              <a:gd name="T51" fmla="*/ 168 h 586"/>
              <a:gd name="T52" fmla="*/ 34 w 590"/>
              <a:gd name="T53" fmla="*/ 196 h 586"/>
              <a:gd name="T54" fmla="*/ 70 w 590"/>
              <a:gd name="T55" fmla="*/ 190 h 586"/>
              <a:gd name="T56" fmla="*/ 128 w 590"/>
              <a:gd name="T57" fmla="*/ 186 h 586"/>
              <a:gd name="T58" fmla="*/ 154 w 590"/>
              <a:gd name="T59" fmla="*/ 212 h 586"/>
              <a:gd name="T60" fmla="*/ 162 w 590"/>
              <a:gd name="T61" fmla="*/ 268 h 586"/>
              <a:gd name="T62" fmla="*/ 150 w 590"/>
              <a:gd name="T63" fmla="*/ 308 h 586"/>
              <a:gd name="T64" fmla="*/ 112 w 590"/>
              <a:gd name="T65" fmla="*/ 324 h 586"/>
              <a:gd name="T66" fmla="*/ 34 w 590"/>
              <a:gd name="T67" fmla="*/ 308 h 586"/>
              <a:gd name="T68" fmla="*/ 12 w 590"/>
              <a:gd name="T69" fmla="*/ 310 h 586"/>
              <a:gd name="T70" fmla="*/ 0 w 590"/>
              <a:gd name="T71" fmla="*/ 338 h 586"/>
              <a:gd name="T72" fmla="*/ 26 w 590"/>
              <a:gd name="T73" fmla="*/ 436 h 586"/>
              <a:gd name="T74" fmla="*/ 48 w 590"/>
              <a:gd name="T75" fmla="*/ 482 h 586"/>
              <a:gd name="T76" fmla="*/ 122 w 590"/>
              <a:gd name="T77" fmla="*/ 468 h 586"/>
              <a:gd name="T78" fmla="*/ 164 w 590"/>
              <a:gd name="T79" fmla="*/ 442 h 586"/>
              <a:gd name="T80" fmla="*/ 226 w 590"/>
              <a:gd name="T81" fmla="*/ 444 h 586"/>
              <a:gd name="T82" fmla="*/ 238 w 590"/>
              <a:gd name="T83" fmla="*/ 454 h 586"/>
              <a:gd name="T84" fmla="*/ 210 w 590"/>
              <a:gd name="T85" fmla="*/ 496 h 586"/>
              <a:gd name="T86" fmla="*/ 192 w 590"/>
              <a:gd name="T87" fmla="*/ 540 h 586"/>
              <a:gd name="T88" fmla="*/ 202 w 590"/>
              <a:gd name="T89" fmla="*/ 568 h 586"/>
              <a:gd name="T90" fmla="*/ 228 w 590"/>
              <a:gd name="T91" fmla="*/ 586 h 586"/>
              <a:gd name="T92" fmla="*/ 262 w 590"/>
              <a:gd name="T93" fmla="*/ 582 h 586"/>
              <a:gd name="T94" fmla="*/ 320 w 590"/>
              <a:gd name="T95" fmla="*/ 534 h 586"/>
              <a:gd name="T96" fmla="*/ 344 w 590"/>
              <a:gd name="T97" fmla="*/ 472 h 586"/>
              <a:gd name="T98" fmla="*/ 470 w 590"/>
              <a:gd name="T99" fmla="*/ 448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90" h="586">
                <a:moveTo>
                  <a:pt x="470" y="448"/>
                </a:moveTo>
                <a:lnTo>
                  <a:pt x="470" y="448"/>
                </a:lnTo>
                <a:lnTo>
                  <a:pt x="466" y="360"/>
                </a:lnTo>
                <a:lnTo>
                  <a:pt x="466" y="322"/>
                </a:lnTo>
                <a:lnTo>
                  <a:pt x="468" y="288"/>
                </a:lnTo>
                <a:lnTo>
                  <a:pt x="468" y="288"/>
                </a:lnTo>
                <a:lnTo>
                  <a:pt x="486" y="300"/>
                </a:lnTo>
                <a:lnTo>
                  <a:pt x="506" y="312"/>
                </a:lnTo>
                <a:lnTo>
                  <a:pt x="518" y="318"/>
                </a:lnTo>
                <a:lnTo>
                  <a:pt x="530" y="322"/>
                </a:lnTo>
                <a:lnTo>
                  <a:pt x="544" y="326"/>
                </a:lnTo>
                <a:lnTo>
                  <a:pt x="558" y="326"/>
                </a:lnTo>
                <a:lnTo>
                  <a:pt x="558" y="326"/>
                </a:lnTo>
                <a:lnTo>
                  <a:pt x="568" y="326"/>
                </a:lnTo>
                <a:lnTo>
                  <a:pt x="576" y="322"/>
                </a:lnTo>
                <a:lnTo>
                  <a:pt x="582" y="318"/>
                </a:lnTo>
                <a:lnTo>
                  <a:pt x="586" y="310"/>
                </a:lnTo>
                <a:lnTo>
                  <a:pt x="588" y="300"/>
                </a:lnTo>
                <a:lnTo>
                  <a:pt x="590" y="290"/>
                </a:lnTo>
                <a:lnTo>
                  <a:pt x="590" y="280"/>
                </a:lnTo>
                <a:lnTo>
                  <a:pt x="588" y="268"/>
                </a:lnTo>
                <a:lnTo>
                  <a:pt x="580" y="244"/>
                </a:lnTo>
                <a:lnTo>
                  <a:pt x="574" y="234"/>
                </a:lnTo>
                <a:lnTo>
                  <a:pt x="568" y="222"/>
                </a:lnTo>
                <a:lnTo>
                  <a:pt x="562" y="212"/>
                </a:lnTo>
                <a:lnTo>
                  <a:pt x="554" y="204"/>
                </a:lnTo>
                <a:lnTo>
                  <a:pt x="544" y="198"/>
                </a:lnTo>
                <a:lnTo>
                  <a:pt x="536" y="194"/>
                </a:lnTo>
                <a:lnTo>
                  <a:pt x="536" y="194"/>
                </a:lnTo>
                <a:lnTo>
                  <a:pt x="518" y="188"/>
                </a:lnTo>
                <a:lnTo>
                  <a:pt x="502" y="188"/>
                </a:lnTo>
                <a:lnTo>
                  <a:pt x="490" y="190"/>
                </a:lnTo>
                <a:lnTo>
                  <a:pt x="480" y="194"/>
                </a:lnTo>
                <a:lnTo>
                  <a:pt x="480" y="194"/>
                </a:lnTo>
                <a:lnTo>
                  <a:pt x="464" y="140"/>
                </a:lnTo>
                <a:lnTo>
                  <a:pt x="448" y="84"/>
                </a:lnTo>
                <a:lnTo>
                  <a:pt x="434" y="16"/>
                </a:lnTo>
                <a:lnTo>
                  <a:pt x="434" y="16"/>
                </a:lnTo>
                <a:lnTo>
                  <a:pt x="416" y="10"/>
                </a:lnTo>
                <a:lnTo>
                  <a:pt x="400" y="4"/>
                </a:lnTo>
                <a:lnTo>
                  <a:pt x="384" y="0"/>
                </a:lnTo>
                <a:lnTo>
                  <a:pt x="370" y="0"/>
                </a:lnTo>
                <a:lnTo>
                  <a:pt x="370" y="0"/>
                </a:lnTo>
                <a:lnTo>
                  <a:pt x="348" y="2"/>
                </a:lnTo>
                <a:lnTo>
                  <a:pt x="332" y="6"/>
                </a:lnTo>
                <a:lnTo>
                  <a:pt x="326" y="8"/>
                </a:lnTo>
                <a:lnTo>
                  <a:pt x="322" y="12"/>
                </a:lnTo>
                <a:lnTo>
                  <a:pt x="318" y="16"/>
                </a:lnTo>
                <a:lnTo>
                  <a:pt x="316" y="22"/>
                </a:lnTo>
                <a:lnTo>
                  <a:pt x="314" y="36"/>
                </a:lnTo>
                <a:lnTo>
                  <a:pt x="316" y="54"/>
                </a:lnTo>
                <a:lnTo>
                  <a:pt x="322" y="76"/>
                </a:lnTo>
                <a:lnTo>
                  <a:pt x="330" y="102"/>
                </a:lnTo>
                <a:lnTo>
                  <a:pt x="330" y="102"/>
                </a:lnTo>
                <a:lnTo>
                  <a:pt x="334" y="116"/>
                </a:lnTo>
                <a:lnTo>
                  <a:pt x="334" y="128"/>
                </a:lnTo>
                <a:lnTo>
                  <a:pt x="332" y="138"/>
                </a:lnTo>
                <a:lnTo>
                  <a:pt x="326" y="148"/>
                </a:lnTo>
                <a:lnTo>
                  <a:pt x="320" y="154"/>
                </a:lnTo>
                <a:lnTo>
                  <a:pt x="310" y="160"/>
                </a:lnTo>
                <a:lnTo>
                  <a:pt x="300" y="164"/>
                </a:lnTo>
                <a:lnTo>
                  <a:pt x="288" y="166"/>
                </a:lnTo>
                <a:lnTo>
                  <a:pt x="276" y="166"/>
                </a:lnTo>
                <a:lnTo>
                  <a:pt x="264" y="166"/>
                </a:lnTo>
                <a:lnTo>
                  <a:pt x="250" y="164"/>
                </a:lnTo>
                <a:lnTo>
                  <a:pt x="238" y="162"/>
                </a:lnTo>
                <a:lnTo>
                  <a:pt x="226" y="158"/>
                </a:lnTo>
                <a:lnTo>
                  <a:pt x="214" y="152"/>
                </a:lnTo>
                <a:lnTo>
                  <a:pt x="204" y="146"/>
                </a:lnTo>
                <a:lnTo>
                  <a:pt x="194" y="140"/>
                </a:lnTo>
                <a:lnTo>
                  <a:pt x="194" y="140"/>
                </a:lnTo>
                <a:lnTo>
                  <a:pt x="182" y="126"/>
                </a:lnTo>
                <a:lnTo>
                  <a:pt x="174" y="116"/>
                </a:lnTo>
                <a:lnTo>
                  <a:pt x="174" y="108"/>
                </a:lnTo>
                <a:lnTo>
                  <a:pt x="176" y="102"/>
                </a:lnTo>
                <a:lnTo>
                  <a:pt x="192" y="86"/>
                </a:lnTo>
                <a:lnTo>
                  <a:pt x="200" y="74"/>
                </a:lnTo>
                <a:lnTo>
                  <a:pt x="210" y="58"/>
                </a:lnTo>
                <a:lnTo>
                  <a:pt x="210" y="58"/>
                </a:lnTo>
                <a:lnTo>
                  <a:pt x="214" y="50"/>
                </a:lnTo>
                <a:lnTo>
                  <a:pt x="214" y="44"/>
                </a:lnTo>
                <a:lnTo>
                  <a:pt x="214" y="38"/>
                </a:lnTo>
                <a:lnTo>
                  <a:pt x="212" y="34"/>
                </a:lnTo>
                <a:lnTo>
                  <a:pt x="208" y="30"/>
                </a:lnTo>
                <a:lnTo>
                  <a:pt x="202" y="26"/>
                </a:lnTo>
                <a:lnTo>
                  <a:pt x="190" y="20"/>
                </a:lnTo>
                <a:lnTo>
                  <a:pt x="154" y="14"/>
                </a:lnTo>
                <a:lnTo>
                  <a:pt x="138" y="12"/>
                </a:lnTo>
                <a:lnTo>
                  <a:pt x="122" y="8"/>
                </a:lnTo>
                <a:lnTo>
                  <a:pt x="122" y="8"/>
                </a:lnTo>
                <a:lnTo>
                  <a:pt x="112" y="6"/>
                </a:lnTo>
                <a:lnTo>
                  <a:pt x="98" y="6"/>
                </a:lnTo>
                <a:lnTo>
                  <a:pt x="78" y="10"/>
                </a:lnTo>
                <a:lnTo>
                  <a:pt x="58" y="16"/>
                </a:lnTo>
                <a:lnTo>
                  <a:pt x="58" y="16"/>
                </a:lnTo>
                <a:lnTo>
                  <a:pt x="50" y="28"/>
                </a:lnTo>
                <a:lnTo>
                  <a:pt x="50" y="28"/>
                </a:lnTo>
                <a:lnTo>
                  <a:pt x="42" y="42"/>
                </a:lnTo>
                <a:lnTo>
                  <a:pt x="34" y="56"/>
                </a:lnTo>
                <a:lnTo>
                  <a:pt x="22" y="86"/>
                </a:lnTo>
                <a:lnTo>
                  <a:pt x="16" y="116"/>
                </a:lnTo>
                <a:lnTo>
                  <a:pt x="12" y="144"/>
                </a:lnTo>
                <a:lnTo>
                  <a:pt x="12" y="158"/>
                </a:lnTo>
                <a:lnTo>
                  <a:pt x="14" y="168"/>
                </a:lnTo>
                <a:lnTo>
                  <a:pt x="18" y="178"/>
                </a:lnTo>
                <a:lnTo>
                  <a:pt x="22" y="186"/>
                </a:lnTo>
                <a:lnTo>
                  <a:pt x="26" y="194"/>
                </a:lnTo>
                <a:lnTo>
                  <a:pt x="34" y="196"/>
                </a:lnTo>
                <a:lnTo>
                  <a:pt x="40" y="198"/>
                </a:lnTo>
                <a:lnTo>
                  <a:pt x="50" y="196"/>
                </a:lnTo>
                <a:lnTo>
                  <a:pt x="50" y="196"/>
                </a:lnTo>
                <a:lnTo>
                  <a:pt x="70" y="190"/>
                </a:lnTo>
                <a:lnTo>
                  <a:pt x="90" y="186"/>
                </a:lnTo>
                <a:lnTo>
                  <a:pt x="110" y="184"/>
                </a:lnTo>
                <a:lnTo>
                  <a:pt x="118" y="184"/>
                </a:lnTo>
                <a:lnTo>
                  <a:pt x="128" y="186"/>
                </a:lnTo>
                <a:lnTo>
                  <a:pt x="134" y="190"/>
                </a:lnTo>
                <a:lnTo>
                  <a:pt x="142" y="196"/>
                </a:lnTo>
                <a:lnTo>
                  <a:pt x="148" y="202"/>
                </a:lnTo>
                <a:lnTo>
                  <a:pt x="154" y="212"/>
                </a:lnTo>
                <a:lnTo>
                  <a:pt x="158" y="222"/>
                </a:lnTo>
                <a:lnTo>
                  <a:pt x="160" y="234"/>
                </a:lnTo>
                <a:lnTo>
                  <a:pt x="162" y="250"/>
                </a:lnTo>
                <a:lnTo>
                  <a:pt x="162" y="268"/>
                </a:lnTo>
                <a:lnTo>
                  <a:pt x="162" y="268"/>
                </a:lnTo>
                <a:lnTo>
                  <a:pt x="160" y="286"/>
                </a:lnTo>
                <a:lnTo>
                  <a:pt x="156" y="298"/>
                </a:lnTo>
                <a:lnTo>
                  <a:pt x="150" y="308"/>
                </a:lnTo>
                <a:lnTo>
                  <a:pt x="142" y="316"/>
                </a:lnTo>
                <a:lnTo>
                  <a:pt x="134" y="320"/>
                </a:lnTo>
                <a:lnTo>
                  <a:pt x="124" y="322"/>
                </a:lnTo>
                <a:lnTo>
                  <a:pt x="112" y="324"/>
                </a:lnTo>
                <a:lnTo>
                  <a:pt x="100" y="322"/>
                </a:lnTo>
                <a:lnTo>
                  <a:pt x="76" y="318"/>
                </a:lnTo>
                <a:lnTo>
                  <a:pt x="54" y="312"/>
                </a:lnTo>
                <a:lnTo>
                  <a:pt x="34" y="308"/>
                </a:lnTo>
                <a:lnTo>
                  <a:pt x="24" y="308"/>
                </a:lnTo>
                <a:lnTo>
                  <a:pt x="18" y="308"/>
                </a:lnTo>
                <a:lnTo>
                  <a:pt x="18" y="308"/>
                </a:lnTo>
                <a:lnTo>
                  <a:pt x="12" y="310"/>
                </a:lnTo>
                <a:lnTo>
                  <a:pt x="8" y="314"/>
                </a:lnTo>
                <a:lnTo>
                  <a:pt x="4" y="318"/>
                </a:lnTo>
                <a:lnTo>
                  <a:pt x="2" y="324"/>
                </a:lnTo>
                <a:lnTo>
                  <a:pt x="0" y="338"/>
                </a:lnTo>
                <a:lnTo>
                  <a:pt x="0" y="358"/>
                </a:lnTo>
                <a:lnTo>
                  <a:pt x="6" y="380"/>
                </a:lnTo>
                <a:lnTo>
                  <a:pt x="14" y="406"/>
                </a:lnTo>
                <a:lnTo>
                  <a:pt x="26" y="436"/>
                </a:lnTo>
                <a:lnTo>
                  <a:pt x="42" y="468"/>
                </a:lnTo>
                <a:lnTo>
                  <a:pt x="42" y="468"/>
                </a:lnTo>
                <a:lnTo>
                  <a:pt x="48" y="482"/>
                </a:lnTo>
                <a:lnTo>
                  <a:pt x="48" y="482"/>
                </a:lnTo>
                <a:lnTo>
                  <a:pt x="76" y="478"/>
                </a:lnTo>
                <a:lnTo>
                  <a:pt x="100" y="474"/>
                </a:lnTo>
                <a:lnTo>
                  <a:pt x="122" y="468"/>
                </a:lnTo>
                <a:lnTo>
                  <a:pt x="122" y="468"/>
                </a:lnTo>
                <a:lnTo>
                  <a:pt x="130" y="460"/>
                </a:lnTo>
                <a:lnTo>
                  <a:pt x="138" y="454"/>
                </a:lnTo>
                <a:lnTo>
                  <a:pt x="150" y="448"/>
                </a:lnTo>
                <a:lnTo>
                  <a:pt x="164" y="442"/>
                </a:lnTo>
                <a:lnTo>
                  <a:pt x="182" y="438"/>
                </a:lnTo>
                <a:lnTo>
                  <a:pt x="202" y="438"/>
                </a:lnTo>
                <a:lnTo>
                  <a:pt x="214" y="440"/>
                </a:lnTo>
                <a:lnTo>
                  <a:pt x="226" y="444"/>
                </a:lnTo>
                <a:lnTo>
                  <a:pt x="226" y="444"/>
                </a:lnTo>
                <a:lnTo>
                  <a:pt x="232" y="448"/>
                </a:lnTo>
                <a:lnTo>
                  <a:pt x="236" y="450"/>
                </a:lnTo>
                <a:lnTo>
                  <a:pt x="238" y="454"/>
                </a:lnTo>
                <a:lnTo>
                  <a:pt x="236" y="460"/>
                </a:lnTo>
                <a:lnTo>
                  <a:pt x="230" y="470"/>
                </a:lnTo>
                <a:lnTo>
                  <a:pt x="220" y="482"/>
                </a:lnTo>
                <a:lnTo>
                  <a:pt x="210" y="496"/>
                </a:lnTo>
                <a:lnTo>
                  <a:pt x="200" y="514"/>
                </a:lnTo>
                <a:lnTo>
                  <a:pt x="196" y="522"/>
                </a:lnTo>
                <a:lnTo>
                  <a:pt x="194" y="530"/>
                </a:lnTo>
                <a:lnTo>
                  <a:pt x="192" y="540"/>
                </a:lnTo>
                <a:lnTo>
                  <a:pt x="194" y="550"/>
                </a:lnTo>
                <a:lnTo>
                  <a:pt x="194" y="550"/>
                </a:lnTo>
                <a:lnTo>
                  <a:pt x="198" y="560"/>
                </a:lnTo>
                <a:lnTo>
                  <a:pt x="202" y="568"/>
                </a:lnTo>
                <a:lnTo>
                  <a:pt x="206" y="574"/>
                </a:lnTo>
                <a:lnTo>
                  <a:pt x="212" y="578"/>
                </a:lnTo>
                <a:lnTo>
                  <a:pt x="220" y="582"/>
                </a:lnTo>
                <a:lnTo>
                  <a:pt x="228" y="586"/>
                </a:lnTo>
                <a:lnTo>
                  <a:pt x="236" y="586"/>
                </a:lnTo>
                <a:lnTo>
                  <a:pt x="244" y="586"/>
                </a:lnTo>
                <a:lnTo>
                  <a:pt x="254" y="584"/>
                </a:lnTo>
                <a:lnTo>
                  <a:pt x="262" y="582"/>
                </a:lnTo>
                <a:lnTo>
                  <a:pt x="282" y="570"/>
                </a:lnTo>
                <a:lnTo>
                  <a:pt x="302" y="556"/>
                </a:lnTo>
                <a:lnTo>
                  <a:pt x="320" y="534"/>
                </a:lnTo>
                <a:lnTo>
                  <a:pt x="320" y="534"/>
                </a:lnTo>
                <a:lnTo>
                  <a:pt x="334" y="512"/>
                </a:lnTo>
                <a:lnTo>
                  <a:pt x="342" y="496"/>
                </a:lnTo>
                <a:lnTo>
                  <a:pt x="344" y="482"/>
                </a:lnTo>
                <a:lnTo>
                  <a:pt x="344" y="472"/>
                </a:lnTo>
                <a:lnTo>
                  <a:pt x="340" y="466"/>
                </a:lnTo>
                <a:lnTo>
                  <a:pt x="336" y="462"/>
                </a:lnTo>
                <a:lnTo>
                  <a:pt x="330" y="460"/>
                </a:lnTo>
                <a:lnTo>
                  <a:pt x="470" y="4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3514725" y="5692775"/>
            <a:ext cx="831850" cy="708025"/>
          </a:xfrm>
          <a:custGeom>
            <a:avLst/>
            <a:gdLst>
              <a:gd name="T0" fmla="*/ 464 w 524"/>
              <a:gd name="T1" fmla="*/ 446 h 446"/>
              <a:gd name="T2" fmla="*/ 476 w 524"/>
              <a:gd name="T3" fmla="*/ 318 h 446"/>
              <a:gd name="T4" fmla="*/ 486 w 524"/>
              <a:gd name="T5" fmla="*/ 290 h 446"/>
              <a:gd name="T6" fmla="*/ 492 w 524"/>
              <a:gd name="T7" fmla="*/ 272 h 446"/>
              <a:gd name="T8" fmla="*/ 456 w 524"/>
              <a:gd name="T9" fmla="*/ 288 h 446"/>
              <a:gd name="T10" fmla="*/ 408 w 524"/>
              <a:gd name="T11" fmla="*/ 320 h 446"/>
              <a:gd name="T12" fmla="*/ 380 w 524"/>
              <a:gd name="T13" fmla="*/ 324 h 446"/>
              <a:gd name="T14" fmla="*/ 360 w 524"/>
              <a:gd name="T15" fmla="*/ 310 h 446"/>
              <a:gd name="T16" fmla="*/ 348 w 524"/>
              <a:gd name="T17" fmla="*/ 284 h 446"/>
              <a:gd name="T18" fmla="*/ 346 w 524"/>
              <a:gd name="T19" fmla="*/ 246 h 446"/>
              <a:gd name="T20" fmla="*/ 354 w 524"/>
              <a:gd name="T21" fmla="*/ 202 h 446"/>
              <a:gd name="T22" fmla="*/ 376 w 524"/>
              <a:gd name="T23" fmla="*/ 154 h 446"/>
              <a:gd name="T24" fmla="*/ 396 w 524"/>
              <a:gd name="T25" fmla="*/ 134 h 446"/>
              <a:gd name="T26" fmla="*/ 420 w 524"/>
              <a:gd name="T27" fmla="*/ 126 h 446"/>
              <a:gd name="T28" fmla="*/ 460 w 524"/>
              <a:gd name="T29" fmla="*/ 138 h 446"/>
              <a:gd name="T30" fmla="*/ 498 w 524"/>
              <a:gd name="T31" fmla="*/ 162 h 446"/>
              <a:gd name="T32" fmla="*/ 520 w 524"/>
              <a:gd name="T33" fmla="*/ 162 h 446"/>
              <a:gd name="T34" fmla="*/ 522 w 524"/>
              <a:gd name="T35" fmla="*/ 136 h 446"/>
              <a:gd name="T36" fmla="*/ 502 w 524"/>
              <a:gd name="T37" fmla="*/ 72 h 446"/>
              <a:gd name="T38" fmla="*/ 478 w 524"/>
              <a:gd name="T39" fmla="*/ 26 h 446"/>
              <a:gd name="T40" fmla="*/ 432 w 524"/>
              <a:gd name="T41" fmla="*/ 8 h 446"/>
              <a:gd name="T42" fmla="*/ 346 w 524"/>
              <a:gd name="T43" fmla="*/ 18 h 446"/>
              <a:gd name="T44" fmla="*/ 326 w 524"/>
              <a:gd name="T45" fmla="*/ 26 h 446"/>
              <a:gd name="T46" fmla="*/ 306 w 524"/>
              <a:gd name="T47" fmla="*/ 98 h 446"/>
              <a:gd name="T48" fmla="*/ 298 w 524"/>
              <a:gd name="T49" fmla="*/ 134 h 446"/>
              <a:gd name="T50" fmla="*/ 280 w 524"/>
              <a:gd name="T51" fmla="*/ 150 h 446"/>
              <a:gd name="T52" fmla="*/ 252 w 524"/>
              <a:gd name="T53" fmla="*/ 152 h 446"/>
              <a:gd name="T54" fmla="*/ 202 w 524"/>
              <a:gd name="T55" fmla="*/ 128 h 446"/>
              <a:gd name="T56" fmla="*/ 176 w 524"/>
              <a:gd name="T57" fmla="*/ 100 h 446"/>
              <a:gd name="T58" fmla="*/ 174 w 524"/>
              <a:gd name="T59" fmla="*/ 88 h 446"/>
              <a:gd name="T60" fmla="*/ 186 w 524"/>
              <a:gd name="T61" fmla="*/ 58 h 446"/>
              <a:gd name="T62" fmla="*/ 222 w 524"/>
              <a:gd name="T63" fmla="*/ 18 h 446"/>
              <a:gd name="T64" fmla="*/ 218 w 524"/>
              <a:gd name="T65" fmla="*/ 0 h 446"/>
              <a:gd name="T66" fmla="*/ 136 w 524"/>
              <a:gd name="T67" fmla="*/ 8 h 446"/>
              <a:gd name="T68" fmla="*/ 6 w 524"/>
              <a:gd name="T69" fmla="*/ 54 h 446"/>
              <a:gd name="T70" fmla="*/ 2 w 524"/>
              <a:gd name="T71" fmla="*/ 122 h 446"/>
              <a:gd name="T72" fmla="*/ 14 w 524"/>
              <a:gd name="T73" fmla="*/ 172 h 446"/>
              <a:gd name="T74" fmla="*/ 22 w 524"/>
              <a:gd name="T75" fmla="*/ 178 h 446"/>
              <a:gd name="T76" fmla="*/ 60 w 524"/>
              <a:gd name="T77" fmla="*/ 176 h 446"/>
              <a:gd name="T78" fmla="*/ 104 w 524"/>
              <a:gd name="T79" fmla="*/ 164 h 446"/>
              <a:gd name="T80" fmla="*/ 134 w 524"/>
              <a:gd name="T81" fmla="*/ 166 h 446"/>
              <a:gd name="T82" fmla="*/ 178 w 524"/>
              <a:gd name="T83" fmla="*/ 198 h 446"/>
              <a:gd name="T84" fmla="*/ 190 w 524"/>
              <a:gd name="T85" fmla="*/ 230 h 446"/>
              <a:gd name="T86" fmla="*/ 184 w 524"/>
              <a:gd name="T87" fmla="*/ 258 h 446"/>
              <a:gd name="T88" fmla="*/ 158 w 524"/>
              <a:gd name="T89" fmla="*/ 282 h 446"/>
              <a:gd name="T90" fmla="*/ 134 w 524"/>
              <a:gd name="T91" fmla="*/ 292 h 446"/>
              <a:gd name="T92" fmla="*/ 106 w 524"/>
              <a:gd name="T93" fmla="*/ 296 h 446"/>
              <a:gd name="T94" fmla="*/ 64 w 524"/>
              <a:gd name="T95" fmla="*/ 278 h 446"/>
              <a:gd name="T96" fmla="*/ 46 w 524"/>
              <a:gd name="T97" fmla="*/ 274 h 446"/>
              <a:gd name="T98" fmla="*/ 28 w 524"/>
              <a:gd name="T99" fmla="*/ 286 h 446"/>
              <a:gd name="T100" fmla="*/ 12 w 524"/>
              <a:gd name="T101" fmla="*/ 328 h 446"/>
              <a:gd name="T102" fmla="*/ 22 w 524"/>
              <a:gd name="T103" fmla="*/ 386 h 446"/>
              <a:gd name="T104" fmla="*/ 50 w 524"/>
              <a:gd name="T105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4" h="446">
                <a:moveTo>
                  <a:pt x="50" y="446"/>
                </a:moveTo>
                <a:lnTo>
                  <a:pt x="464" y="446"/>
                </a:lnTo>
                <a:lnTo>
                  <a:pt x="464" y="446"/>
                </a:lnTo>
                <a:lnTo>
                  <a:pt x="466" y="404"/>
                </a:lnTo>
                <a:lnTo>
                  <a:pt x="470" y="360"/>
                </a:lnTo>
                <a:lnTo>
                  <a:pt x="476" y="318"/>
                </a:lnTo>
                <a:lnTo>
                  <a:pt x="480" y="302"/>
                </a:lnTo>
                <a:lnTo>
                  <a:pt x="486" y="290"/>
                </a:lnTo>
                <a:lnTo>
                  <a:pt x="486" y="290"/>
                </a:lnTo>
                <a:lnTo>
                  <a:pt x="492" y="280"/>
                </a:lnTo>
                <a:lnTo>
                  <a:pt x="492" y="272"/>
                </a:lnTo>
                <a:lnTo>
                  <a:pt x="492" y="272"/>
                </a:lnTo>
                <a:lnTo>
                  <a:pt x="488" y="272"/>
                </a:lnTo>
                <a:lnTo>
                  <a:pt x="482" y="274"/>
                </a:lnTo>
                <a:lnTo>
                  <a:pt x="456" y="288"/>
                </a:lnTo>
                <a:lnTo>
                  <a:pt x="418" y="314"/>
                </a:lnTo>
                <a:lnTo>
                  <a:pt x="418" y="314"/>
                </a:lnTo>
                <a:lnTo>
                  <a:pt x="408" y="320"/>
                </a:lnTo>
                <a:lnTo>
                  <a:pt x="398" y="324"/>
                </a:lnTo>
                <a:lnTo>
                  <a:pt x="390" y="326"/>
                </a:lnTo>
                <a:lnTo>
                  <a:pt x="380" y="324"/>
                </a:lnTo>
                <a:lnTo>
                  <a:pt x="374" y="322"/>
                </a:lnTo>
                <a:lnTo>
                  <a:pt x="366" y="318"/>
                </a:lnTo>
                <a:lnTo>
                  <a:pt x="360" y="310"/>
                </a:lnTo>
                <a:lnTo>
                  <a:pt x="356" y="302"/>
                </a:lnTo>
                <a:lnTo>
                  <a:pt x="352" y="294"/>
                </a:lnTo>
                <a:lnTo>
                  <a:pt x="348" y="284"/>
                </a:lnTo>
                <a:lnTo>
                  <a:pt x="346" y="272"/>
                </a:lnTo>
                <a:lnTo>
                  <a:pt x="346" y="258"/>
                </a:lnTo>
                <a:lnTo>
                  <a:pt x="346" y="246"/>
                </a:lnTo>
                <a:lnTo>
                  <a:pt x="346" y="232"/>
                </a:lnTo>
                <a:lnTo>
                  <a:pt x="350" y="216"/>
                </a:lnTo>
                <a:lnTo>
                  <a:pt x="354" y="202"/>
                </a:lnTo>
                <a:lnTo>
                  <a:pt x="354" y="202"/>
                </a:lnTo>
                <a:lnTo>
                  <a:pt x="364" y="174"/>
                </a:lnTo>
                <a:lnTo>
                  <a:pt x="376" y="154"/>
                </a:lnTo>
                <a:lnTo>
                  <a:pt x="382" y="146"/>
                </a:lnTo>
                <a:lnTo>
                  <a:pt x="388" y="138"/>
                </a:lnTo>
                <a:lnTo>
                  <a:pt x="396" y="134"/>
                </a:lnTo>
                <a:lnTo>
                  <a:pt x="402" y="130"/>
                </a:lnTo>
                <a:lnTo>
                  <a:pt x="410" y="126"/>
                </a:lnTo>
                <a:lnTo>
                  <a:pt x="420" y="126"/>
                </a:lnTo>
                <a:lnTo>
                  <a:pt x="428" y="126"/>
                </a:lnTo>
                <a:lnTo>
                  <a:pt x="438" y="130"/>
                </a:lnTo>
                <a:lnTo>
                  <a:pt x="460" y="138"/>
                </a:lnTo>
                <a:lnTo>
                  <a:pt x="486" y="154"/>
                </a:lnTo>
                <a:lnTo>
                  <a:pt x="486" y="154"/>
                </a:lnTo>
                <a:lnTo>
                  <a:pt x="498" y="162"/>
                </a:lnTo>
                <a:lnTo>
                  <a:pt x="508" y="164"/>
                </a:lnTo>
                <a:lnTo>
                  <a:pt x="514" y="164"/>
                </a:lnTo>
                <a:lnTo>
                  <a:pt x="520" y="162"/>
                </a:lnTo>
                <a:lnTo>
                  <a:pt x="522" y="156"/>
                </a:lnTo>
                <a:lnTo>
                  <a:pt x="524" y="148"/>
                </a:lnTo>
                <a:lnTo>
                  <a:pt x="522" y="136"/>
                </a:lnTo>
                <a:lnTo>
                  <a:pt x="520" y="126"/>
                </a:lnTo>
                <a:lnTo>
                  <a:pt x="512" y="100"/>
                </a:lnTo>
                <a:lnTo>
                  <a:pt x="502" y="72"/>
                </a:lnTo>
                <a:lnTo>
                  <a:pt x="490" y="46"/>
                </a:lnTo>
                <a:lnTo>
                  <a:pt x="478" y="26"/>
                </a:lnTo>
                <a:lnTo>
                  <a:pt x="478" y="26"/>
                </a:lnTo>
                <a:lnTo>
                  <a:pt x="464" y="0"/>
                </a:lnTo>
                <a:lnTo>
                  <a:pt x="464" y="0"/>
                </a:lnTo>
                <a:lnTo>
                  <a:pt x="432" y="8"/>
                </a:lnTo>
                <a:lnTo>
                  <a:pt x="400" y="14"/>
                </a:lnTo>
                <a:lnTo>
                  <a:pt x="366" y="18"/>
                </a:lnTo>
                <a:lnTo>
                  <a:pt x="346" y="18"/>
                </a:lnTo>
                <a:lnTo>
                  <a:pt x="326" y="16"/>
                </a:lnTo>
                <a:lnTo>
                  <a:pt x="326" y="16"/>
                </a:lnTo>
                <a:lnTo>
                  <a:pt x="326" y="26"/>
                </a:lnTo>
                <a:lnTo>
                  <a:pt x="324" y="40"/>
                </a:lnTo>
                <a:lnTo>
                  <a:pt x="316" y="68"/>
                </a:lnTo>
                <a:lnTo>
                  <a:pt x="306" y="98"/>
                </a:lnTo>
                <a:lnTo>
                  <a:pt x="300" y="124"/>
                </a:lnTo>
                <a:lnTo>
                  <a:pt x="300" y="124"/>
                </a:lnTo>
                <a:lnTo>
                  <a:pt x="298" y="134"/>
                </a:lnTo>
                <a:lnTo>
                  <a:pt x="292" y="142"/>
                </a:lnTo>
                <a:lnTo>
                  <a:pt x="286" y="146"/>
                </a:lnTo>
                <a:lnTo>
                  <a:pt x="280" y="150"/>
                </a:lnTo>
                <a:lnTo>
                  <a:pt x="270" y="152"/>
                </a:lnTo>
                <a:lnTo>
                  <a:pt x="262" y="152"/>
                </a:lnTo>
                <a:lnTo>
                  <a:pt x="252" y="152"/>
                </a:lnTo>
                <a:lnTo>
                  <a:pt x="242" y="148"/>
                </a:lnTo>
                <a:lnTo>
                  <a:pt x="222" y="140"/>
                </a:lnTo>
                <a:lnTo>
                  <a:pt x="202" y="128"/>
                </a:lnTo>
                <a:lnTo>
                  <a:pt x="188" y="114"/>
                </a:lnTo>
                <a:lnTo>
                  <a:pt x="180" y="108"/>
                </a:lnTo>
                <a:lnTo>
                  <a:pt x="176" y="100"/>
                </a:lnTo>
                <a:lnTo>
                  <a:pt x="176" y="100"/>
                </a:lnTo>
                <a:lnTo>
                  <a:pt x="174" y="94"/>
                </a:lnTo>
                <a:lnTo>
                  <a:pt x="174" y="88"/>
                </a:lnTo>
                <a:lnTo>
                  <a:pt x="174" y="80"/>
                </a:lnTo>
                <a:lnTo>
                  <a:pt x="178" y="74"/>
                </a:lnTo>
                <a:lnTo>
                  <a:pt x="186" y="58"/>
                </a:lnTo>
                <a:lnTo>
                  <a:pt x="196" y="44"/>
                </a:lnTo>
                <a:lnTo>
                  <a:pt x="210" y="30"/>
                </a:lnTo>
                <a:lnTo>
                  <a:pt x="222" y="18"/>
                </a:lnTo>
                <a:lnTo>
                  <a:pt x="240" y="2"/>
                </a:lnTo>
                <a:lnTo>
                  <a:pt x="240" y="2"/>
                </a:lnTo>
                <a:lnTo>
                  <a:pt x="218" y="0"/>
                </a:lnTo>
                <a:lnTo>
                  <a:pt x="194" y="2"/>
                </a:lnTo>
                <a:lnTo>
                  <a:pt x="166" y="4"/>
                </a:lnTo>
                <a:lnTo>
                  <a:pt x="136" y="8"/>
                </a:lnTo>
                <a:lnTo>
                  <a:pt x="10" y="32"/>
                </a:lnTo>
                <a:lnTo>
                  <a:pt x="10" y="32"/>
                </a:lnTo>
                <a:lnTo>
                  <a:pt x="6" y="54"/>
                </a:lnTo>
                <a:lnTo>
                  <a:pt x="2" y="76"/>
                </a:lnTo>
                <a:lnTo>
                  <a:pt x="0" y="100"/>
                </a:lnTo>
                <a:lnTo>
                  <a:pt x="2" y="122"/>
                </a:lnTo>
                <a:lnTo>
                  <a:pt x="4" y="142"/>
                </a:lnTo>
                <a:lnTo>
                  <a:pt x="8" y="158"/>
                </a:lnTo>
                <a:lnTo>
                  <a:pt x="14" y="172"/>
                </a:lnTo>
                <a:lnTo>
                  <a:pt x="18" y="176"/>
                </a:lnTo>
                <a:lnTo>
                  <a:pt x="22" y="178"/>
                </a:lnTo>
                <a:lnTo>
                  <a:pt x="22" y="178"/>
                </a:lnTo>
                <a:lnTo>
                  <a:pt x="34" y="180"/>
                </a:lnTo>
                <a:lnTo>
                  <a:pt x="46" y="180"/>
                </a:lnTo>
                <a:lnTo>
                  <a:pt x="60" y="176"/>
                </a:lnTo>
                <a:lnTo>
                  <a:pt x="74" y="172"/>
                </a:lnTo>
                <a:lnTo>
                  <a:pt x="88" y="168"/>
                </a:lnTo>
                <a:lnTo>
                  <a:pt x="104" y="164"/>
                </a:lnTo>
                <a:lnTo>
                  <a:pt x="118" y="164"/>
                </a:lnTo>
                <a:lnTo>
                  <a:pt x="134" y="166"/>
                </a:lnTo>
                <a:lnTo>
                  <a:pt x="134" y="166"/>
                </a:lnTo>
                <a:lnTo>
                  <a:pt x="150" y="172"/>
                </a:lnTo>
                <a:lnTo>
                  <a:pt x="164" y="184"/>
                </a:lnTo>
                <a:lnTo>
                  <a:pt x="178" y="198"/>
                </a:lnTo>
                <a:lnTo>
                  <a:pt x="186" y="214"/>
                </a:lnTo>
                <a:lnTo>
                  <a:pt x="190" y="222"/>
                </a:lnTo>
                <a:lnTo>
                  <a:pt x="190" y="230"/>
                </a:lnTo>
                <a:lnTo>
                  <a:pt x="190" y="240"/>
                </a:lnTo>
                <a:lnTo>
                  <a:pt x="188" y="248"/>
                </a:lnTo>
                <a:lnTo>
                  <a:pt x="184" y="258"/>
                </a:lnTo>
                <a:lnTo>
                  <a:pt x="178" y="266"/>
                </a:lnTo>
                <a:lnTo>
                  <a:pt x="170" y="274"/>
                </a:lnTo>
                <a:lnTo>
                  <a:pt x="158" y="282"/>
                </a:lnTo>
                <a:lnTo>
                  <a:pt x="158" y="282"/>
                </a:lnTo>
                <a:lnTo>
                  <a:pt x="146" y="288"/>
                </a:lnTo>
                <a:lnTo>
                  <a:pt x="134" y="292"/>
                </a:lnTo>
                <a:lnTo>
                  <a:pt x="124" y="296"/>
                </a:lnTo>
                <a:lnTo>
                  <a:pt x="116" y="296"/>
                </a:lnTo>
                <a:lnTo>
                  <a:pt x="106" y="296"/>
                </a:lnTo>
                <a:lnTo>
                  <a:pt x="100" y="294"/>
                </a:lnTo>
                <a:lnTo>
                  <a:pt x="86" y="290"/>
                </a:lnTo>
                <a:lnTo>
                  <a:pt x="64" y="278"/>
                </a:lnTo>
                <a:lnTo>
                  <a:pt x="54" y="274"/>
                </a:lnTo>
                <a:lnTo>
                  <a:pt x="50" y="274"/>
                </a:lnTo>
                <a:lnTo>
                  <a:pt x="46" y="274"/>
                </a:lnTo>
                <a:lnTo>
                  <a:pt x="46" y="274"/>
                </a:lnTo>
                <a:lnTo>
                  <a:pt x="38" y="278"/>
                </a:lnTo>
                <a:lnTo>
                  <a:pt x="28" y="286"/>
                </a:lnTo>
                <a:lnTo>
                  <a:pt x="22" y="298"/>
                </a:lnTo>
                <a:lnTo>
                  <a:pt x="16" y="312"/>
                </a:lnTo>
                <a:lnTo>
                  <a:pt x="12" y="328"/>
                </a:lnTo>
                <a:lnTo>
                  <a:pt x="12" y="346"/>
                </a:lnTo>
                <a:lnTo>
                  <a:pt x="16" y="366"/>
                </a:lnTo>
                <a:lnTo>
                  <a:pt x="22" y="386"/>
                </a:lnTo>
                <a:lnTo>
                  <a:pt x="22" y="386"/>
                </a:lnTo>
                <a:lnTo>
                  <a:pt x="36" y="418"/>
                </a:lnTo>
                <a:lnTo>
                  <a:pt x="50" y="446"/>
                </a:lnTo>
                <a:lnTo>
                  <a:pt x="50" y="44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3486150" y="4092575"/>
            <a:ext cx="838200" cy="1089025"/>
          </a:xfrm>
          <a:custGeom>
            <a:avLst/>
            <a:gdLst>
              <a:gd name="T0" fmla="*/ 498 w 528"/>
              <a:gd name="T1" fmla="*/ 474 h 686"/>
              <a:gd name="T2" fmla="*/ 500 w 528"/>
              <a:gd name="T3" fmla="*/ 414 h 686"/>
              <a:gd name="T4" fmla="*/ 480 w 528"/>
              <a:gd name="T5" fmla="*/ 400 h 686"/>
              <a:gd name="T6" fmla="*/ 460 w 528"/>
              <a:gd name="T7" fmla="*/ 410 h 686"/>
              <a:gd name="T8" fmla="*/ 418 w 528"/>
              <a:gd name="T9" fmla="*/ 440 h 686"/>
              <a:gd name="T10" fmla="*/ 388 w 528"/>
              <a:gd name="T11" fmla="*/ 438 h 686"/>
              <a:gd name="T12" fmla="*/ 362 w 528"/>
              <a:gd name="T13" fmla="*/ 398 h 686"/>
              <a:gd name="T14" fmla="*/ 356 w 528"/>
              <a:gd name="T15" fmla="*/ 340 h 686"/>
              <a:gd name="T16" fmla="*/ 378 w 528"/>
              <a:gd name="T17" fmla="*/ 294 h 686"/>
              <a:gd name="T18" fmla="*/ 422 w 528"/>
              <a:gd name="T19" fmla="*/ 278 h 686"/>
              <a:gd name="T20" fmla="*/ 454 w 528"/>
              <a:gd name="T21" fmla="*/ 286 h 686"/>
              <a:gd name="T22" fmla="*/ 488 w 528"/>
              <a:gd name="T23" fmla="*/ 290 h 686"/>
              <a:gd name="T24" fmla="*/ 528 w 528"/>
              <a:gd name="T25" fmla="*/ 264 h 686"/>
              <a:gd name="T26" fmla="*/ 520 w 528"/>
              <a:gd name="T27" fmla="*/ 202 h 686"/>
              <a:gd name="T28" fmla="*/ 480 w 528"/>
              <a:gd name="T29" fmla="*/ 150 h 686"/>
              <a:gd name="T30" fmla="*/ 404 w 528"/>
              <a:gd name="T31" fmla="*/ 156 h 686"/>
              <a:gd name="T32" fmla="*/ 360 w 528"/>
              <a:gd name="T33" fmla="*/ 134 h 686"/>
              <a:gd name="T34" fmla="*/ 344 w 528"/>
              <a:gd name="T35" fmla="*/ 110 h 686"/>
              <a:gd name="T36" fmla="*/ 382 w 528"/>
              <a:gd name="T37" fmla="*/ 70 h 686"/>
              <a:gd name="T38" fmla="*/ 394 w 528"/>
              <a:gd name="T39" fmla="*/ 34 h 686"/>
              <a:gd name="T40" fmla="*/ 366 w 528"/>
              <a:gd name="T41" fmla="*/ 2 h 686"/>
              <a:gd name="T42" fmla="*/ 308 w 528"/>
              <a:gd name="T43" fmla="*/ 4 h 686"/>
              <a:gd name="T44" fmla="*/ 258 w 528"/>
              <a:gd name="T45" fmla="*/ 42 h 686"/>
              <a:gd name="T46" fmla="*/ 248 w 528"/>
              <a:gd name="T47" fmla="*/ 98 h 686"/>
              <a:gd name="T48" fmla="*/ 230 w 528"/>
              <a:gd name="T49" fmla="*/ 132 h 686"/>
              <a:gd name="T50" fmla="*/ 178 w 528"/>
              <a:gd name="T51" fmla="*/ 156 h 686"/>
              <a:gd name="T52" fmla="*/ 28 w 528"/>
              <a:gd name="T53" fmla="*/ 166 h 686"/>
              <a:gd name="T54" fmla="*/ 0 w 528"/>
              <a:gd name="T55" fmla="*/ 194 h 686"/>
              <a:gd name="T56" fmla="*/ 16 w 528"/>
              <a:gd name="T57" fmla="*/ 250 h 686"/>
              <a:gd name="T58" fmla="*/ 54 w 528"/>
              <a:gd name="T59" fmla="*/ 304 h 686"/>
              <a:gd name="T60" fmla="*/ 72 w 528"/>
              <a:gd name="T61" fmla="*/ 314 h 686"/>
              <a:gd name="T62" fmla="*/ 90 w 528"/>
              <a:gd name="T63" fmla="*/ 278 h 686"/>
              <a:gd name="T64" fmla="*/ 118 w 528"/>
              <a:gd name="T65" fmla="*/ 262 h 686"/>
              <a:gd name="T66" fmla="*/ 160 w 528"/>
              <a:gd name="T67" fmla="*/ 274 h 686"/>
              <a:gd name="T68" fmla="*/ 190 w 528"/>
              <a:gd name="T69" fmla="*/ 304 h 686"/>
              <a:gd name="T70" fmla="*/ 208 w 528"/>
              <a:gd name="T71" fmla="*/ 352 h 686"/>
              <a:gd name="T72" fmla="*/ 200 w 528"/>
              <a:gd name="T73" fmla="*/ 398 h 686"/>
              <a:gd name="T74" fmla="*/ 170 w 528"/>
              <a:gd name="T75" fmla="*/ 424 h 686"/>
              <a:gd name="T76" fmla="*/ 126 w 528"/>
              <a:gd name="T77" fmla="*/ 424 h 686"/>
              <a:gd name="T78" fmla="*/ 84 w 528"/>
              <a:gd name="T79" fmla="*/ 404 h 686"/>
              <a:gd name="T80" fmla="*/ 62 w 528"/>
              <a:gd name="T81" fmla="*/ 406 h 686"/>
              <a:gd name="T82" fmla="*/ 40 w 528"/>
              <a:gd name="T83" fmla="*/ 446 h 686"/>
              <a:gd name="T84" fmla="*/ 40 w 528"/>
              <a:gd name="T85" fmla="*/ 536 h 686"/>
              <a:gd name="T86" fmla="*/ 160 w 528"/>
              <a:gd name="T87" fmla="*/ 514 h 686"/>
              <a:gd name="T88" fmla="*/ 248 w 528"/>
              <a:gd name="T89" fmla="*/ 514 h 686"/>
              <a:gd name="T90" fmla="*/ 294 w 528"/>
              <a:gd name="T91" fmla="*/ 546 h 686"/>
              <a:gd name="T92" fmla="*/ 306 w 528"/>
              <a:gd name="T93" fmla="*/ 566 h 686"/>
              <a:gd name="T94" fmla="*/ 272 w 528"/>
              <a:gd name="T95" fmla="*/ 624 h 686"/>
              <a:gd name="T96" fmla="*/ 274 w 528"/>
              <a:gd name="T97" fmla="*/ 660 h 686"/>
              <a:gd name="T98" fmla="*/ 306 w 528"/>
              <a:gd name="T99" fmla="*/ 682 h 686"/>
              <a:gd name="T100" fmla="*/ 350 w 528"/>
              <a:gd name="T101" fmla="*/ 686 h 686"/>
              <a:gd name="T102" fmla="*/ 382 w 528"/>
              <a:gd name="T103" fmla="*/ 664 h 686"/>
              <a:gd name="T104" fmla="*/ 392 w 528"/>
              <a:gd name="T105" fmla="*/ 614 h 686"/>
              <a:gd name="T106" fmla="*/ 388 w 528"/>
              <a:gd name="T107" fmla="*/ 556 h 686"/>
              <a:gd name="T108" fmla="*/ 434 w 528"/>
              <a:gd name="T109" fmla="*/ 558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8" h="686">
                <a:moveTo>
                  <a:pt x="466" y="566"/>
                </a:moveTo>
                <a:lnTo>
                  <a:pt x="466" y="566"/>
                </a:lnTo>
                <a:lnTo>
                  <a:pt x="484" y="520"/>
                </a:lnTo>
                <a:lnTo>
                  <a:pt x="498" y="474"/>
                </a:lnTo>
                <a:lnTo>
                  <a:pt x="502" y="452"/>
                </a:lnTo>
                <a:lnTo>
                  <a:pt x="504" y="436"/>
                </a:lnTo>
                <a:lnTo>
                  <a:pt x="502" y="420"/>
                </a:lnTo>
                <a:lnTo>
                  <a:pt x="500" y="414"/>
                </a:lnTo>
                <a:lnTo>
                  <a:pt x="496" y="410"/>
                </a:lnTo>
                <a:lnTo>
                  <a:pt x="496" y="410"/>
                </a:lnTo>
                <a:lnTo>
                  <a:pt x="484" y="400"/>
                </a:lnTo>
                <a:lnTo>
                  <a:pt x="480" y="400"/>
                </a:lnTo>
                <a:lnTo>
                  <a:pt x="476" y="398"/>
                </a:lnTo>
                <a:lnTo>
                  <a:pt x="472" y="400"/>
                </a:lnTo>
                <a:lnTo>
                  <a:pt x="468" y="402"/>
                </a:lnTo>
                <a:lnTo>
                  <a:pt x="460" y="410"/>
                </a:lnTo>
                <a:lnTo>
                  <a:pt x="452" y="420"/>
                </a:lnTo>
                <a:lnTo>
                  <a:pt x="442" y="430"/>
                </a:lnTo>
                <a:lnTo>
                  <a:pt x="426" y="438"/>
                </a:lnTo>
                <a:lnTo>
                  <a:pt x="418" y="440"/>
                </a:lnTo>
                <a:lnTo>
                  <a:pt x="408" y="442"/>
                </a:lnTo>
                <a:lnTo>
                  <a:pt x="408" y="442"/>
                </a:lnTo>
                <a:lnTo>
                  <a:pt x="398" y="442"/>
                </a:lnTo>
                <a:lnTo>
                  <a:pt x="388" y="438"/>
                </a:lnTo>
                <a:lnTo>
                  <a:pt x="380" y="430"/>
                </a:lnTo>
                <a:lnTo>
                  <a:pt x="372" y="422"/>
                </a:lnTo>
                <a:lnTo>
                  <a:pt x="366" y="410"/>
                </a:lnTo>
                <a:lnTo>
                  <a:pt x="362" y="398"/>
                </a:lnTo>
                <a:lnTo>
                  <a:pt x="358" y="384"/>
                </a:lnTo>
                <a:lnTo>
                  <a:pt x="356" y="370"/>
                </a:lnTo>
                <a:lnTo>
                  <a:pt x="356" y="354"/>
                </a:lnTo>
                <a:lnTo>
                  <a:pt x="356" y="340"/>
                </a:lnTo>
                <a:lnTo>
                  <a:pt x="360" y="326"/>
                </a:lnTo>
                <a:lnTo>
                  <a:pt x="364" y="314"/>
                </a:lnTo>
                <a:lnTo>
                  <a:pt x="370" y="302"/>
                </a:lnTo>
                <a:lnTo>
                  <a:pt x="378" y="294"/>
                </a:lnTo>
                <a:lnTo>
                  <a:pt x="388" y="286"/>
                </a:lnTo>
                <a:lnTo>
                  <a:pt x="400" y="282"/>
                </a:lnTo>
                <a:lnTo>
                  <a:pt x="400" y="282"/>
                </a:lnTo>
                <a:lnTo>
                  <a:pt x="422" y="278"/>
                </a:lnTo>
                <a:lnTo>
                  <a:pt x="436" y="278"/>
                </a:lnTo>
                <a:lnTo>
                  <a:pt x="444" y="280"/>
                </a:lnTo>
                <a:lnTo>
                  <a:pt x="450" y="282"/>
                </a:lnTo>
                <a:lnTo>
                  <a:pt x="454" y="286"/>
                </a:lnTo>
                <a:lnTo>
                  <a:pt x="462" y="290"/>
                </a:lnTo>
                <a:lnTo>
                  <a:pt x="472" y="290"/>
                </a:lnTo>
                <a:lnTo>
                  <a:pt x="488" y="290"/>
                </a:lnTo>
                <a:lnTo>
                  <a:pt x="488" y="290"/>
                </a:lnTo>
                <a:lnTo>
                  <a:pt x="506" y="286"/>
                </a:lnTo>
                <a:lnTo>
                  <a:pt x="516" y="282"/>
                </a:lnTo>
                <a:lnTo>
                  <a:pt x="524" y="274"/>
                </a:lnTo>
                <a:lnTo>
                  <a:pt x="528" y="264"/>
                </a:lnTo>
                <a:lnTo>
                  <a:pt x="528" y="252"/>
                </a:lnTo>
                <a:lnTo>
                  <a:pt x="526" y="238"/>
                </a:lnTo>
                <a:lnTo>
                  <a:pt x="520" y="202"/>
                </a:lnTo>
                <a:lnTo>
                  <a:pt x="520" y="202"/>
                </a:lnTo>
                <a:lnTo>
                  <a:pt x="514" y="176"/>
                </a:lnTo>
                <a:lnTo>
                  <a:pt x="502" y="142"/>
                </a:lnTo>
                <a:lnTo>
                  <a:pt x="502" y="142"/>
                </a:lnTo>
                <a:lnTo>
                  <a:pt x="480" y="150"/>
                </a:lnTo>
                <a:lnTo>
                  <a:pt x="458" y="154"/>
                </a:lnTo>
                <a:lnTo>
                  <a:pt x="438" y="158"/>
                </a:lnTo>
                <a:lnTo>
                  <a:pt x="420" y="158"/>
                </a:lnTo>
                <a:lnTo>
                  <a:pt x="404" y="156"/>
                </a:lnTo>
                <a:lnTo>
                  <a:pt x="388" y="150"/>
                </a:lnTo>
                <a:lnTo>
                  <a:pt x="374" y="144"/>
                </a:lnTo>
                <a:lnTo>
                  <a:pt x="360" y="134"/>
                </a:lnTo>
                <a:lnTo>
                  <a:pt x="360" y="134"/>
                </a:lnTo>
                <a:lnTo>
                  <a:pt x="348" y="122"/>
                </a:lnTo>
                <a:lnTo>
                  <a:pt x="342" y="116"/>
                </a:lnTo>
                <a:lnTo>
                  <a:pt x="342" y="112"/>
                </a:lnTo>
                <a:lnTo>
                  <a:pt x="344" y="110"/>
                </a:lnTo>
                <a:lnTo>
                  <a:pt x="350" y="104"/>
                </a:lnTo>
                <a:lnTo>
                  <a:pt x="360" y="96"/>
                </a:lnTo>
                <a:lnTo>
                  <a:pt x="370" y="86"/>
                </a:lnTo>
                <a:lnTo>
                  <a:pt x="382" y="70"/>
                </a:lnTo>
                <a:lnTo>
                  <a:pt x="388" y="60"/>
                </a:lnTo>
                <a:lnTo>
                  <a:pt x="392" y="46"/>
                </a:lnTo>
                <a:lnTo>
                  <a:pt x="392" y="46"/>
                </a:lnTo>
                <a:lnTo>
                  <a:pt x="394" y="34"/>
                </a:lnTo>
                <a:lnTo>
                  <a:pt x="392" y="24"/>
                </a:lnTo>
                <a:lnTo>
                  <a:pt x="386" y="14"/>
                </a:lnTo>
                <a:lnTo>
                  <a:pt x="378" y="8"/>
                </a:lnTo>
                <a:lnTo>
                  <a:pt x="366" y="2"/>
                </a:lnTo>
                <a:lnTo>
                  <a:pt x="352" y="0"/>
                </a:lnTo>
                <a:lnTo>
                  <a:pt x="338" y="0"/>
                </a:lnTo>
                <a:lnTo>
                  <a:pt x="324" y="0"/>
                </a:lnTo>
                <a:lnTo>
                  <a:pt x="308" y="4"/>
                </a:lnTo>
                <a:lnTo>
                  <a:pt x="292" y="10"/>
                </a:lnTo>
                <a:lnTo>
                  <a:pt x="280" y="18"/>
                </a:lnTo>
                <a:lnTo>
                  <a:pt x="268" y="30"/>
                </a:lnTo>
                <a:lnTo>
                  <a:pt x="258" y="42"/>
                </a:lnTo>
                <a:lnTo>
                  <a:pt x="250" y="58"/>
                </a:lnTo>
                <a:lnTo>
                  <a:pt x="248" y="76"/>
                </a:lnTo>
                <a:lnTo>
                  <a:pt x="248" y="98"/>
                </a:lnTo>
                <a:lnTo>
                  <a:pt x="248" y="98"/>
                </a:lnTo>
                <a:lnTo>
                  <a:pt x="248" y="108"/>
                </a:lnTo>
                <a:lnTo>
                  <a:pt x="244" y="118"/>
                </a:lnTo>
                <a:lnTo>
                  <a:pt x="238" y="126"/>
                </a:lnTo>
                <a:lnTo>
                  <a:pt x="230" y="132"/>
                </a:lnTo>
                <a:lnTo>
                  <a:pt x="220" y="140"/>
                </a:lnTo>
                <a:lnTo>
                  <a:pt x="208" y="146"/>
                </a:lnTo>
                <a:lnTo>
                  <a:pt x="194" y="152"/>
                </a:lnTo>
                <a:lnTo>
                  <a:pt x="178" y="156"/>
                </a:lnTo>
                <a:lnTo>
                  <a:pt x="144" y="162"/>
                </a:lnTo>
                <a:lnTo>
                  <a:pt x="106" y="166"/>
                </a:lnTo>
                <a:lnTo>
                  <a:pt x="66" y="168"/>
                </a:lnTo>
                <a:lnTo>
                  <a:pt x="28" y="166"/>
                </a:lnTo>
                <a:lnTo>
                  <a:pt x="28" y="166"/>
                </a:lnTo>
                <a:lnTo>
                  <a:pt x="12" y="180"/>
                </a:lnTo>
                <a:lnTo>
                  <a:pt x="4" y="186"/>
                </a:lnTo>
                <a:lnTo>
                  <a:pt x="0" y="194"/>
                </a:lnTo>
                <a:lnTo>
                  <a:pt x="0" y="204"/>
                </a:lnTo>
                <a:lnTo>
                  <a:pt x="0" y="216"/>
                </a:lnTo>
                <a:lnTo>
                  <a:pt x="6" y="232"/>
                </a:lnTo>
                <a:lnTo>
                  <a:pt x="16" y="250"/>
                </a:lnTo>
                <a:lnTo>
                  <a:pt x="16" y="250"/>
                </a:lnTo>
                <a:lnTo>
                  <a:pt x="32" y="274"/>
                </a:lnTo>
                <a:lnTo>
                  <a:pt x="44" y="292"/>
                </a:lnTo>
                <a:lnTo>
                  <a:pt x="54" y="304"/>
                </a:lnTo>
                <a:lnTo>
                  <a:pt x="60" y="310"/>
                </a:lnTo>
                <a:lnTo>
                  <a:pt x="66" y="314"/>
                </a:lnTo>
                <a:lnTo>
                  <a:pt x="70" y="314"/>
                </a:lnTo>
                <a:lnTo>
                  <a:pt x="72" y="314"/>
                </a:lnTo>
                <a:lnTo>
                  <a:pt x="72" y="314"/>
                </a:lnTo>
                <a:lnTo>
                  <a:pt x="76" y="302"/>
                </a:lnTo>
                <a:lnTo>
                  <a:pt x="82" y="290"/>
                </a:lnTo>
                <a:lnTo>
                  <a:pt x="90" y="278"/>
                </a:lnTo>
                <a:lnTo>
                  <a:pt x="96" y="272"/>
                </a:lnTo>
                <a:lnTo>
                  <a:pt x="102" y="268"/>
                </a:lnTo>
                <a:lnTo>
                  <a:pt x="110" y="264"/>
                </a:lnTo>
                <a:lnTo>
                  <a:pt x="118" y="262"/>
                </a:lnTo>
                <a:lnTo>
                  <a:pt x="126" y="262"/>
                </a:lnTo>
                <a:lnTo>
                  <a:pt x="136" y="264"/>
                </a:lnTo>
                <a:lnTo>
                  <a:pt x="148" y="268"/>
                </a:lnTo>
                <a:lnTo>
                  <a:pt x="160" y="274"/>
                </a:lnTo>
                <a:lnTo>
                  <a:pt x="160" y="274"/>
                </a:lnTo>
                <a:lnTo>
                  <a:pt x="172" y="282"/>
                </a:lnTo>
                <a:lnTo>
                  <a:pt x="182" y="292"/>
                </a:lnTo>
                <a:lnTo>
                  <a:pt x="190" y="304"/>
                </a:lnTo>
                <a:lnTo>
                  <a:pt x="198" y="316"/>
                </a:lnTo>
                <a:lnTo>
                  <a:pt x="202" y="328"/>
                </a:lnTo>
                <a:lnTo>
                  <a:pt x="206" y="340"/>
                </a:lnTo>
                <a:lnTo>
                  <a:pt x="208" y="352"/>
                </a:lnTo>
                <a:lnTo>
                  <a:pt x="208" y="364"/>
                </a:lnTo>
                <a:lnTo>
                  <a:pt x="206" y="376"/>
                </a:lnTo>
                <a:lnTo>
                  <a:pt x="204" y="388"/>
                </a:lnTo>
                <a:lnTo>
                  <a:pt x="200" y="398"/>
                </a:lnTo>
                <a:lnTo>
                  <a:pt x="194" y="406"/>
                </a:lnTo>
                <a:lnTo>
                  <a:pt x="188" y="414"/>
                </a:lnTo>
                <a:lnTo>
                  <a:pt x="180" y="420"/>
                </a:lnTo>
                <a:lnTo>
                  <a:pt x="170" y="424"/>
                </a:lnTo>
                <a:lnTo>
                  <a:pt x="160" y="426"/>
                </a:lnTo>
                <a:lnTo>
                  <a:pt x="160" y="426"/>
                </a:lnTo>
                <a:lnTo>
                  <a:pt x="140" y="426"/>
                </a:lnTo>
                <a:lnTo>
                  <a:pt x="126" y="424"/>
                </a:lnTo>
                <a:lnTo>
                  <a:pt x="116" y="420"/>
                </a:lnTo>
                <a:lnTo>
                  <a:pt x="108" y="416"/>
                </a:lnTo>
                <a:lnTo>
                  <a:pt x="92" y="406"/>
                </a:lnTo>
                <a:lnTo>
                  <a:pt x="84" y="404"/>
                </a:lnTo>
                <a:lnTo>
                  <a:pt x="72" y="402"/>
                </a:lnTo>
                <a:lnTo>
                  <a:pt x="72" y="402"/>
                </a:lnTo>
                <a:lnTo>
                  <a:pt x="66" y="402"/>
                </a:lnTo>
                <a:lnTo>
                  <a:pt x="62" y="406"/>
                </a:lnTo>
                <a:lnTo>
                  <a:pt x="58" y="410"/>
                </a:lnTo>
                <a:lnTo>
                  <a:pt x="54" y="414"/>
                </a:lnTo>
                <a:lnTo>
                  <a:pt x="46" y="428"/>
                </a:lnTo>
                <a:lnTo>
                  <a:pt x="40" y="446"/>
                </a:lnTo>
                <a:lnTo>
                  <a:pt x="38" y="466"/>
                </a:lnTo>
                <a:lnTo>
                  <a:pt x="36" y="488"/>
                </a:lnTo>
                <a:lnTo>
                  <a:pt x="36" y="512"/>
                </a:lnTo>
                <a:lnTo>
                  <a:pt x="40" y="536"/>
                </a:lnTo>
                <a:lnTo>
                  <a:pt x="40" y="536"/>
                </a:lnTo>
                <a:lnTo>
                  <a:pt x="84" y="524"/>
                </a:lnTo>
                <a:lnTo>
                  <a:pt x="134" y="516"/>
                </a:lnTo>
                <a:lnTo>
                  <a:pt x="160" y="514"/>
                </a:lnTo>
                <a:lnTo>
                  <a:pt x="188" y="512"/>
                </a:lnTo>
                <a:lnTo>
                  <a:pt x="218" y="512"/>
                </a:lnTo>
                <a:lnTo>
                  <a:pt x="248" y="514"/>
                </a:lnTo>
                <a:lnTo>
                  <a:pt x="248" y="514"/>
                </a:lnTo>
                <a:lnTo>
                  <a:pt x="252" y="518"/>
                </a:lnTo>
                <a:lnTo>
                  <a:pt x="260" y="524"/>
                </a:lnTo>
                <a:lnTo>
                  <a:pt x="282" y="538"/>
                </a:lnTo>
                <a:lnTo>
                  <a:pt x="294" y="546"/>
                </a:lnTo>
                <a:lnTo>
                  <a:pt x="302" y="554"/>
                </a:lnTo>
                <a:lnTo>
                  <a:pt x="308" y="560"/>
                </a:lnTo>
                <a:lnTo>
                  <a:pt x="308" y="564"/>
                </a:lnTo>
                <a:lnTo>
                  <a:pt x="306" y="566"/>
                </a:lnTo>
                <a:lnTo>
                  <a:pt x="306" y="566"/>
                </a:lnTo>
                <a:lnTo>
                  <a:pt x="292" y="586"/>
                </a:lnTo>
                <a:lnTo>
                  <a:pt x="280" y="606"/>
                </a:lnTo>
                <a:lnTo>
                  <a:pt x="272" y="624"/>
                </a:lnTo>
                <a:lnTo>
                  <a:pt x="270" y="634"/>
                </a:lnTo>
                <a:lnTo>
                  <a:pt x="270" y="644"/>
                </a:lnTo>
                <a:lnTo>
                  <a:pt x="270" y="652"/>
                </a:lnTo>
                <a:lnTo>
                  <a:pt x="274" y="660"/>
                </a:lnTo>
                <a:lnTo>
                  <a:pt x="278" y="666"/>
                </a:lnTo>
                <a:lnTo>
                  <a:pt x="284" y="672"/>
                </a:lnTo>
                <a:lnTo>
                  <a:pt x="294" y="678"/>
                </a:lnTo>
                <a:lnTo>
                  <a:pt x="306" y="682"/>
                </a:lnTo>
                <a:lnTo>
                  <a:pt x="320" y="684"/>
                </a:lnTo>
                <a:lnTo>
                  <a:pt x="338" y="686"/>
                </a:lnTo>
                <a:lnTo>
                  <a:pt x="338" y="686"/>
                </a:lnTo>
                <a:lnTo>
                  <a:pt x="350" y="686"/>
                </a:lnTo>
                <a:lnTo>
                  <a:pt x="360" y="684"/>
                </a:lnTo>
                <a:lnTo>
                  <a:pt x="370" y="678"/>
                </a:lnTo>
                <a:lnTo>
                  <a:pt x="376" y="672"/>
                </a:lnTo>
                <a:lnTo>
                  <a:pt x="382" y="664"/>
                </a:lnTo>
                <a:lnTo>
                  <a:pt x="386" y="656"/>
                </a:lnTo>
                <a:lnTo>
                  <a:pt x="388" y="646"/>
                </a:lnTo>
                <a:lnTo>
                  <a:pt x="390" y="636"/>
                </a:lnTo>
                <a:lnTo>
                  <a:pt x="392" y="614"/>
                </a:lnTo>
                <a:lnTo>
                  <a:pt x="390" y="592"/>
                </a:lnTo>
                <a:lnTo>
                  <a:pt x="386" y="560"/>
                </a:lnTo>
                <a:lnTo>
                  <a:pt x="386" y="560"/>
                </a:lnTo>
                <a:lnTo>
                  <a:pt x="388" y="556"/>
                </a:lnTo>
                <a:lnTo>
                  <a:pt x="392" y="554"/>
                </a:lnTo>
                <a:lnTo>
                  <a:pt x="400" y="554"/>
                </a:lnTo>
                <a:lnTo>
                  <a:pt x="408" y="554"/>
                </a:lnTo>
                <a:lnTo>
                  <a:pt x="434" y="558"/>
                </a:lnTo>
                <a:lnTo>
                  <a:pt x="466" y="566"/>
                </a:lnTo>
                <a:lnTo>
                  <a:pt x="466" y="56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3540125" y="2822575"/>
            <a:ext cx="796925" cy="838200"/>
          </a:xfrm>
          <a:custGeom>
            <a:avLst/>
            <a:gdLst>
              <a:gd name="T0" fmla="*/ 458 w 502"/>
              <a:gd name="T1" fmla="*/ 424 h 528"/>
              <a:gd name="T2" fmla="*/ 474 w 502"/>
              <a:gd name="T3" fmla="*/ 366 h 528"/>
              <a:gd name="T4" fmla="*/ 456 w 502"/>
              <a:gd name="T5" fmla="*/ 334 h 528"/>
              <a:gd name="T6" fmla="*/ 432 w 502"/>
              <a:gd name="T7" fmla="*/ 344 h 528"/>
              <a:gd name="T8" fmla="*/ 398 w 502"/>
              <a:gd name="T9" fmla="*/ 352 h 528"/>
              <a:gd name="T10" fmla="*/ 366 w 502"/>
              <a:gd name="T11" fmla="*/ 334 h 528"/>
              <a:gd name="T12" fmla="*/ 352 w 502"/>
              <a:gd name="T13" fmla="*/ 294 h 528"/>
              <a:gd name="T14" fmla="*/ 366 w 502"/>
              <a:gd name="T15" fmla="*/ 246 h 528"/>
              <a:gd name="T16" fmla="*/ 396 w 502"/>
              <a:gd name="T17" fmla="*/ 214 h 528"/>
              <a:gd name="T18" fmla="*/ 410 w 502"/>
              <a:gd name="T19" fmla="*/ 216 h 528"/>
              <a:gd name="T20" fmla="*/ 440 w 502"/>
              <a:gd name="T21" fmla="*/ 250 h 528"/>
              <a:gd name="T22" fmla="*/ 466 w 502"/>
              <a:gd name="T23" fmla="*/ 258 h 528"/>
              <a:gd name="T24" fmla="*/ 496 w 502"/>
              <a:gd name="T25" fmla="*/ 242 h 528"/>
              <a:gd name="T26" fmla="*/ 500 w 502"/>
              <a:gd name="T27" fmla="*/ 176 h 528"/>
              <a:gd name="T28" fmla="*/ 478 w 502"/>
              <a:gd name="T29" fmla="*/ 114 h 528"/>
              <a:gd name="T30" fmla="*/ 438 w 502"/>
              <a:gd name="T31" fmla="*/ 14 h 528"/>
              <a:gd name="T32" fmla="*/ 420 w 502"/>
              <a:gd name="T33" fmla="*/ 0 h 528"/>
              <a:gd name="T34" fmla="*/ 380 w 502"/>
              <a:gd name="T35" fmla="*/ 8 h 528"/>
              <a:gd name="T36" fmla="*/ 324 w 502"/>
              <a:gd name="T37" fmla="*/ 44 h 528"/>
              <a:gd name="T38" fmla="*/ 302 w 502"/>
              <a:gd name="T39" fmla="*/ 70 h 528"/>
              <a:gd name="T40" fmla="*/ 326 w 502"/>
              <a:gd name="T41" fmla="*/ 82 h 528"/>
              <a:gd name="T42" fmla="*/ 352 w 502"/>
              <a:gd name="T43" fmla="*/ 110 h 528"/>
              <a:gd name="T44" fmla="*/ 348 w 502"/>
              <a:gd name="T45" fmla="*/ 148 h 528"/>
              <a:gd name="T46" fmla="*/ 324 w 502"/>
              <a:gd name="T47" fmla="*/ 182 h 528"/>
              <a:gd name="T48" fmla="*/ 276 w 502"/>
              <a:gd name="T49" fmla="*/ 206 h 528"/>
              <a:gd name="T50" fmla="*/ 228 w 502"/>
              <a:gd name="T51" fmla="*/ 204 h 528"/>
              <a:gd name="T52" fmla="*/ 196 w 502"/>
              <a:gd name="T53" fmla="*/ 180 h 528"/>
              <a:gd name="T54" fmla="*/ 190 w 502"/>
              <a:gd name="T55" fmla="*/ 140 h 528"/>
              <a:gd name="T56" fmla="*/ 210 w 502"/>
              <a:gd name="T57" fmla="*/ 92 h 528"/>
              <a:gd name="T58" fmla="*/ 212 w 502"/>
              <a:gd name="T59" fmla="*/ 66 h 528"/>
              <a:gd name="T60" fmla="*/ 176 w 502"/>
              <a:gd name="T61" fmla="*/ 42 h 528"/>
              <a:gd name="T62" fmla="*/ 64 w 502"/>
              <a:gd name="T63" fmla="*/ 46 h 528"/>
              <a:gd name="T64" fmla="*/ 32 w 502"/>
              <a:gd name="T65" fmla="*/ 60 h 528"/>
              <a:gd name="T66" fmla="*/ 22 w 502"/>
              <a:gd name="T67" fmla="*/ 90 h 528"/>
              <a:gd name="T68" fmla="*/ 2 w 502"/>
              <a:gd name="T69" fmla="*/ 194 h 528"/>
              <a:gd name="T70" fmla="*/ 18 w 502"/>
              <a:gd name="T71" fmla="*/ 236 h 528"/>
              <a:gd name="T72" fmla="*/ 38 w 502"/>
              <a:gd name="T73" fmla="*/ 242 h 528"/>
              <a:gd name="T74" fmla="*/ 88 w 502"/>
              <a:gd name="T75" fmla="*/ 212 h 528"/>
              <a:gd name="T76" fmla="*/ 126 w 502"/>
              <a:gd name="T77" fmla="*/ 202 h 528"/>
              <a:gd name="T78" fmla="*/ 150 w 502"/>
              <a:gd name="T79" fmla="*/ 218 h 528"/>
              <a:gd name="T80" fmla="*/ 166 w 502"/>
              <a:gd name="T81" fmla="*/ 264 h 528"/>
              <a:gd name="T82" fmla="*/ 154 w 502"/>
              <a:gd name="T83" fmla="*/ 352 h 528"/>
              <a:gd name="T84" fmla="*/ 126 w 502"/>
              <a:gd name="T85" fmla="*/ 390 h 528"/>
              <a:gd name="T86" fmla="*/ 100 w 502"/>
              <a:gd name="T87" fmla="*/ 394 h 528"/>
              <a:gd name="T88" fmla="*/ 56 w 502"/>
              <a:gd name="T89" fmla="*/ 366 h 528"/>
              <a:gd name="T90" fmla="*/ 28 w 502"/>
              <a:gd name="T91" fmla="*/ 348 h 528"/>
              <a:gd name="T92" fmla="*/ 16 w 502"/>
              <a:gd name="T93" fmla="*/ 372 h 528"/>
              <a:gd name="T94" fmla="*/ 10 w 502"/>
              <a:gd name="T95" fmla="*/ 454 h 528"/>
              <a:gd name="T96" fmla="*/ 174 w 502"/>
              <a:gd name="T97" fmla="*/ 504 h 528"/>
              <a:gd name="T98" fmla="*/ 206 w 502"/>
              <a:gd name="T99" fmla="*/ 496 h 528"/>
              <a:gd name="T100" fmla="*/ 218 w 502"/>
              <a:gd name="T101" fmla="*/ 474 h 528"/>
              <a:gd name="T102" fmla="*/ 196 w 502"/>
              <a:gd name="T103" fmla="*/ 452 h 528"/>
              <a:gd name="T104" fmla="*/ 174 w 502"/>
              <a:gd name="T105" fmla="*/ 408 h 528"/>
              <a:gd name="T106" fmla="*/ 186 w 502"/>
              <a:gd name="T107" fmla="*/ 380 h 528"/>
              <a:gd name="T108" fmla="*/ 232 w 502"/>
              <a:gd name="T109" fmla="*/ 358 h 528"/>
              <a:gd name="T110" fmla="*/ 290 w 502"/>
              <a:gd name="T111" fmla="*/ 360 h 528"/>
              <a:gd name="T112" fmla="*/ 330 w 502"/>
              <a:gd name="T113" fmla="*/ 388 h 528"/>
              <a:gd name="T114" fmla="*/ 338 w 502"/>
              <a:gd name="T115" fmla="*/ 436 h 528"/>
              <a:gd name="T116" fmla="*/ 326 w 502"/>
              <a:gd name="T117" fmla="*/ 460 h 528"/>
              <a:gd name="T118" fmla="*/ 330 w 502"/>
              <a:gd name="T119" fmla="*/ 504 h 528"/>
              <a:gd name="T120" fmla="*/ 362 w 502"/>
              <a:gd name="T121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528">
                <a:moveTo>
                  <a:pt x="410" y="520"/>
                </a:moveTo>
                <a:lnTo>
                  <a:pt x="410" y="520"/>
                </a:lnTo>
                <a:lnTo>
                  <a:pt x="434" y="472"/>
                </a:lnTo>
                <a:lnTo>
                  <a:pt x="458" y="424"/>
                </a:lnTo>
                <a:lnTo>
                  <a:pt x="468" y="402"/>
                </a:lnTo>
                <a:lnTo>
                  <a:pt x="474" y="382"/>
                </a:lnTo>
                <a:lnTo>
                  <a:pt x="474" y="374"/>
                </a:lnTo>
                <a:lnTo>
                  <a:pt x="474" y="366"/>
                </a:lnTo>
                <a:lnTo>
                  <a:pt x="472" y="360"/>
                </a:lnTo>
                <a:lnTo>
                  <a:pt x="470" y="354"/>
                </a:lnTo>
                <a:lnTo>
                  <a:pt x="470" y="354"/>
                </a:lnTo>
                <a:lnTo>
                  <a:pt x="456" y="334"/>
                </a:lnTo>
                <a:lnTo>
                  <a:pt x="454" y="332"/>
                </a:lnTo>
                <a:lnTo>
                  <a:pt x="452" y="330"/>
                </a:lnTo>
                <a:lnTo>
                  <a:pt x="442" y="338"/>
                </a:lnTo>
                <a:lnTo>
                  <a:pt x="432" y="344"/>
                </a:lnTo>
                <a:lnTo>
                  <a:pt x="416" y="350"/>
                </a:lnTo>
                <a:lnTo>
                  <a:pt x="416" y="350"/>
                </a:lnTo>
                <a:lnTo>
                  <a:pt x="406" y="352"/>
                </a:lnTo>
                <a:lnTo>
                  <a:pt x="398" y="352"/>
                </a:lnTo>
                <a:lnTo>
                  <a:pt x="388" y="350"/>
                </a:lnTo>
                <a:lnTo>
                  <a:pt x="380" y="346"/>
                </a:lnTo>
                <a:lnTo>
                  <a:pt x="372" y="340"/>
                </a:lnTo>
                <a:lnTo>
                  <a:pt x="366" y="334"/>
                </a:lnTo>
                <a:lnTo>
                  <a:pt x="360" y="324"/>
                </a:lnTo>
                <a:lnTo>
                  <a:pt x="356" y="316"/>
                </a:lnTo>
                <a:lnTo>
                  <a:pt x="354" y="304"/>
                </a:lnTo>
                <a:lnTo>
                  <a:pt x="352" y="294"/>
                </a:lnTo>
                <a:lnTo>
                  <a:pt x="352" y="282"/>
                </a:lnTo>
                <a:lnTo>
                  <a:pt x="354" y="270"/>
                </a:lnTo>
                <a:lnTo>
                  <a:pt x="358" y="258"/>
                </a:lnTo>
                <a:lnTo>
                  <a:pt x="366" y="246"/>
                </a:lnTo>
                <a:lnTo>
                  <a:pt x="374" y="234"/>
                </a:lnTo>
                <a:lnTo>
                  <a:pt x="384" y="222"/>
                </a:lnTo>
                <a:lnTo>
                  <a:pt x="384" y="222"/>
                </a:lnTo>
                <a:lnTo>
                  <a:pt x="396" y="214"/>
                </a:lnTo>
                <a:lnTo>
                  <a:pt x="400" y="212"/>
                </a:lnTo>
                <a:lnTo>
                  <a:pt x="404" y="212"/>
                </a:lnTo>
                <a:lnTo>
                  <a:pt x="408" y="214"/>
                </a:lnTo>
                <a:lnTo>
                  <a:pt x="410" y="216"/>
                </a:lnTo>
                <a:lnTo>
                  <a:pt x="416" y="224"/>
                </a:lnTo>
                <a:lnTo>
                  <a:pt x="424" y="236"/>
                </a:lnTo>
                <a:lnTo>
                  <a:pt x="434" y="246"/>
                </a:lnTo>
                <a:lnTo>
                  <a:pt x="440" y="250"/>
                </a:lnTo>
                <a:lnTo>
                  <a:pt x="446" y="254"/>
                </a:lnTo>
                <a:lnTo>
                  <a:pt x="456" y="256"/>
                </a:lnTo>
                <a:lnTo>
                  <a:pt x="466" y="258"/>
                </a:lnTo>
                <a:lnTo>
                  <a:pt x="466" y="258"/>
                </a:lnTo>
                <a:lnTo>
                  <a:pt x="476" y="258"/>
                </a:lnTo>
                <a:lnTo>
                  <a:pt x="484" y="254"/>
                </a:lnTo>
                <a:lnTo>
                  <a:pt x="492" y="250"/>
                </a:lnTo>
                <a:lnTo>
                  <a:pt x="496" y="242"/>
                </a:lnTo>
                <a:lnTo>
                  <a:pt x="500" y="234"/>
                </a:lnTo>
                <a:lnTo>
                  <a:pt x="502" y="224"/>
                </a:lnTo>
                <a:lnTo>
                  <a:pt x="502" y="200"/>
                </a:lnTo>
                <a:lnTo>
                  <a:pt x="500" y="176"/>
                </a:lnTo>
                <a:lnTo>
                  <a:pt x="494" y="152"/>
                </a:lnTo>
                <a:lnTo>
                  <a:pt x="486" y="130"/>
                </a:lnTo>
                <a:lnTo>
                  <a:pt x="478" y="114"/>
                </a:lnTo>
                <a:lnTo>
                  <a:pt x="478" y="114"/>
                </a:lnTo>
                <a:lnTo>
                  <a:pt x="470" y="98"/>
                </a:lnTo>
                <a:lnTo>
                  <a:pt x="460" y="74"/>
                </a:lnTo>
                <a:lnTo>
                  <a:pt x="448" y="46"/>
                </a:lnTo>
                <a:lnTo>
                  <a:pt x="438" y="14"/>
                </a:lnTo>
                <a:lnTo>
                  <a:pt x="438" y="14"/>
                </a:lnTo>
                <a:lnTo>
                  <a:pt x="432" y="8"/>
                </a:lnTo>
                <a:lnTo>
                  <a:pt x="426" y="4"/>
                </a:lnTo>
                <a:lnTo>
                  <a:pt x="420" y="0"/>
                </a:lnTo>
                <a:lnTo>
                  <a:pt x="412" y="0"/>
                </a:lnTo>
                <a:lnTo>
                  <a:pt x="404" y="0"/>
                </a:lnTo>
                <a:lnTo>
                  <a:pt x="394" y="4"/>
                </a:lnTo>
                <a:lnTo>
                  <a:pt x="380" y="8"/>
                </a:lnTo>
                <a:lnTo>
                  <a:pt x="366" y="16"/>
                </a:lnTo>
                <a:lnTo>
                  <a:pt x="366" y="16"/>
                </a:lnTo>
                <a:lnTo>
                  <a:pt x="342" y="32"/>
                </a:lnTo>
                <a:lnTo>
                  <a:pt x="324" y="44"/>
                </a:lnTo>
                <a:lnTo>
                  <a:pt x="312" y="54"/>
                </a:lnTo>
                <a:lnTo>
                  <a:pt x="306" y="60"/>
                </a:lnTo>
                <a:lnTo>
                  <a:pt x="302" y="66"/>
                </a:lnTo>
                <a:lnTo>
                  <a:pt x="302" y="70"/>
                </a:lnTo>
                <a:lnTo>
                  <a:pt x="302" y="72"/>
                </a:lnTo>
                <a:lnTo>
                  <a:pt x="302" y="72"/>
                </a:lnTo>
                <a:lnTo>
                  <a:pt x="314" y="76"/>
                </a:lnTo>
                <a:lnTo>
                  <a:pt x="326" y="82"/>
                </a:lnTo>
                <a:lnTo>
                  <a:pt x="338" y="90"/>
                </a:lnTo>
                <a:lnTo>
                  <a:pt x="344" y="96"/>
                </a:lnTo>
                <a:lnTo>
                  <a:pt x="348" y="102"/>
                </a:lnTo>
                <a:lnTo>
                  <a:pt x="352" y="110"/>
                </a:lnTo>
                <a:lnTo>
                  <a:pt x="354" y="118"/>
                </a:lnTo>
                <a:lnTo>
                  <a:pt x="354" y="126"/>
                </a:lnTo>
                <a:lnTo>
                  <a:pt x="352" y="136"/>
                </a:lnTo>
                <a:lnTo>
                  <a:pt x="348" y="148"/>
                </a:lnTo>
                <a:lnTo>
                  <a:pt x="342" y="160"/>
                </a:lnTo>
                <a:lnTo>
                  <a:pt x="342" y="160"/>
                </a:lnTo>
                <a:lnTo>
                  <a:pt x="334" y="172"/>
                </a:lnTo>
                <a:lnTo>
                  <a:pt x="324" y="182"/>
                </a:lnTo>
                <a:lnTo>
                  <a:pt x="312" y="190"/>
                </a:lnTo>
                <a:lnTo>
                  <a:pt x="300" y="198"/>
                </a:lnTo>
                <a:lnTo>
                  <a:pt x="288" y="202"/>
                </a:lnTo>
                <a:lnTo>
                  <a:pt x="276" y="206"/>
                </a:lnTo>
                <a:lnTo>
                  <a:pt x="264" y="208"/>
                </a:lnTo>
                <a:lnTo>
                  <a:pt x="252" y="208"/>
                </a:lnTo>
                <a:lnTo>
                  <a:pt x="240" y="208"/>
                </a:lnTo>
                <a:lnTo>
                  <a:pt x="228" y="204"/>
                </a:lnTo>
                <a:lnTo>
                  <a:pt x="218" y="200"/>
                </a:lnTo>
                <a:lnTo>
                  <a:pt x="210" y="196"/>
                </a:lnTo>
                <a:lnTo>
                  <a:pt x="202" y="188"/>
                </a:lnTo>
                <a:lnTo>
                  <a:pt x="196" y="180"/>
                </a:lnTo>
                <a:lnTo>
                  <a:pt x="192" y="170"/>
                </a:lnTo>
                <a:lnTo>
                  <a:pt x="190" y="160"/>
                </a:lnTo>
                <a:lnTo>
                  <a:pt x="190" y="160"/>
                </a:lnTo>
                <a:lnTo>
                  <a:pt x="190" y="140"/>
                </a:lnTo>
                <a:lnTo>
                  <a:pt x="192" y="126"/>
                </a:lnTo>
                <a:lnTo>
                  <a:pt x="196" y="116"/>
                </a:lnTo>
                <a:lnTo>
                  <a:pt x="200" y="108"/>
                </a:lnTo>
                <a:lnTo>
                  <a:pt x="210" y="92"/>
                </a:lnTo>
                <a:lnTo>
                  <a:pt x="212" y="84"/>
                </a:lnTo>
                <a:lnTo>
                  <a:pt x="214" y="72"/>
                </a:lnTo>
                <a:lnTo>
                  <a:pt x="214" y="72"/>
                </a:lnTo>
                <a:lnTo>
                  <a:pt x="212" y="66"/>
                </a:lnTo>
                <a:lnTo>
                  <a:pt x="210" y="60"/>
                </a:lnTo>
                <a:lnTo>
                  <a:pt x="204" y="54"/>
                </a:lnTo>
                <a:lnTo>
                  <a:pt x="196" y="50"/>
                </a:lnTo>
                <a:lnTo>
                  <a:pt x="176" y="42"/>
                </a:lnTo>
                <a:lnTo>
                  <a:pt x="150" y="38"/>
                </a:lnTo>
                <a:lnTo>
                  <a:pt x="122" y="36"/>
                </a:lnTo>
                <a:lnTo>
                  <a:pt x="92" y="38"/>
                </a:lnTo>
                <a:lnTo>
                  <a:pt x="64" y="46"/>
                </a:lnTo>
                <a:lnTo>
                  <a:pt x="50" y="50"/>
                </a:lnTo>
                <a:lnTo>
                  <a:pt x="38" y="56"/>
                </a:lnTo>
                <a:lnTo>
                  <a:pt x="38" y="56"/>
                </a:lnTo>
                <a:lnTo>
                  <a:pt x="32" y="60"/>
                </a:lnTo>
                <a:lnTo>
                  <a:pt x="32" y="60"/>
                </a:lnTo>
                <a:lnTo>
                  <a:pt x="28" y="76"/>
                </a:lnTo>
                <a:lnTo>
                  <a:pt x="22" y="90"/>
                </a:lnTo>
                <a:lnTo>
                  <a:pt x="22" y="90"/>
                </a:lnTo>
                <a:lnTo>
                  <a:pt x="10" y="118"/>
                </a:lnTo>
                <a:lnTo>
                  <a:pt x="4" y="144"/>
                </a:lnTo>
                <a:lnTo>
                  <a:pt x="0" y="170"/>
                </a:lnTo>
                <a:lnTo>
                  <a:pt x="2" y="194"/>
                </a:lnTo>
                <a:lnTo>
                  <a:pt x="6" y="214"/>
                </a:lnTo>
                <a:lnTo>
                  <a:pt x="10" y="224"/>
                </a:lnTo>
                <a:lnTo>
                  <a:pt x="14" y="230"/>
                </a:lnTo>
                <a:lnTo>
                  <a:pt x="18" y="236"/>
                </a:lnTo>
                <a:lnTo>
                  <a:pt x="24" y="240"/>
                </a:lnTo>
                <a:lnTo>
                  <a:pt x="30" y="242"/>
                </a:lnTo>
                <a:lnTo>
                  <a:pt x="38" y="242"/>
                </a:lnTo>
                <a:lnTo>
                  <a:pt x="38" y="242"/>
                </a:lnTo>
                <a:lnTo>
                  <a:pt x="46" y="240"/>
                </a:lnTo>
                <a:lnTo>
                  <a:pt x="52" y="238"/>
                </a:lnTo>
                <a:lnTo>
                  <a:pt x="64" y="230"/>
                </a:lnTo>
                <a:lnTo>
                  <a:pt x="88" y="212"/>
                </a:lnTo>
                <a:lnTo>
                  <a:pt x="100" y="206"/>
                </a:lnTo>
                <a:lnTo>
                  <a:pt x="112" y="200"/>
                </a:lnTo>
                <a:lnTo>
                  <a:pt x="120" y="200"/>
                </a:lnTo>
                <a:lnTo>
                  <a:pt x="126" y="202"/>
                </a:lnTo>
                <a:lnTo>
                  <a:pt x="134" y="206"/>
                </a:lnTo>
                <a:lnTo>
                  <a:pt x="142" y="210"/>
                </a:lnTo>
                <a:lnTo>
                  <a:pt x="142" y="210"/>
                </a:lnTo>
                <a:lnTo>
                  <a:pt x="150" y="218"/>
                </a:lnTo>
                <a:lnTo>
                  <a:pt x="156" y="226"/>
                </a:lnTo>
                <a:lnTo>
                  <a:pt x="160" y="238"/>
                </a:lnTo>
                <a:lnTo>
                  <a:pt x="164" y="250"/>
                </a:lnTo>
                <a:lnTo>
                  <a:pt x="166" y="264"/>
                </a:lnTo>
                <a:lnTo>
                  <a:pt x="166" y="280"/>
                </a:lnTo>
                <a:lnTo>
                  <a:pt x="164" y="310"/>
                </a:lnTo>
                <a:lnTo>
                  <a:pt x="158" y="338"/>
                </a:lnTo>
                <a:lnTo>
                  <a:pt x="154" y="352"/>
                </a:lnTo>
                <a:lnTo>
                  <a:pt x="148" y="364"/>
                </a:lnTo>
                <a:lnTo>
                  <a:pt x="142" y="376"/>
                </a:lnTo>
                <a:lnTo>
                  <a:pt x="134" y="384"/>
                </a:lnTo>
                <a:lnTo>
                  <a:pt x="126" y="390"/>
                </a:lnTo>
                <a:lnTo>
                  <a:pt x="118" y="394"/>
                </a:lnTo>
                <a:lnTo>
                  <a:pt x="118" y="394"/>
                </a:lnTo>
                <a:lnTo>
                  <a:pt x="110" y="396"/>
                </a:lnTo>
                <a:lnTo>
                  <a:pt x="100" y="394"/>
                </a:lnTo>
                <a:lnTo>
                  <a:pt x="92" y="392"/>
                </a:lnTo>
                <a:lnTo>
                  <a:pt x="84" y="388"/>
                </a:lnTo>
                <a:lnTo>
                  <a:pt x="70" y="378"/>
                </a:lnTo>
                <a:lnTo>
                  <a:pt x="56" y="366"/>
                </a:lnTo>
                <a:lnTo>
                  <a:pt x="44" y="356"/>
                </a:lnTo>
                <a:lnTo>
                  <a:pt x="36" y="348"/>
                </a:lnTo>
                <a:lnTo>
                  <a:pt x="32" y="346"/>
                </a:lnTo>
                <a:lnTo>
                  <a:pt x="28" y="348"/>
                </a:lnTo>
                <a:lnTo>
                  <a:pt x="24" y="350"/>
                </a:lnTo>
                <a:lnTo>
                  <a:pt x="22" y="354"/>
                </a:lnTo>
                <a:lnTo>
                  <a:pt x="22" y="354"/>
                </a:lnTo>
                <a:lnTo>
                  <a:pt x="16" y="372"/>
                </a:lnTo>
                <a:lnTo>
                  <a:pt x="12" y="396"/>
                </a:lnTo>
                <a:lnTo>
                  <a:pt x="10" y="424"/>
                </a:lnTo>
                <a:lnTo>
                  <a:pt x="10" y="454"/>
                </a:lnTo>
                <a:lnTo>
                  <a:pt x="10" y="454"/>
                </a:lnTo>
                <a:lnTo>
                  <a:pt x="66" y="472"/>
                </a:lnTo>
                <a:lnTo>
                  <a:pt x="124" y="492"/>
                </a:lnTo>
                <a:lnTo>
                  <a:pt x="150" y="500"/>
                </a:lnTo>
                <a:lnTo>
                  <a:pt x="174" y="504"/>
                </a:lnTo>
                <a:lnTo>
                  <a:pt x="184" y="504"/>
                </a:lnTo>
                <a:lnTo>
                  <a:pt x="192" y="502"/>
                </a:lnTo>
                <a:lnTo>
                  <a:pt x="200" y="500"/>
                </a:lnTo>
                <a:lnTo>
                  <a:pt x="206" y="496"/>
                </a:lnTo>
                <a:lnTo>
                  <a:pt x="206" y="496"/>
                </a:lnTo>
                <a:lnTo>
                  <a:pt x="216" y="484"/>
                </a:lnTo>
                <a:lnTo>
                  <a:pt x="216" y="480"/>
                </a:lnTo>
                <a:lnTo>
                  <a:pt x="218" y="474"/>
                </a:lnTo>
                <a:lnTo>
                  <a:pt x="216" y="470"/>
                </a:lnTo>
                <a:lnTo>
                  <a:pt x="214" y="468"/>
                </a:lnTo>
                <a:lnTo>
                  <a:pt x="206" y="460"/>
                </a:lnTo>
                <a:lnTo>
                  <a:pt x="196" y="452"/>
                </a:lnTo>
                <a:lnTo>
                  <a:pt x="186" y="440"/>
                </a:lnTo>
                <a:lnTo>
                  <a:pt x="178" y="426"/>
                </a:lnTo>
                <a:lnTo>
                  <a:pt x="176" y="418"/>
                </a:lnTo>
                <a:lnTo>
                  <a:pt x="174" y="408"/>
                </a:lnTo>
                <a:lnTo>
                  <a:pt x="174" y="408"/>
                </a:lnTo>
                <a:lnTo>
                  <a:pt x="174" y="398"/>
                </a:lnTo>
                <a:lnTo>
                  <a:pt x="178" y="388"/>
                </a:lnTo>
                <a:lnTo>
                  <a:pt x="186" y="380"/>
                </a:lnTo>
                <a:lnTo>
                  <a:pt x="194" y="372"/>
                </a:lnTo>
                <a:lnTo>
                  <a:pt x="206" y="366"/>
                </a:lnTo>
                <a:lnTo>
                  <a:pt x="218" y="362"/>
                </a:lnTo>
                <a:lnTo>
                  <a:pt x="232" y="358"/>
                </a:lnTo>
                <a:lnTo>
                  <a:pt x="246" y="356"/>
                </a:lnTo>
                <a:lnTo>
                  <a:pt x="262" y="356"/>
                </a:lnTo>
                <a:lnTo>
                  <a:pt x="276" y="356"/>
                </a:lnTo>
                <a:lnTo>
                  <a:pt x="290" y="360"/>
                </a:lnTo>
                <a:lnTo>
                  <a:pt x="302" y="364"/>
                </a:lnTo>
                <a:lnTo>
                  <a:pt x="314" y="370"/>
                </a:lnTo>
                <a:lnTo>
                  <a:pt x="322" y="378"/>
                </a:lnTo>
                <a:lnTo>
                  <a:pt x="330" y="388"/>
                </a:lnTo>
                <a:lnTo>
                  <a:pt x="334" y="400"/>
                </a:lnTo>
                <a:lnTo>
                  <a:pt x="334" y="400"/>
                </a:lnTo>
                <a:lnTo>
                  <a:pt x="338" y="422"/>
                </a:lnTo>
                <a:lnTo>
                  <a:pt x="338" y="436"/>
                </a:lnTo>
                <a:lnTo>
                  <a:pt x="336" y="444"/>
                </a:lnTo>
                <a:lnTo>
                  <a:pt x="334" y="450"/>
                </a:lnTo>
                <a:lnTo>
                  <a:pt x="330" y="454"/>
                </a:lnTo>
                <a:lnTo>
                  <a:pt x="326" y="460"/>
                </a:lnTo>
                <a:lnTo>
                  <a:pt x="326" y="472"/>
                </a:lnTo>
                <a:lnTo>
                  <a:pt x="326" y="488"/>
                </a:lnTo>
                <a:lnTo>
                  <a:pt x="326" y="488"/>
                </a:lnTo>
                <a:lnTo>
                  <a:pt x="330" y="504"/>
                </a:lnTo>
                <a:lnTo>
                  <a:pt x="334" y="516"/>
                </a:lnTo>
                <a:lnTo>
                  <a:pt x="342" y="524"/>
                </a:lnTo>
                <a:lnTo>
                  <a:pt x="350" y="526"/>
                </a:lnTo>
                <a:lnTo>
                  <a:pt x="362" y="528"/>
                </a:lnTo>
                <a:lnTo>
                  <a:pt x="376" y="526"/>
                </a:lnTo>
                <a:lnTo>
                  <a:pt x="410" y="520"/>
                </a:lnTo>
                <a:lnTo>
                  <a:pt x="410" y="5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" name="Freeform 32"/>
          <p:cNvSpPr>
            <a:spLocks/>
          </p:cNvSpPr>
          <p:nvPr/>
        </p:nvSpPr>
        <p:spPr bwMode="auto">
          <a:xfrm>
            <a:off x="3298825" y="1498600"/>
            <a:ext cx="1196975" cy="923925"/>
          </a:xfrm>
          <a:custGeom>
            <a:avLst/>
            <a:gdLst>
              <a:gd name="T0" fmla="*/ 558 w 754"/>
              <a:gd name="T1" fmla="*/ 392 h 582"/>
              <a:gd name="T2" fmla="*/ 572 w 754"/>
              <a:gd name="T3" fmla="*/ 320 h 582"/>
              <a:gd name="T4" fmla="*/ 608 w 754"/>
              <a:gd name="T5" fmla="*/ 298 h 582"/>
              <a:gd name="T6" fmla="*/ 702 w 754"/>
              <a:gd name="T7" fmla="*/ 308 h 582"/>
              <a:gd name="T8" fmla="*/ 738 w 754"/>
              <a:gd name="T9" fmla="*/ 292 h 582"/>
              <a:gd name="T10" fmla="*/ 754 w 754"/>
              <a:gd name="T11" fmla="*/ 254 h 582"/>
              <a:gd name="T12" fmla="*/ 744 w 754"/>
              <a:gd name="T13" fmla="*/ 214 h 582"/>
              <a:gd name="T14" fmla="*/ 694 w 754"/>
              <a:gd name="T15" fmla="*/ 196 h 582"/>
              <a:gd name="T16" fmla="*/ 622 w 754"/>
              <a:gd name="T17" fmla="*/ 204 h 582"/>
              <a:gd name="T18" fmla="*/ 588 w 754"/>
              <a:gd name="T19" fmla="*/ 204 h 582"/>
              <a:gd name="T20" fmla="*/ 562 w 754"/>
              <a:gd name="T21" fmla="*/ 170 h 582"/>
              <a:gd name="T22" fmla="*/ 558 w 754"/>
              <a:gd name="T23" fmla="*/ 132 h 582"/>
              <a:gd name="T24" fmla="*/ 592 w 754"/>
              <a:gd name="T25" fmla="*/ 46 h 582"/>
              <a:gd name="T26" fmla="*/ 484 w 754"/>
              <a:gd name="T27" fmla="*/ 20 h 582"/>
              <a:gd name="T28" fmla="*/ 456 w 754"/>
              <a:gd name="T29" fmla="*/ 30 h 582"/>
              <a:gd name="T30" fmla="*/ 454 w 754"/>
              <a:gd name="T31" fmla="*/ 56 h 582"/>
              <a:gd name="T32" fmla="*/ 472 w 754"/>
              <a:gd name="T33" fmla="*/ 108 h 582"/>
              <a:gd name="T34" fmla="*/ 464 w 754"/>
              <a:gd name="T35" fmla="*/ 138 h 582"/>
              <a:gd name="T36" fmla="*/ 406 w 754"/>
              <a:gd name="T37" fmla="*/ 168 h 582"/>
              <a:gd name="T38" fmla="*/ 354 w 754"/>
              <a:gd name="T39" fmla="*/ 176 h 582"/>
              <a:gd name="T40" fmla="*/ 326 w 754"/>
              <a:gd name="T41" fmla="*/ 148 h 582"/>
              <a:gd name="T42" fmla="*/ 322 w 754"/>
              <a:gd name="T43" fmla="*/ 52 h 582"/>
              <a:gd name="T44" fmla="*/ 314 w 754"/>
              <a:gd name="T45" fmla="*/ 20 h 582"/>
              <a:gd name="T46" fmla="*/ 288 w 754"/>
              <a:gd name="T47" fmla="*/ 0 h 582"/>
              <a:gd name="T48" fmla="*/ 218 w 754"/>
              <a:gd name="T49" fmla="*/ 10 h 582"/>
              <a:gd name="T50" fmla="*/ 190 w 754"/>
              <a:gd name="T51" fmla="*/ 70 h 582"/>
              <a:gd name="T52" fmla="*/ 204 w 754"/>
              <a:gd name="T53" fmla="*/ 136 h 582"/>
              <a:gd name="T54" fmla="*/ 184 w 754"/>
              <a:gd name="T55" fmla="*/ 170 h 582"/>
              <a:gd name="T56" fmla="*/ 146 w 754"/>
              <a:gd name="T57" fmla="*/ 170 h 582"/>
              <a:gd name="T58" fmla="*/ 84 w 754"/>
              <a:gd name="T59" fmla="*/ 142 h 582"/>
              <a:gd name="T60" fmla="*/ 54 w 754"/>
              <a:gd name="T61" fmla="*/ 140 h 582"/>
              <a:gd name="T62" fmla="*/ 20 w 754"/>
              <a:gd name="T63" fmla="*/ 168 h 582"/>
              <a:gd name="T64" fmla="*/ 2 w 754"/>
              <a:gd name="T65" fmla="*/ 218 h 582"/>
              <a:gd name="T66" fmla="*/ 4 w 754"/>
              <a:gd name="T67" fmla="*/ 266 h 582"/>
              <a:gd name="T68" fmla="*/ 38 w 754"/>
              <a:gd name="T69" fmla="*/ 292 h 582"/>
              <a:gd name="T70" fmla="*/ 72 w 754"/>
              <a:gd name="T71" fmla="*/ 290 h 582"/>
              <a:gd name="T72" fmla="*/ 130 w 754"/>
              <a:gd name="T73" fmla="*/ 260 h 582"/>
              <a:gd name="T74" fmla="*/ 160 w 754"/>
              <a:gd name="T75" fmla="*/ 250 h 582"/>
              <a:gd name="T76" fmla="*/ 176 w 754"/>
              <a:gd name="T77" fmla="*/ 262 h 582"/>
              <a:gd name="T78" fmla="*/ 202 w 754"/>
              <a:gd name="T79" fmla="*/ 354 h 582"/>
              <a:gd name="T80" fmla="*/ 188 w 754"/>
              <a:gd name="T81" fmla="*/ 428 h 582"/>
              <a:gd name="T82" fmla="*/ 190 w 754"/>
              <a:gd name="T83" fmla="*/ 444 h 582"/>
              <a:gd name="T84" fmla="*/ 286 w 754"/>
              <a:gd name="T85" fmla="*/ 460 h 582"/>
              <a:gd name="T86" fmla="*/ 302 w 754"/>
              <a:gd name="T87" fmla="*/ 472 h 582"/>
              <a:gd name="T88" fmla="*/ 288 w 754"/>
              <a:gd name="T89" fmla="*/ 516 h 582"/>
              <a:gd name="T90" fmla="*/ 296 w 754"/>
              <a:gd name="T91" fmla="*/ 544 h 582"/>
              <a:gd name="T92" fmla="*/ 326 w 754"/>
              <a:gd name="T93" fmla="*/ 572 h 582"/>
              <a:gd name="T94" fmla="*/ 368 w 754"/>
              <a:gd name="T95" fmla="*/ 582 h 582"/>
              <a:gd name="T96" fmla="*/ 418 w 754"/>
              <a:gd name="T97" fmla="*/ 572 h 582"/>
              <a:gd name="T98" fmla="*/ 446 w 754"/>
              <a:gd name="T99" fmla="*/ 548 h 582"/>
              <a:gd name="T100" fmla="*/ 442 w 754"/>
              <a:gd name="T101" fmla="*/ 522 h 582"/>
              <a:gd name="T102" fmla="*/ 412 w 754"/>
              <a:gd name="T103" fmla="*/ 486 h 582"/>
              <a:gd name="T104" fmla="*/ 422 w 754"/>
              <a:gd name="T105" fmla="*/ 462 h 582"/>
              <a:gd name="T106" fmla="*/ 484 w 754"/>
              <a:gd name="T107" fmla="*/ 446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54" h="582">
                <a:moveTo>
                  <a:pt x="572" y="442"/>
                </a:moveTo>
                <a:lnTo>
                  <a:pt x="572" y="442"/>
                </a:lnTo>
                <a:lnTo>
                  <a:pt x="562" y="416"/>
                </a:lnTo>
                <a:lnTo>
                  <a:pt x="558" y="392"/>
                </a:lnTo>
                <a:lnTo>
                  <a:pt x="556" y="370"/>
                </a:lnTo>
                <a:lnTo>
                  <a:pt x="558" y="350"/>
                </a:lnTo>
                <a:lnTo>
                  <a:pt x="564" y="334"/>
                </a:lnTo>
                <a:lnTo>
                  <a:pt x="572" y="320"/>
                </a:lnTo>
                <a:lnTo>
                  <a:pt x="584" y="308"/>
                </a:lnTo>
                <a:lnTo>
                  <a:pt x="598" y="300"/>
                </a:lnTo>
                <a:lnTo>
                  <a:pt x="598" y="300"/>
                </a:lnTo>
                <a:lnTo>
                  <a:pt x="608" y="298"/>
                </a:lnTo>
                <a:lnTo>
                  <a:pt x="618" y="296"/>
                </a:lnTo>
                <a:lnTo>
                  <a:pt x="638" y="298"/>
                </a:lnTo>
                <a:lnTo>
                  <a:pt x="682" y="306"/>
                </a:lnTo>
                <a:lnTo>
                  <a:pt x="702" y="308"/>
                </a:lnTo>
                <a:lnTo>
                  <a:pt x="712" y="306"/>
                </a:lnTo>
                <a:lnTo>
                  <a:pt x="722" y="304"/>
                </a:lnTo>
                <a:lnTo>
                  <a:pt x="730" y="298"/>
                </a:lnTo>
                <a:lnTo>
                  <a:pt x="738" y="292"/>
                </a:lnTo>
                <a:lnTo>
                  <a:pt x="744" y="282"/>
                </a:lnTo>
                <a:lnTo>
                  <a:pt x="750" y="268"/>
                </a:lnTo>
                <a:lnTo>
                  <a:pt x="750" y="268"/>
                </a:lnTo>
                <a:lnTo>
                  <a:pt x="754" y="254"/>
                </a:lnTo>
                <a:lnTo>
                  <a:pt x="754" y="242"/>
                </a:lnTo>
                <a:lnTo>
                  <a:pt x="754" y="232"/>
                </a:lnTo>
                <a:lnTo>
                  <a:pt x="750" y="222"/>
                </a:lnTo>
                <a:lnTo>
                  <a:pt x="744" y="214"/>
                </a:lnTo>
                <a:lnTo>
                  <a:pt x="736" y="208"/>
                </a:lnTo>
                <a:lnTo>
                  <a:pt x="728" y="204"/>
                </a:lnTo>
                <a:lnTo>
                  <a:pt x="716" y="200"/>
                </a:lnTo>
                <a:lnTo>
                  <a:pt x="694" y="196"/>
                </a:lnTo>
                <a:lnTo>
                  <a:pt x="668" y="196"/>
                </a:lnTo>
                <a:lnTo>
                  <a:pt x="644" y="198"/>
                </a:lnTo>
                <a:lnTo>
                  <a:pt x="622" y="204"/>
                </a:lnTo>
                <a:lnTo>
                  <a:pt x="622" y="204"/>
                </a:lnTo>
                <a:lnTo>
                  <a:pt x="612" y="206"/>
                </a:lnTo>
                <a:lnTo>
                  <a:pt x="604" y="206"/>
                </a:lnTo>
                <a:lnTo>
                  <a:pt x="596" y="206"/>
                </a:lnTo>
                <a:lnTo>
                  <a:pt x="588" y="204"/>
                </a:lnTo>
                <a:lnTo>
                  <a:pt x="582" y="200"/>
                </a:lnTo>
                <a:lnTo>
                  <a:pt x="576" y="196"/>
                </a:lnTo>
                <a:lnTo>
                  <a:pt x="568" y="184"/>
                </a:lnTo>
                <a:lnTo>
                  <a:pt x="562" y="170"/>
                </a:lnTo>
                <a:lnTo>
                  <a:pt x="558" y="156"/>
                </a:lnTo>
                <a:lnTo>
                  <a:pt x="558" y="144"/>
                </a:lnTo>
                <a:lnTo>
                  <a:pt x="558" y="132"/>
                </a:lnTo>
                <a:lnTo>
                  <a:pt x="558" y="132"/>
                </a:lnTo>
                <a:lnTo>
                  <a:pt x="562" y="120"/>
                </a:lnTo>
                <a:lnTo>
                  <a:pt x="570" y="102"/>
                </a:lnTo>
                <a:lnTo>
                  <a:pt x="592" y="46"/>
                </a:lnTo>
                <a:lnTo>
                  <a:pt x="592" y="46"/>
                </a:lnTo>
                <a:lnTo>
                  <a:pt x="544" y="32"/>
                </a:lnTo>
                <a:lnTo>
                  <a:pt x="522" y="26"/>
                </a:lnTo>
                <a:lnTo>
                  <a:pt x="500" y="22"/>
                </a:lnTo>
                <a:lnTo>
                  <a:pt x="484" y="20"/>
                </a:lnTo>
                <a:lnTo>
                  <a:pt x="468" y="22"/>
                </a:lnTo>
                <a:lnTo>
                  <a:pt x="464" y="24"/>
                </a:lnTo>
                <a:lnTo>
                  <a:pt x="460" y="26"/>
                </a:lnTo>
                <a:lnTo>
                  <a:pt x="456" y="30"/>
                </a:lnTo>
                <a:lnTo>
                  <a:pt x="454" y="36"/>
                </a:lnTo>
                <a:lnTo>
                  <a:pt x="454" y="36"/>
                </a:lnTo>
                <a:lnTo>
                  <a:pt x="452" y="46"/>
                </a:lnTo>
                <a:lnTo>
                  <a:pt x="454" y="56"/>
                </a:lnTo>
                <a:lnTo>
                  <a:pt x="456" y="66"/>
                </a:lnTo>
                <a:lnTo>
                  <a:pt x="458" y="76"/>
                </a:lnTo>
                <a:lnTo>
                  <a:pt x="466" y="92"/>
                </a:lnTo>
                <a:lnTo>
                  <a:pt x="472" y="108"/>
                </a:lnTo>
                <a:lnTo>
                  <a:pt x="474" y="116"/>
                </a:lnTo>
                <a:lnTo>
                  <a:pt x="472" y="122"/>
                </a:lnTo>
                <a:lnTo>
                  <a:pt x="470" y="130"/>
                </a:lnTo>
                <a:lnTo>
                  <a:pt x="464" y="138"/>
                </a:lnTo>
                <a:lnTo>
                  <a:pt x="456" y="144"/>
                </a:lnTo>
                <a:lnTo>
                  <a:pt x="444" y="152"/>
                </a:lnTo>
                <a:lnTo>
                  <a:pt x="426" y="160"/>
                </a:lnTo>
                <a:lnTo>
                  <a:pt x="406" y="168"/>
                </a:lnTo>
                <a:lnTo>
                  <a:pt x="406" y="168"/>
                </a:lnTo>
                <a:lnTo>
                  <a:pt x="384" y="174"/>
                </a:lnTo>
                <a:lnTo>
                  <a:pt x="368" y="178"/>
                </a:lnTo>
                <a:lnTo>
                  <a:pt x="354" y="176"/>
                </a:lnTo>
                <a:lnTo>
                  <a:pt x="342" y="172"/>
                </a:lnTo>
                <a:lnTo>
                  <a:pt x="334" y="166"/>
                </a:lnTo>
                <a:lnTo>
                  <a:pt x="328" y="158"/>
                </a:lnTo>
                <a:lnTo>
                  <a:pt x="326" y="148"/>
                </a:lnTo>
                <a:lnTo>
                  <a:pt x="324" y="136"/>
                </a:lnTo>
                <a:lnTo>
                  <a:pt x="322" y="108"/>
                </a:lnTo>
                <a:lnTo>
                  <a:pt x="322" y="80"/>
                </a:lnTo>
                <a:lnTo>
                  <a:pt x="322" y="52"/>
                </a:lnTo>
                <a:lnTo>
                  <a:pt x="320" y="40"/>
                </a:lnTo>
                <a:lnTo>
                  <a:pt x="318" y="28"/>
                </a:lnTo>
                <a:lnTo>
                  <a:pt x="318" y="28"/>
                </a:lnTo>
                <a:lnTo>
                  <a:pt x="314" y="20"/>
                </a:lnTo>
                <a:lnTo>
                  <a:pt x="308" y="12"/>
                </a:lnTo>
                <a:lnTo>
                  <a:pt x="302" y="8"/>
                </a:lnTo>
                <a:lnTo>
                  <a:pt x="296" y="4"/>
                </a:lnTo>
                <a:lnTo>
                  <a:pt x="288" y="0"/>
                </a:lnTo>
                <a:lnTo>
                  <a:pt x="280" y="0"/>
                </a:lnTo>
                <a:lnTo>
                  <a:pt x="260" y="0"/>
                </a:lnTo>
                <a:lnTo>
                  <a:pt x="240" y="4"/>
                </a:lnTo>
                <a:lnTo>
                  <a:pt x="218" y="10"/>
                </a:lnTo>
                <a:lnTo>
                  <a:pt x="196" y="18"/>
                </a:lnTo>
                <a:lnTo>
                  <a:pt x="174" y="28"/>
                </a:lnTo>
                <a:lnTo>
                  <a:pt x="174" y="28"/>
                </a:lnTo>
                <a:lnTo>
                  <a:pt x="190" y="70"/>
                </a:lnTo>
                <a:lnTo>
                  <a:pt x="198" y="88"/>
                </a:lnTo>
                <a:lnTo>
                  <a:pt x="202" y="104"/>
                </a:lnTo>
                <a:lnTo>
                  <a:pt x="204" y="120"/>
                </a:lnTo>
                <a:lnTo>
                  <a:pt x="204" y="136"/>
                </a:lnTo>
                <a:lnTo>
                  <a:pt x="198" y="150"/>
                </a:lnTo>
                <a:lnTo>
                  <a:pt x="190" y="164"/>
                </a:lnTo>
                <a:lnTo>
                  <a:pt x="190" y="164"/>
                </a:lnTo>
                <a:lnTo>
                  <a:pt x="184" y="170"/>
                </a:lnTo>
                <a:lnTo>
                  <a:pt x="178" y="174"/>
                </a:lnTo>
                <a:lnTo>
                  <a:pt x="170" y="176"/>
                </a:lnTo>
                <a:lnTo>
                  <a:pt x="162" y="176"/>
                </a:lnTo>
                <a:lnTo>
                  <a:pt x="146" y="170"/>
                </a:lnTo>
                <a:lnTo>
                  <a:pt x="130" y="162"/>
                </a:lnTo>
                <a:lnTo>
                  <a:pt x="112" y="152"/>
                </a:lnTo>
                <a:lnTo>
                  <a:pt x="92" y="144"/>
                </a:lnTo>
                <a:lnTo>
                  <a:pt x="84" y="142"/>
                </a:lnTo>
                <a:lnTo>
                  <a:pt x="74" y="140"/>
                </a:lnTo>
                <a:lnTo>
                  <a:pt x="64" y="138"/>
                </a:lnTo>
                <a:lnTo>
                  <a:pt x="54" y="140"/>
                </a:lnTo>
                <a:lnTo>
                  <a:pt x="54" y="140"/>
                </a:lnTo>
                <a:lnTo>
                  <a:pt x="44" y="144"/>
                </a:lnTo>
                <a:lnTo>
                  <a:pt x="36" y="150"/>
                </a:lnTo>
                <a:lnTo>
                  <a:pt x="28" y="158"/>
                </a:lnTo>
                <a:lnTo>
                  <a:pt x="20" y="168"/>
                </a:lnTo>
                <a:lnTo>
                  <a:pt x="14" y="178"/>
                </a:lnTo>
                <a:lnTo>
                  <a:pt x="8" y="192"/>
                </a:lnTo>
                <a:lnTo>
                  <a:pt x="4" y="204"/>
                </a:lnTo>
                <a:lnTo>
                  <a:pt x="2" y="218"/>
                </a:lnTo>
                <a:lnTo>
                  <a:pt x="0" y="230"/>
                </a:lnTo>
                <a:lnTo>
                  <a:pt x="0" y="244"/>
                </a:lnTo>
                <a:lnTo>
                  <a:pt x="2" y="256"/>
                </a:lnTo>
                <a:lnTo>
                  <a:pt x="4" y="266"/>
                </a:lnTo>
                <a:lnTo>
                  <a:pt x="10" y="276"/>
                </a:lnTo>
                <a:lnTo>
                  <a:pt x="18" y="284"/>
                </a:lnTo>
                <a:lnTo>
                  <a:pt x="26" y="290"/>
                </a:lnTo>
                <a:lnTo>
                  <a:pt x="38" y="292"/>
                </a:lnTo>
                <a:lnTo>
                  <a:pt x="38" y="292"/>
                </a:lnTo>
                <a:lnTo>
                  <a:pt x="50" y="292"/>
                </a:lnTo>
                <a:lnTo>
                  <a:pt x="62" y="292"/>
                </a:lnTo>
                <a:lnTo>
                  <a:pt x="72" y="290"/>
                </a:lnTo>
                <a:lnTo>
                  <a:pt x="82" y="286"/>
                </a:lnTo>
                <a:lnTo>
                  <a:pt x="100" y="278"/>
                </a:lnTo>
                <a:lnTo>
                  <a:pt x="116" y="268"/>
                </a:lnTo>
                <a:lnTo>
                  <a:pt x="130" y="260"/>
                </a:lnTo>
                <a:lnTo>
                  <a:pt x="142" y="252"/>
                </a:lnTo>
                <a:lnTo>
                  <a:pt x="148" y="250"/>
                </a:lnTo>
                <a:lnTo>
                  <a:pt x="154" y="250"/>
                </a:lnTo>
                <a:lnTo>
                  <a:pt x="160" y="250"/>
                </a:lnTo>
                <a:lnTo>
                  <a:pt x="166" y="252"/>
                </a:lnTo>
                <a:lnTo>
                  <a:pt x="166" y="252"/>
                </a:lnTo>
                <a:lnTo>
                  <a:pt x="172" y="256"/>
                </a:lnTo>
                <a:lnTo>
                  <a:pt x="176" y="262"/>
                </a:lnTo>
                <a:lnTo>
                  <a:pt x="186" y="278"/>
                </a:lnTo>
                <a:lnTo>
                  <a:pt x="194" y="298"/>
                </a:lnTo>
                <a:lnTo>
                  <a:pt x="200" y="324"/>
                </a:lnTo>
                <a:lnTo>
                  <a:pt x="202" y="354"/>
                </a:lnTo>
                <a:lnTo>
                  <a:pt x="200" y="384"/>
                </a:lnTo>
                <a:lnTo>
                  <a:pt x="198" y="398"/>
                </a:lnTo>
                <a:lnTo>
                  <a:pt x="194" y="414"/>
                </a:lnTo>
                <a:lnTo>
                  <a:pt x="188" y="428"/>
                </a:lnTo>
                <a:lnTo>
                  <a:pt x="182" y="442"/>
                </a:lnTo>
                <a:lnTo>
                  <a:pt x="182" y="442"/>
                </a:lnTo>
                <a:lnTo>
                  <a:pt x="190" y="444"/>
                </a:lnTo>
                <a:lnTo>
                  <a:pt x="190" y="444"/>
                </a:lnTo>
                <a:lnTo>
                  <a:pt x="232" y="448"/>
                </a:lnTo>
                <a:lnTo>
                  <a:pt x="258" y="452"/>
                </a:lnTo>
                <a:lnTo>
                  <a:pt x="286" y="460"/>
                </a:lnTo>
                <a:lnTo>
                  <a:pt x="286" y="460"/>
                </a:lnTo>
                <a:lnTo>
                  <a:pt x="296" y="464"/>
                </a:lnTo>
                <a:lnTo>
                  <a:pt x="302" y="466"/>
                </a:lnTo>
                <a:lnTo>
                  <a:pt x="304" y="470"/>
                </a:lnTo>
                <a:lnTo>
                  <a:pt x="302" y="472"/>
                </a:lnTo>
                <a:lnTo>
                  <a:pt x="298" y="478"/>
                </a:lnTo>
                <a:lnTo>
                  <a:pt x="292" y="486"/>
                </a:lnTo>
                <a:lnTo>
                  <a:pt x="290" y="498"/>
                </a:lnTo>
                <a:lnTo>
                  <a:pt x="288" y="516"/>
                </a:lnTo>
                <a:lnTo>
                  <a:pt x="288" y="516"/>
                </a:lnTo>
                <a:lnTo>
                  <a:pt x="288" y="526"/>
                </a:lnTo>
                <a:lnTo>
                  <a:pt x="292" y="536"/>
                </a:lnTo>
                <a:lnTo>
                  <a:pt x="296" y="544"/>
                </a:lnTo>
                <a:lnTo>
                  <a:pt x="302" y="552"/>
                </a:lnTo>
                <a:lnTo>
                  <a:pt x="308" y="560"/>
                </a:lnTo>
                <a:lnTo>
                  <a:pt x="316" y="566"/>
                </a:lnTo>
                <a:lnTo>
                  <a:pt x="326" y="572"/>
                </a:lnTo>
                <a:lnTo>
                  <a:pt x="336" y="576"/>
                </a:lnTo>
                <a:lnTo>
                  <a:pt x="346" y="580"/>
                </a:lnTo>
                <a:lnTo>
                  <a:pt x="356" y="582"/>
                </a:lnTo>
                <a:lnTo>
                  <a:pt x="368" y="582"/>
                </a:lnTo>
                <a:lnTo>
                  <a:pt x="380" y="582"/>
                </a:lnTo>
                <a:lnTo>
                  <a:pt x="394" y="580"/>
                </a:lnTo>
                <a:lnTo>
                  <a:pt x="406" y="576"/>
                </a:lnTo>
                <a:lnTo>
                  <a:pt x="418" y="572"/>
                </a:lnTo>
                <a:lnTo>
                  <a:pt x="430" y="564"/>
                </a:lnTo>
                <a:lnTo>
                  <a:pt x="430" y="564"/>
                </a:lnTo>
                <a:lnTo>
                  <a:pt x="440" y="556"/>
                </a:lnTo>
                <a:lnTo>
                  <a:pt x="446" y="548"/>
                </a:lnTo>
                <a:lnTo>
                  <a:pt x="448" y="542"/>
                </a:lnTo>
                <a:lnTo>
                  <a:pt x="448" y="534"/>
                </a:lnTo>
                <a:lnTo>
                  <a:pt x="446" y="528"/>
                </a:lnTo>
                <a:lnTo>
                  <a:pt x="442" y="522"/>
                </a:lnTo>
                <a:lnTo>
                  <a:pt x="432" y="510"/>
                </a:lnTo>
                <a:lnTo>
                  <a:pt x="420" y="498"/>
                </a:lnTo>
                <a:lnTo>
                  <a:pt x="414" y="492"/>
                </a:lnTo>
                <a:lnTo>
                  <a:pt x="412" y="486"/>
                </a:lnTo>
                <a:lnTo>
                  <a:pt x="410" y="480"/>
                </a:lnTo>
                <a:lnTo>
                  <a:pt x="410" y="474"/>
                </a:lnTo>
                <a:lnTo>
                  <a:pt x="414" y="468"/>
                </a:lnTo>
                <a:lnTo>
                  <a:pt x="422" y="462"/>
                </a:lnTo>
                <a:lnTo>
                  <a:pt x="422" y="462"/>
                </a:lnTo>
                <a:lnTo>
                  <a:pt x="432" y="456"/>
                </a:lnTo>
                <a:lnTo>
                  <a:pt x="446" y="452"/>
                </a:lnTo>
                <a:lnTo>
                  <a:pt x="484" y="446"/>
                </a:lnTo>
                <a:lnTo>
                  <a:pt x="528" y="442"/>
                </a:lnTo>
                <a:lnTo>
                  <a:pt x="572" y="442"/>
                </a:lnTo>
                <a:lnTo>
                  <a:pt x="572" y="4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5" name="Freeform 33"/>
          <p:cNvSpPr>
            <a:spLocks/>
          </p:cNvSpPr>
          <p:nvPr/>
        </p:nvSpPr>
        <p:spPr bwMode="auto">
          <a:xfrm>
            <a:off x="2203450" y="5565775"/>
            <a:ext cx="692150" cy="835025"/>
          </a:xfrm>
          <a:custGeom>
            <a:avLst/>
            <a:gdLst>
              <a:gd name="T0" fmla="*/ 0 w 436"/>
              <a:gd name="T1" fmla="*/ 526 h 526"/>
              <a:gd name="T2" fmla="*/ 422 w 436"/>
              <a:gd name="T3" fmla="*/ 526 h 526"/>
              <a:gd name="T4" fmla="*/ 434 w 436"/>
              <a:gd name="T5" fmla="*/ 420 h 526"/>
              <a:gd name="T6" fmla="*/ 436 w 436"/>
              <a:gd name="T7" fmla="*/ 360 h 526"/>
              <a:gd name="T8" fmla="*/ 432 w 436"/>
              <a:gd name="T9" fmla="*/ 354 h 526"/>
              <a:gd name="T10" fmla="*/ 420 w 436"/>
              <a:gd name="T11" fmla="*/ 348 h 526"/>
              <a:gd name="T12" fmla="*/ 408 w 436"/>
              <a:gd name="T13" fmla="*/ 344 h 526"/>
              <a:gd name="T14" fmla="*/ 394 w 436"/>
              <a:gd name="T15" fmla="*/ 348 h 526"/>
              <a:gd name="T16" fmla="*/ 376 w 436"/>
              <a:gd name="T17" fmla="*/ 370 h 526"/>
              <a:gd name="T18" fmla="*/ 368 w 436"/>
              <a:gd name="T19" fmla="*/ 382 h 526"/>
              <a:gd name="T20" fmla="*/ 350 w 436"/>
              <a:gd name="T21" fmla="*/ 398 h 526"/>
              <a:gd name="T22" fmla="*/ 332 w 436"/>
              <a:gd name="T23" fmla="*/ 406 h 526"/>
              <a:gd name="T24" fmla="*/ 316 w 436"/>
              <a:gd name="T25" fmla="*/ 404 h 526"/>
              <a:gd name="T26" fmla="*/ 302 w 436"/>
              <a:gd name="T27" fmla="*/ 396 h 526"/>
              <a:gd name="T28" fmla="*/ 292 w 436"/>
              <a:gd name="T29" fmla="*/ 380 h 526"/>
              <a:gd name="T30" fmla="*/ 284 w 436"/>
              <a:gd name="T31" fmla="*/ 360 h 526"/>
              <a:gd name="T32" fmla="*/ 282 w 436"/>
              <a:gd name="T33" fmla="*/ 332 h 526"/>
              <a:gd name="T34" fmla="*/ 282 w 436"/>
              <a:gd name="T35" fmla="*/ 316 h 526"/>
              <a:gd name="T36" fmla="*/ 292 w 436"/>
              <a:gd name="T37" fmla="*/ 270 h 526"/>
              <a:gd name="T38" fmla="*/ 308 w 436"/>
              <a:gd name="T39" fmla="*/ 242 h 526"/>
              <a:gd name="T40" fmla="*/ 328 w 436"/>
              <a:gd name="T41" fmla="*/ 232 h 526"/>
              <a:gd name="T42" fmla="*/ 350 w 436"/>
              <a:gd name="T43" fmla="*/ 234 h 526"/>
              <a:gd name="T44" fmla="*/ 390 w 436"/>
              <a:gd name="T45" fmla="*/ 244 h 526"/>
              <a:gd name="T46" fmla="*/ 406 w 436"/>
              <a:gd name="T47" fmla="*/ 244 h 526"/>
              <a:gd name="T48" fmla="*/ 416 w 436"/>
              <a:gd name="T49" fmla="*/ 234 h 526"/>
              <a:gd name="T50" fmla="*/ 422 w 436"/>
              <a:gd name="T51" fmla="*/ 210 h 526"/>
              <a:gd name="T52" fmla="*/ 432 w 436"/>
              <a:gd name="T53" fmla="*/ 130 h 526"/>
              <a:gd name="T54" fmla="*/ 308 w 436"/>
              <a:gd name="T55" fmla="*/ 136 h 526"/>
              <a:gd name="T56" fmla="*/ 308 w 436"/>
              <a:gd name="T57" fmla="*/ 126 h 526"/>
              <a:gd name="T58" fmla="*/ 308 w 436"/>
              <a:gd name="T59" fmla="*/ 114 h 526"/>
              <a:gd name="T60" fmla="*/ 312 w 436"/>
              <a:gd name="T61" fmla="*/ 94 h 526"/>
              <a:gd name="T62" fmla="*/ 316 w 436"/>
              <a:gd name="T63" fmla="*/ 74 h 526"/>
              <a:gd name="T64" fmla="*/ 312 w 436"/>
              <a:gd name="T65" fmla="*/ 50 h 526"/>
              <a:gd name="T66" fmla="*/ 292 w 436"/>
              <a:gd name="T67" fmla="*/ 18 h 526"/>
              <a:gd name="T68" fmla="*/ 284 w 436"/>
              <a:gd name="T69" fmla="*/ 10 h 526"/>
              <a:gd name="T70" fmla="*/ 266 w 436"/>
              <a:gd name="T71" fmla="*/ 2 h 526"/>
              <a:gd name="T72" fmla="*/ 250 w 436"/>
              <a:gd name="T73" fmla="*/ 0 h 526"/>
              <a:gd name="T74" fmla="*/ 228 w 436"/>
              <a:gd name="T75" fmla="*/ 8 h 526"/>
              <a:gd name="T76" fmla="*/ 202 w 436"/>
              <a:gd name="T77" fmla="*/ 30 h 526"/>
              <a:gd name="T78" fmla="*/ 184 w 436"/>
              <a:gd name="T79" fmla="*/ 52 h 526"/>
              <a:gd name="T80" fmla="*/ 182 w 436"/>
              <a:gd name="T81" fmla="*/ 58 h 526"/>
              <a:gd name="T82" fmla="*/ 182 w 436"/>
              <a:gd name="T83" fmla="*/ 76 h 526"/>
              <a:gd name="T84" fmla="*/ 194 w 436"/>
              <a:gd name="T85" fmla="*/ 108 h 526"/>
              <a:gd name="T86" fmla="*/ 204 w 436"/>
              <a:gd name="T87" fmla="*/ 130 h 526"/>
              <a:gd name="T88" fmla="*/ 86 w 436"/>
              <a:gd name="T89" fmla="*/ 110 h 526"/>
              <a:gd name="T90" fmla="*/ 0 w 436"/>
              <a:gd name="T91" fmla="*/ 9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6" h="526">
                <a:moveTo>
                  <a:pt x="0" y="90"/>
                </a:moveTo>
                <a:lnTo>
                  <a:pt x="0" y="526"/>
                </a:lnTo>
                <a:lnTo>
                  <a:pt x="422" y="526"/>
                </a:lnTo>
                <a:lnTo>
                  <a:pt x="422" y="526"/>
                </a:lnTo>
                <a:lnTo>
                  <a:pt x="428" y="474"/>
                </a:lnTo>
                <a:lnTo>
                  <a:pt x="434" y="420"/>
                </a:lnTo>
                <a:lnTo>
                  <a:pt x="436" y="374"/>
                </a:lnTo>
                <a:lnTo>
                  <a:pt x="436" y="360"/>
                </a:lnTo>
                <a:lnTo>
                  <a:pt x="434" y="356"/>
                </a:lnTo>
                <a:lnTo>
                  <a:pt x="432" y="354"/>
                </a:lnTo>
                <a:lnTo>
                  <a:pt x="432" y="354"/>
                </a:lnTo>
                <a:lnTo>
                  <a:pt x="420" y="348"/>
                </a:lnTo>
                <a:lnTo>
                  <a:pt x="414" y="346"/>
                </a:lnTo>
                <a:lnTo>
                  <a:pt x="408" y="344"/>
                </a:lnTo>
                <a:lnTo>
                  <a:pt x="402" y="344"/>
                </a:lnTo>
                <a:lnTo>
                  <a:pt x="394" y="348"/>
                </a:lnTo>
                <a:lnTo>
                  <a:pt x="386" y="356"/>
                </a:lnTo>
                <a:lnTo>
                  <a:pt x="376" y="370"/>
                </a:lnTo>
                <a:lnTo>
                  <a:pt x="376" y="370"/>
                </a:lnTo>
                <a:lnTo>
                  <a:pt x="368" y="382"/>
                </a:lnTo>
                <a:lnTo>
                  <a:pt x="358" y="392"/>
                </a:lnTo>
                <a:lnTo>
                  <a:pt x="350" y="398"/>
                </a:lnTo>
                <a:lnTo>
                  <a:pt x="342" y="402"/>
                </a:lnTo>
                <a:lnTo>
                  <a:pt x="332" y="406"/>
                </a:lnTo>
                <a:lnTo>
                  <a:pt x="324" y="406"/>
                </a:lnTo>
                <a:lnTo>
                  <a:pt x="316" y="404"/>
                </a:lnTo>
                <a:lnTo>
                  <a:pt x="310" y="402"/>
                </a:lnTo>
                <a:lnTo>
                  <a:pt x="302" y="396"/>
                </a:lnTo>
                <a:lnTo>
                  <a:pt x="296" y="390"/>
                </a:lnTo>
                <a:lnTo>
                  <a:pt x="292" y="380"/>
                </a:lnTo>
                <a:lnTo>
                  <a:pt x="288" y="370"/>
                </a:lnTo>
                <a:lnTo>
                  <a:pt x="284" y="360"/>
                </a:lnTo>
                <a:lnTo>
                  <a:pt x="282" y="346"/>
                </a:lnTo>
                <a:lnTo>
                  <a:pt x="282" y="332"/>
                </a:lnTo>
                <a:lnTo>
                  <a:pt x="282" y="316"/>
                </a:lnTo>
                <a:lnTo>
                  <a:pt x="282" y="316"/>
                </a:lnTo>
                <a:lnTo>
                  <a:pt x="286" y="290"/>
                </a:lnTo>
                <a:lnTo>
                  <a:pt x="292" y="270"/>
                </a:lnTo>
                <a:lnTo>
                  <a:pt x="300" y="254"/>
                </a:lnTo>
                <a:lnTo>
                  <a:pt x="308" y="242"/>
                </a:lnTo>
                <a:lnTo>
                  <a:pt x="318" y="236"/>
                </a:lnTo>
                <a:lnTo>
                  <a:pt x="328" y="232"/>
                </a:lnTo>
                <a:lnTo>
                  <a:pt x="338" y="232"/>
                </a:lnTo>
                <a:lnTo>
                  <a:pt x="350" y="234"/>
                </a:lnTo>
                <a:lnTo>
                  <a:pt x="370" y="240"/>
                </a:lnTo>
                <a:lnTo>
                  <a:pt x="390" y="244"/>
                </a:lnTo>
                <a:lnTo>
                  <a:pt x="400" y="246"/>
                </a:lnTo>
                <a:lnTo>
                  <a:pt x="406" y="244"/>
                </a:lnTo>
                <a:lnTo>
                  <a:pt x="412" y="242"/>
                </a:lnTo>
                <a:lnTo>
                  <a:pt x="416" y="234"/>
                </a:lnTo>
                <a:lnTo>
                  <a:pt x="416" y="234"/>
                </a:lnTo>
                <a:lnTo>
                  <a:pt x="422" y="210"/>
                </a:lnTo>
                <a:lnTo>
                  <a:pt x="426" y="184"/>
                </a:lnTo>
                <a:lnTo>
                  <a:pt x="432" y="130"/>
                </a:lnTo>
                <a:lnTo>
                  <a:pt x="432" y="130"/>
                </a:lnTo>
                <a:lnTo>
                  <a:pt x="308" y="136"/>
                </a:lnTo>
                <a:lnTo>
                  <a:pt x="308" y="136"/>
                </a:lnTo>
                <a:lnTo>
                  <a:pt x="308" y="126"/>
                </a:lnTo>
                <a:lnTo>
                  <a:pt x="308" y="114"/>
                </a:lnTo>
                <a:lnTo>
                  <a:pt x="308" y="114"/>
                </a:lnTo>
                <a:lnTo>
                  <a:pt x="310" y="104"/>
                </a:lnTo>
                <a:lnTo>
                  <a:pt x="312" y="94"/>
                </a:lnTo>
                <a:lnTo>
                  <a:pt x="314" y="84"/>
                </a:lnTo>
                <a:lnTo>
                  <a:pt x="316" y="74"/>
                </a:lnTo>
                <a:lnTo>
                  <a:pt x="316" y="62"/>
                </a:lnTo>
                <a:lnTo>
                  <a:pt x="312" y="50"/>
                </a:lnTo>
                <a:lnTo>
                  <a:pt x="304" y="36"/>
                </a:lnTo>
                <a:lnTo>
                  <a:pt x="292" y="18"/>
                </a:lnTo>
                <a:lnTo>
                  <a:pt x="292" y="18"/>
                </a:lnTo>
                <a:lnTo>
                  <a:pt x="284" y="10"/>
                </a:lnTo>
                <a:lnTo>
                  <a:pt x="276" y="6"/>
                </a:lnTo>
                <a:lnTo>
                  <a:pt x="266" y="2"/>
                </a:lnTo>
                <a:lnTo>
                  <a:pt x="258" y="0"/>
                </a:lnTo>
                <a:lnTo>
                  <a:pt x="250" y="0"/>
                </a:lnTo>
                <a:lnTo>
                  <a:pt x="242" y="2"/>
                </a:lnTo>
                <a:lnTo>
                  <a:pt x="228" y="8"/>
                </a:lnTo>
                <a:lnTo>
                  <a:pt x="214" y="18"/>
                </a:lnTo>
                <a:lnTo>
                  <a:pt x="202" y="30"/>
                </a:lnTo>
                <a:lnTo>
                  <a:pt x="192" y="42"/>
                </a:lnTo>
                <a:lnTo>
                  <a:pt x="184" y="52"/>
                </a:lnTo>
                <a:lnTo>
                  <a:pt x="184" y="52"/>
                </a:lnTo>
                <a:lnTo>
                  <a:pt x="182" y="58"/>
                </a:lnTo>
                <a:lnTo>
                  <a:pt x="182" y="68"/>
                </a:lnTo>
                <a:lnTo>
                  <a:pt x="182" y="76"/>
                </a:lnTo>
                <a:lnTo>
                  <a:pt x="186" y="86"/>
                </a:lnTo>
                <a:lnTo>
                  <a:pt x="194" y="108"/>
                </a:lnTo>
                <a:lnTo>
                  <a:pt x="204" y="130"/>
                </a:lnTo>
                <a:lnTo>
                  <a:pt x="204" y="130"/>
                </a:lnTo>
                <a:lnTo>
                  <a:pt x="144" y="120"/>
                </a:lnTo>
                <a:lnTo>
                  <a:pt x="86" y="110"/>
                </a:lnTo>
                <a:lnTo>
                  <a:pt x="0" y="90"/>
                </a:lnTo>
                <a:lnTo>
                  <a:pt x="0" y="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7" name="Freeform 34"/>
          <p:cNvSpPr>
            <a:spLocks/>
          </p:cNvSpPr>
          <p:nvPr/>
        </p:nvSpPr>
        <p:spPr bwMode="auto">
          <a:xfrm>
            <a:off x="2203450" y="4229100"/>
            <a:ext cx="933450" cy="968375"/>
          </a:xfrm>
          <a:custGeom>
            <a:avLst/>
            <a:gdLst>
              <a:gd name="T0" fmla="*/ 0 w 588"/>
              <a:gd name="T1" fmla="*/ 482 h 610"/>
              <a:gd name="T2" fmla="*/ 96 w 588"/>
              <a:gd name="T3" fmla="*/ 464 h 610"/>
              <a:gd name="T4" fmla="*/ 174 w 588"/>
              <a:gd name="T5" fmla="*/ 472 h 610"/>
              <a:gd name="T6" fmla="*/ 196 w 588"/>
              <a:gd name="T7" fmla="*/ 490 h 610"/>
              <a:gd name="T8" fmla="*/ 198 w 588"/>
              <a:gd name="T9" fmla="*/ 500 h 610"/>
              <a:gd name="T10" fmla="*/ 184 w 588"/>
              <a:gd name="T11" fmla="*/ 526 h 610"/>
              <a:gd name="T12" fmla="*/ 174 w 588"/>
              <a:gd name="T13" fmla="*/ 552 h 610"/>
              <a:gd name="T14" fmla="*/ 180 w 588"/>
              <a:gd name="T15" fmla="*/ 574 h 610"/>
              <a:gd name="T16" fmla="*/ 194 w 588"/>
              <a:gd name="T17" fmla="*/ 588 h 610"/>
              <a:gd name="T18" fmla="*/ 226 w 588"/>
              <a:gd name="T19" fmla="*/ 604 h 610"/>
              <a:gd name="T20" fmla="*/ 286 w 588"/>
              <a:gd name="T21" fmla="*/ 608 h 610"/>
              <a:gd name="T22" fmla="*/ 312 w 588"/>
              <a:gd name="T23" fmla="*/ 598 h 610"/>
              <a:gd name="T24" fmla="*/ 324 w 588"/>
              <a:gd name="T25" fmla="*/ 578 h 610"/>
              <a:gd name="T26" fmla="*/ 318 w 588"/>
              <a:gd name="T27" fmla="*/ 554 h 610"/>
              <a:gd name="T28" fmla="*/ 304 w 588"/>
              <a:gd name="T29" fmla="*/ 502 h 610"/>
              <a:gd name="T30" fmla="*/ 312 w 588"/>
              <a:gd name="T31" fmla="*/ 478 h 610"/>
              <a:gd name="T32" fmla="*/ 326 w 588"/>
              <a:gd name="T33" fmla="*/ 474 h 610"/>
              <a:gd name="T34" fmla="*/ 418 w 588"/>
              <a:gd name="T35" fmla="*/ 480 h 610"/>
              <a:gd name="T36" fmla="*/ 426 w 588"/>
              <a:gd name="T37" fmla="*/ 420 h 610"/>
              <a:gd name="T38" fmla="*/ 434 w 588"/>
              <a:gd name="T39" fmla="*/ 390 h 610"/>
              <a:gd name="T40" fmla="*/ 462 w 588"/>
              <a:gd name="T41" fmla="*/ 370 h 610"/>
              <a:gd name="T42" fmla="*/ 512 w 588"/>
              <a:gd name="T43" fmla="*/ 364 h 610"/>
              <a:gd name="T44" fmla="*/ 570 w 588"/>
              <a:gd name="T45" fmla="*/ 362 h 610"/>
              <a:gd name="T46" fmla="*/ 584 w 588"/>
              <a:gd name="T47" fmla="*/ 352 h 610"/>
              <a:gd name="T48" fmla="*/ 588 w 588"/>
              <a:gd name="T49" fmla="*/ 336 h 610"/>
              <a:gd name="T50" fmla="*/ 566 w 588"/>
              <a:gd name="T51" fmla="*/ 282 h 610"/>
              <a:gd name="T52" fmla="*/ 544 w 588"/>
              <a:gd name="T53" fmla="*/ 250 h 610"/>
              <a:gd name="T54" fmla="*/ 520 w 588"/>
              <a:gd name="T55" fmla="*/ 230 h 610"/>
              <a:gd name="T56" fmla="*/ 488 w 588"/>
              <a:gd name="T57" fmla="*/ 224 h 610"/>
              <a:gd name="T58" fmla="*/ 438 w 588"/>
              <a:gd name="T59" fmla="*/ 224 h 610"/>
              <a:gd name="T60" fmla="*/ 426 w 588"/>
              <a:gd name="T61" fmla="*/ 214 h 610"/>
              <a:gd name="T62" fmla="*/ 414 w 588"/>
              <a:gd name="T63" fmla="*/ 188 h 610"/>
              <a:gd name="T64" fmla="*/ 410 w 588"/>
              <a:gd name="T65" fmla="*/ 110 h 610"/>
              <a:gd name="T66" fmla="*/ 424 w 588"/>
              <a:gd name="T67" fmla="*/ 44 h 610"/>
              <a:gd name="T68" fmla="*/ 426 w 588"/>
              <a:gd name="T69" fmla="*/ 40 h 610"/>
              <a:gd name="T70" fmla="*/ 346 w 588"/>
              <a:gd name="T71" fmla="*/ 6 h 610"/>
              <a:gd name="T72" fmla="*/ 298 w 588"/>
              <a:gd name="T73" fmla="*/ 2 h 610"/>
              <a:gd name="T74" fmla="*/ 288 w 588"/>
              <a:gd name="T75" fmla="*/ 8 h 610"/>
              <a:gd name="T76" fmla="*/ 276 w 588"/>
              <a:gd name="T77" fmla="*/ 28 h 610"/>
              <a:gd name="T78" fmla="*/ 290 w 588"/>
              <a:gd name="T79" fmla="*/ 42 h 610"/>
              <a:gd name="T80" fmla="*/ 318 w 588"/>
              <a:gd name="T81" fmla="*/ 64 h 610"/>
              <a:gd name="T82" fmla="*/ 328 w 588"/>
              <a:gd name="T83" fmla="*/ 88 h 610"/>
              <a:gd name="T84" fmla="*/ 326 w 588"/>
              <a:gd name="T85" fmla="*/ 108 h 610"/>
              <a:gd name="T86" fmla="*/ 308 w 588"/>
              <a:gd name="T87" fmla="*/ 134 h 610"/>
              <a:gd name="T88" fmla="*/ 274 w 588"/>
              <a:gd name="T89" fmla="*/ 152 h 610"/>
              <a:gd name="T90" fmla="*/ 232 w 588"/>
              <a:gd name="T91" fmla="*/ 160 h 610"/>
              <a:gd name="T92" fmla="*/ 188 w 588"/>
              <a:gd name="T93" fmla="*/ 152 h 610"/>
              <a:gd name="T94" fmla="*/ 160 w 588"/>
              <a:gd name="T95" fmla="*/ 136 h 610"/>
              <a:gd name="T96" fmla="*/ 136 w 588"/>
              <a:gd name="T97" fmla="*/ 108 h 610"/>
              <a:gd name="T98" fmla="*/ 138 w 588"/>
              <a:gd name="T99" fmla="*/ 82 h 610"/>
              <a:gd name="T100" fmla="*/ 166 w 588"/>
              <a:gd name="T101" fmla="*/ 36 h 610"/>
              <a:gd name="T102" fmla="*/ 172 w 588"/>
              <a:gd name="T103" fmla="*/ 16 h 610"/>
              <a:gd name="T104" fmla="*/ 164 w 588"/>
              <a:gd name="T105" fmla="*/ 4 h 610"/>
              <a:gd name="T106" fmla="*/ 142 w 588"/>
              <a:gd name="T107" fmla="*/ 0 h 610"/>
              <a:gd name="T108" fmla="*/ 70 w 588"/>
              <a:gd name="T109" fmla="*/ 16 h 610"/>
              <a:gd name="T110" fmla="*/ 0 w 588"/>
              <a:gd name="T111" fmla="*/ 42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8" h="610">
                <a:moveTo>
                  <a:pt x="0" y="42"/>
                </a:moveTo>
                <a:lnTo>
                  <a:pt x="0" y="482"/>
                </a:lnTo>
                <a:lnTo>
                  <a:pt x="0" y="482"/>
                </a:lnTo>
                <a:lnTo>
                  <a:pt x="32" y="472"/>
                </a:lnTo>
                <a:lnTo>
                  <a:pt x="64" y="466"/>
                </a:lnTo>
                <a:lnTo>
                  <a:pt x="96" y="464"/>
                </a:lnTo>
                <a:lnTo>
                  <a:pt x="126" y="464"/>
                </a:lnTo>
                <a:lnTo>
                  <a:pt x="152" y="466"/>
                </a:lnTo>
                <a:lnTo>
                  <a:pt x="174" y="472"/>
                </a:lnTo>
                <a:lnTo>
                  <a:pt x="188" y="480"/>
                </a:lnTo>
                <a:lnTo>
                  <a:pt x="194" y="484"/>
                </a:lnTo>
                <a:lnTo>
                  <a:pt x="196" y="490"/>
                </a:lnTo>
                <a:lnTo>
                  <a:pt x="196" y="490"/>
                </a:lnTo>
                <a:lnTo>
                  <a:pt x="198" y="494"/>
                </a:lnTo>
                <a:lnTo>
                  <a:pt x="198" y="500"/>
                </a:lnTo>
                <a:lnTo>
                  <a:pt x="194" y="508"/>
                </a:lnTo>
                <a:lnTo>
                  <a:pt x="190" y="518"/>
                </a:lnTo>
                <a:lnTo>
                  <a:pt x="184" y="526"/>
                </a:lnTo>
                <a:lnTo>
                  <a:pt x="178" y="536"/>
                </a:lnTo>
                <a:lnTo>
                  <a:pt x="174" y="548"/>
                </a:lnTo>
                <a:lnTo>
                  <a:pt x="174" y="552"/>
                </a:lnTo>
                <a:lnTo>
                  <a:pt x="174" y="560"/>
                </a:lnTo>
                <a:lnTo>
                  <a:pt x="176" y="566"/>
                </a:lnTo>
                <a:lnTo>
                  <a:pt x="180" y="574"/>
                </a:lnTo>
                <a:lnTo>
                  <a:pt x="180" y="574"/>
                </a:lnTo>
                <a:lnTo>
                  <a:pt x="186" y="582"/>
                </a:lnTo>
                <a:lnTo>
                  <a:pt x="194" y="588"/>
                </a:lnTo>
                <a:lnTo>
                  <a:pt x="204" y="594"/>
                </a:lnTo>
                <a:lnTo>
                  <a:pt x="214" y="600"/>
                </a:lnTo>
                <a:lnTo>
                  <a:pt x="226" y="604"/>
                </a:lnTo>
                <a:lnTo>
                  <a:pt x="238" y="606"/>
                </a:lnTo>
                <a:lnTo>
                  <a:pt x="262" y="610"/>
                </a:lnTo>
                <a:lnTo>
                  <a:pt x="286" y="608"/>
                </a:lnTo>
                <a:lnTo>
                  <a:pt x="296" y="606"/>
                </a:lnTo>
                <a:lnTo>
                  <a:pt x="304" y="602"/>
                </a:lnTo>
                <a:lnTo>
                  <a:pt x="312" y="598"/>
                </a:lnTo>
                <a:lnTo>
                  <a:pt x="318" y="592"/>
                </a:lnTo>
                <a:lnTo>
                  <a:pt x="322" y="586"/>
                </a:lnTo>
                <a:lnTo>
                  <a:pt x="324" y="578"/>
                </a:lnTo>
                <a:lnTo>
                  <a:pt x="324" y="578"/>
                </a:lnTo>
                <a:lnTo>
                  <a:pt x="322" y="566"/>
                </a:lnTo>
                <a:lnTo>
                  <a:pt x="318" y="554"/>
                </a:lnTo>
                <a:lnTo>
                  <a:pt x="310" y="528"/>
                </a:lnTo>
                <a:lnTo>
                  <a:pt x="306" y="514"/>
                </a:lnTo>
                <a:lnTo>
                  <a:pt x="304" y="502"/>
                </a:lnTo>
                <a:lnTo>
                  <a:pt x="306" y="490"/>
                </a:lnTo>
                <a:lnTo>
                  <a:pt x="308" y="484"/>
                </a:lnTo>
                <a:lnTo>
                  <a:pt x="312" y="478"/>
                </a:lnTo>
                <a:lnTo>
                  <a:pt x="312" y="478"/>
                </a:lnTo>
                <a:lnTo>
                  <a:pt x="318" y="476"/>
                </a:lnTo>
                <a:lnTo>
                  <a:pt x="326" y="474"/>
                </a:lnTo>
                <a:lnTo>
                  <a:pt x="348" y="472"/>
                </a:lnTo>
                <a:lnTo>
                  <a:pt x="380" y="474"/>
                </a:lnTo>
                <a:lnTo>
                  <a:pt x="418" y="480"/>
                </a:lnTo>
                <a:lnTo>
                  <a:pt x="418" y="480"/>
                </a:lnTo>
                <a:lnTo>
                  <a:pt x="422" y="442"/>
                </a:lnTo>
                <a:lnTo>
                  <a:pt x="426" y="420"/>
                </a:lnTo>
                <a:lnTo>
                  <a:pt x="432" y="396"/>
                </a:lnTo>
                <a:lnTo>
                  <a:pt x="432" y="396"/>
                </a:lnTo>
                <a:lnTo>
                  <a:pt x="434" y="390"/>
                </a:lnTo>
                <a:lnTo>
                  <a:pt x="438" y="384"/>
                </a:lnTo>
                <a:lnTo>
                  <a:pt x="448" y="376"/>
                </a:lnTo>
                <a:lnTo>
                  <a:pt x="462" y="370"/>
                </a:lnTo>
                <a:lnTo>
                  <a:pt x="478" y="366"/>
                </a:lnTo>
                <a:lnTo>
                  <a:pt x="494" y="364"/>
                </a:lnTo>
                <a:lnTo>
                  <a:pt x="512" y="364"/>
                </a:lnTo>
                <a:lnTo>
                  <a:pt x="552" y="364"/>
                </a:lnTo>
                <a:lnTo>
                  <a:pt x="552" y="364"/>
                </a:lnTo>
                <a:lnTo>
                  <a:pt x="570" y="362"/>
                </a:lnTo>
                <a:lnTo>
                  <a:pt x="576" y="360"/>
                </a:lnTo>
                <a:lnTo>
                  <a:pt x="580" y="356"/>
                </a:lnTo>
                <a:lnTo>
                  <a:pt x="584" y="352"/>
                </a:lnTo>
                <a:lnTo>
                  <a:pt x="586" y="348"/>
                </a:lnTo>
                <a:lnTo>
                  <a:pt x="588" y="342"/>
                </a:lnTo>
                <a:lnTo>
                  <a:pt x="588" y="336"/>
                </a:lnTo>
                <a:lnTo>
                  <a:pt x="584" y="322"/>
                </a:lnTo>
                <a:lnTo>
                  <a:pt x="578" y="304"/>
                </a:lnTo>
                <a:lnTo>
                  <a:pt x="566" y="282"/>
                </a:lnTo>
                <a:lnTo>
                  <a:pt x="552" y="260"/>
                </a:lnTo>
                <a:lnTo>
                  <a:pt x="552" y="260"/>
                </a:lnTo>
                <a:lnTo>
                  <a:pt x="544" y="250"/>
                </a:lnTo>
                <a:lnTo>
                  <a:pt x="536" y="240"/>
                </a:lnTo>
                <a:lnTo>
                  <a:pt x="528" y="234"/>
                </a:lnTo>
                <a:lnTo>
                  <a:pt x="520" y="230"/>
                </a:lnTo>
                <a:lnTo>
                  <a:pt x="512" y="226"/>
                </a:lnTo>
                <a:lnTo>
                  <a:pt x="504" y="224"/>
                </a:lnTo>
                <a:lnTo>
                  <a:pt x="488" y="224"/>
                </a:lnTo>
                <a:lnTo>
                  <a:pt x="458" y="226"/>
                </a:lnTo>
                <a:lnTo>
                  <a:pt x="444" y="226"/>
                </a:lnTo>
                <a:lnTo>
                  <a:pt x="438" y="224"/>
                </a:lnTo>
                <a:lnTo>
                  <a:pt x="432" y="220"/>
                </a:lnTo>
                <a:lnTo>
                  <a:pt x="432" y="220"/>
                </a:lnTo>
                <a:lnTo>
                  <a:pt x="426" y="214"/>
                </a:lnTo>
                <a:lnTo>
                  <a:pt x="422" y="208"/>
                </a:lnTo>
                <a:lnTo>
                  <a:pt x="418" y="200"/>
                </a:lnTo>
                <a:lnTo>
                  <a:pt x="414" y="188"/>
                </a:lnTo>
                <a:lnTo>
                  <a:pt x="410" y="164"/>
                </a:lnTo>
                <a:lnTo>
                  <a:pt x="410" y="138"/>
                </a:lnTo>
                <a:lnTo>
                  <a:pt x="410" y="110"/>
                </a:lnTo>
                <a:lnTo>
                  <a:pt x="412" y="84"/>
                </a:lnTo>
                <a:lnTo>
                  <a:pt x="418" y="62"/>
                </a:lnTo>
                <a:lnTo>
                  <a:pt x="424" y="44"/>
                </a:lnTo>
                <a:lnTo>
                  <a:pt x="424" y="44"/>
                </a:lnTo>
                <a:lnTo>
                  <a:pt x="426" y="40"/>
                </a:lnTo>
                <a:lnTo>
                  <a:pt x="426" y="40"/>
                </a:lnTo>
                <a:lnTo>
                  <a:pt x="384" y="20"/>
                </a:lnTo>
                <a:lnTo>
                  <a:pt x="364" y="12"/>
                </a:lnTo>
                <a:lnTo>
                  <a:pt x="346" y="6"/>
                </a:lnTo>
                <a:lnTo>
                  <a:pt x="328" y="2"/>
                </a:lnTo>
                <a:lnTo>
                  <a:pt x="312" y="0"/>
                </a:lnTo>
                <a:lnTo>
                  <a:pt x="298" y="2"/>
                </a:lnTo>
                <a:lnTo>
                  <a:pt x="294" y="6"/>
                </a:lnTo>
                <a:lnTo>
                  <a:pt x="288" y="8"/>
                </a:lnTo>
                <a:lnTo>
                  <a:pt x="288" y="8"/>
                </a:lnTo>
                <a:lnTo>
                  <a:pt x="278" y="20"/>
                </a:lnTo>
                <a:lnTo>
                  <a:pt x="276" y="24"/>
                </a:lnTo>
                <a:lnTo>
                  <a:pt x="276" y="28"/>
                </a:lnTo>
                <a:lnTo>
                  <a:pt x="278" y="32"/>
                </a:lnTo>
                <a:lnTo>
                  <a:pt x="280" y="34"/>
                </a:lnTo>
                <a:lnTo>
                  <a:pt x="290" y="42"/>
                </a:lnTo>
                <a:lnTo>
                  <a:pt x="300" y="48"/>
                </a:lnTo>
                <a:lnTo>
                  <a:pt x="312" y="58"/>
                </a:lnTo>
                <a:lnTo>
                  <a:pt x="318" y="64"/>
                </a:lnTo>
                <a:lnTo>
                  <a:pt x="322" y="72"/>
                </a:lnTo>
                <a:lnTo>
                  <a:pt x="326" y="80"/>
                </a:lnTo>
                <a:lnTo>
                  <a:pt x="328" y="88"/>
                </a:lnTo>
                <a:lnTo>
                  <a:pt x="328" y="88"/>
                </a:lnTo>
                <a:lnTo>
                  <a:pt x="328" y="98"/>
                </a:lnTo>
                <a:lnTo>
                  <a:pt x="326" y="108"/>
                </a:lnTo>
                <a:lnTo>
                  <a:pt x="322" y="118"/>
                </a:lnTo>
                <a:lnTo>
                  <a:pt x="316" y="126"/>
                </a:lnTo>
                <a:lnTo>
                  <a:pt x="308" y="134"/>
                </a:lnTo>
                <a:lnTo>
                  <a:pt x="298" y="142"/>
                </a:lnTo>
                <a:lnTo>
                  <a:pt x="288" y="148"/>
                </a:lnTo>
                <a:lnTo>
                  <a:pt x="274" y="152"/>
                </a:lnTo>
                <a:lnTo>
                  <a:pt x="262" y="156"/>
                </a:lnTo>
                <a:lnTo>
                  <a:pt x="248" y="158"/>
                </a:lnTo>
                <a:lnTo>
                  <a:pt x="232" y="160"/>
                </a:lnTo>
                <a:lnTo>
                  <a:pt x="218" y="158"/>
                </a:lnTo>
                <a:lnTo>
                  <a:pt x="204" y="156"/>
                </a:lnTo>
                <a:lnTo>
                  <a:pt x="188" y="152"/>
                </a:lnTo>
                <a:lnTo>
                  <a:pt x="174" y="146"/>
                </a:lnTo>
                <a:lnTo>
                  <a:pt x="160" y="136"/>
                </a:lnTo>
                <a:lnTo>
                  <a:pt x="160" y="136"/>
                </a:lnTo>
                <a:lnTo>
                  <a:pt x="148" y="126"/>
                </a:lnTo>
                <a:lnTo>
                  <a:pt x="140" y="118"/>
                </a:lnTo>
                <a:lnTo>
                  <a:pt x="136" y="108"/>
                </a:lnTo>
                <a:lnTo>
                  <a:pt x="134" y="100"/>
                </a:lnTo>
                <a:lnTo>
                  <a:pt x="134" y="92"/>
                </a:lnTo>
                <a:lnTo>
                  <a:pt x="138" y="82"/>
                </a:lnTo>
                <a:lnTo>
                  <a:pt x="146" y="66"/>
                </a:lnTo>
                <a:lnTo>
                  <a:pt x="158" y="52"/>
                </a:lnTo>
                <a:lnTo>
                  <a:pt x="166" y="36"/>
                </a:lnTo>
                <a:lnTo>
                  <a:pt x="170" y="30"/>
                </a:lnTo>
                <a:lnTo>
                  <a:pt x="172" y="22"/>
                </a:lnTo>
                <a:lnTo>
                  <a:pt x="172" y="16"/>
                </a:lnTo>
                <a:lnTo>
                  <a:pt x="168" y="8"/>
                </a:lnTo>
                <a:lnTo>
                  <a:pt x="168" y="8"/>
                </a:lnTo>
                <a:lnTo>
                  <a:pt x="164" y="4"/>
                </a:lnTo>
                <a:lnTo>
                  <a:pt x="158" y="2"/>
                </a:lnTo>
                <a:lnTo>
                  <a:pt x="150" y="0"/>
                </a:lnTo>
                <a:lnTo>
                  <a:pt x="142" y="0"/>
                </a:lnTo>
                <a:lnTo>
                  <a:pt x="120" y="2"/>
                </a:lnTo>
                <a:lnTo>
                  <a:pt x="96" y="8"/>
                </a:lnTo>
                <a:lnTo>
                  <a:pt x="70" y="16"/>
                </a:lnTo>
                <a:lnTo>
                  <a:pt x="44" y="24"/>
                </a:lnTo>
                <a:lnTo>
                  <a:pt x="0" y="42"/>
                </a:lnTo>
                <a:lnTo>
                  <a:pt x="0" y="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2" name="Freeform 35"/>
          <p:cNvSpPr>
            <a:spLocks/>
          </p:cNvSpPr>
          <p:nvPr/>
        </p:nvSpPr>
        <p:spPr bwMode="auto">
          <a:xfrm>
            <a:off x="2203450" y="2854325"/>
            <a:ext cx="942975" cy="825500"/>
          </a:xfrm>
          <a:custGeom>
            <a:avLst/>
            <a:gdLst>
              <a:gd name="T0" fmla="*/ 0 w 594"/>
              <a:gd name="T1" fmla="*/ 460 h 520"/>
              <a:gd name="T2" fmla="*/ 130 w 594"/>
              <a:gd name="T3" fmla="*/ 474 h 520"/>
              <a:gd name="T4" fmla="*/ 160 w 594"/>
              <a:gd name="T5" fmla="*/ 484 h 520"/>
              <a:gd name="T6" fmla="*/ 184 w 594"/>
              <a:gd name="T7" fmla="*/ 490 h 520"/>
              <a:gd name="T8" fmla="*/ 198 w 594"/>
              <a:gd name="T9" fmla="*/ 482 h 520"/>
              <a:gd name="T10" fmla="*/ 202 w 594"/>
              <a:gd name="T11" fmla="*/ 450 h 520"/>
              <a:gd name="T12" fmla="*/ 184 w 594"/>
              <a:gd name="T13" fmla="*/ 412 h 520"/>
              <a:gd name="T14" fmla="*/ 172 w 594"/>
              <a:gd name="T15" fmla="*/ 382 h 520"/>
              <a:gd name="T16" fmla="*/ 180 w 594"/>
              <a:gd name="T17" fmla="*/ 360 h 520"/>
              <a:gd name="T18" fmla="*/ 204 w 594"/>
              <a:gd name="T19" fmla="*/ 344 h 520"/>
              <a:gd name="T20" fmla="*/ 240 w 594"/>
              <a:gd name="T21" fmla="*/ 338 h 520"/>
              <a:gd name="T22" fmla="*/ 282 w 594"/>
              <a:gd name="T23" fmla="*/ 344 h 520"/>
              <a:gd name="T24" fmla="*/ 310 w 594"/>
              <a:gd name="T25" fmla="*/ 352 h 520"/>
              <a:gd name="T26" fmla="*/ 336 w 594"/>
              <a:gd name="T27" fmla="*/ 370 h 520"/>
              <a:gd name="T28" fmla="*/ 346 w 594"/>
              <a:gd name="T29" fmla="*/ 390 h 520"/>
              <a:gd name="T30" fmla="*/ 328 w 594"/>
              <a:gd name="T31" fmla="*/ 436 h 520"/>
              <a:gd name="T32" fmla="*/ 288 w 594"/>
              <a:gd name="T33" fmla="*/ 496 h 520"/>
              <a:gd name="T34" fmla="*/ 288 w 594"/>
              <a:gd name="T35" fmla="*/ 516 h 520"/>
              <a:gd name="T36" fmla="*/ 314 w 594"/>
              <a:gd name="T37" fmla="*/ 520 h 520"/>
              <a:gd name="T38" fmla="*/ 378 w 594"/>
              <a:gd name="T39" fmla="*/ 500 h 520"/>
              <a:gd name="T40" fmla="*/ 424 w 594"/>
              <a:gd name="T41" fmla="*/ 476 h 520"/>
              <a:gd name="T42" fmla="*/ 436 w 594"/>
              <a:gd name="T43" fmla="*/ 434 h 520"/>
              <a:gd name="T44" fmla="*/ 432 w 594"/>
              <a:gd name="T45" fmla="*/ 408 h 520"/>
              <a:gd name="T46" fmla="*/ 432 w 594"/>
              <a:gd name="T47" fmla="*/ 320 h 520"/>
              <a:gd name="T48" fmla="*/ 442 w 594"/>
              <a:gd name="T49" fmla="*/ 300 h 520"/>
              <a:gd name="T50" fmla="*/ 466 w 594"/>
              <a:gd name="T51" fmla="*/ 304 h 520"/>
              <a:gd name="T52" fmla="*/ 480 w 594"/>
              <a:gd name="T53" fmla="*/ 310 h 520"/>
              <a:gd name="T54" fmla="*/ 506 w 594"/>
              <a:gd name="T55" fmla="*/ 328 h 520"/>
              <a:gd name="T56" fmla="*/ 542 w 594"/>
              <a:gd name="T57" fmla="*/ 336 h 520"/>
              <a:gd name="T58" fmla="*/ 570 w 594"/>
              <a:gd name="T59" fmla="*/ 330 h 520"/>
              <a:gd name="T60" fmla="*/ 588 w 594"/>
              <a:gd name="T61" fmla="*/ 316 h 520"/>
              <a:gd name="T62" fmla="*/ 594 w 594"/>
              <a:gd name="T63" fmla="*/ 292 h 520"/>
              <a:gd name="T64" fmla="*/ 574 w 594"/>
              <a:gd name="T65" fmla="*/ 244 h 520"/>
              <a:gd name="T66" fmla="*/ 536 w 594"/>
              <a:gd name="T67" fmla="*/ 206 h 520"/>
              <a:gd name="T68" fmla="*/ 502 w 594"/>
              <a:gd name="T69" fmla="*/ 188 h 520"/>
              <a:gd name="T70" fmla="*/ 472 w 594"/>
              <a:gd name="T71" fmla="*/ 188 h 520"/>
              <a:gd name="T72" fmla="*/ 432 w 594"/>
              <a:gd name="T73" fmla="*/ 206 h 520"/>
              <a:gd name="T74" fmla="*/ 408 w 594"/>
              <a:gd name="T75" fmla="*/ 30 h 520"/>
              <a:gd name="T76" fmla="*/ 410 w 594"/>
              <a:gd name="T77" fmla="*/ 6 h 520"/>
              <a:gd name="T78" fmla="*/ 366 w 594"/>
              <a:gd name="T79" fmla="*/ 0 h 520"/>
              <a:gd name="T80" fmla="*/ 304 w 594"/>
              <a:gd name="T81" fmla="*/ 2 h 520"/>
              <a:gd name="T82" fmla="*/ 274 w 594"/>
              <a:gd name="T83" fmla="*/ 16 h 520"/>
              <a:gd name="T84" fmla="*/ 270 w 594"/>
              <a:gd name="T85" fmla="*/ 26 h 520"/>
              <a:gd name="T86" fmla="*/ 286 w 594"/>
              <a:gd name="T87" fmla="*/ 62 h 520"/>
              <a:gd name="T88" fmla="*/ 316 w 594"/>
              <a:gd name="T89" fmla="*/ 116 h 520"/>
              <a:gd name="T90" fmla="*/ 320 w 594"/>
              <a:gd name="T91" fmla="*/ 148 h 520"/>
              <a:gd name="T92" fmla="*/ 312 w 594"/>
              <a:gd name="T93" fmla="*/ 162 h 520"/>
              <a:gd name="T94" fmla="*/ 278 w 594"/>
              <a:gd name="T95" fmla="*/ 186 h 520"/>
              <a:gd name="T96" fmla="*/ 242 w 594"/>
              <a:gd name="T97" fmla="*/ 194 h 520"/>
              <a:gd name="T98" fmla="*/ 206 w 594"/>
              <a:gd name="T99" fmla="*/ 190 h 520"/>
              <a:gd name="T100" fmla="*/ 176 w 594"/>
              <a:gd name="T101" fmla="*/ 168 h 520"/>
              <a:gd name="T102" fmla="*/ 162 w 594"/>
              <a:gd name="T103" fmla="*/ 144 h 520"/>
              <a:gd name="T104" fmla="*/ 154 w 594"/>
              <a:gd name="T105" fmla="*/ 114 h 520"/>
              <a:gd name="T106" fmla="*/ 160 w 594"/>
              <a:gd name="T107" fmla="*/ 84 h 520"/>
              <a:gd name="T108" fmla="*/ 176 w 594"/>
              <a:gd name="T109" fmla="*/ 48 h 520"/>
              <a:gd name="T110" fmla="*/ 172 w 594"/>
              <a:gd name="T111" fmla="*/ 36 h 520"/>
              <a:gd name="T112" fmla="*/ 138 w 594"/>
              <a:gd name="T113" fmla="*/ 14 h 520"/>
              <a:gd name="T114" fmla="*/ 84 w 594"/>
              <a:gd name="T115" fmla="*/ 14 h 520"/>
              <a:gd name="T116" fmla="*/ 28 w 594"/>
              <a:gd name="T117" fmla="*/ 36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4" h="520">
                <a:moveTo>
                  <a:pt x="0" y="52"/>
                </a:moveTo>
                <a:lnTo>
                  <a:pt x="0" y="460"/>
                </a:lnTo>
                <a:lnTo>
                  <a:pt x="0" y="460"/>
                </a:lnTo>
                <a:lnTo>
                  <a:pt x="40" y="462"/>
                </a:lnTo>
                <a:lnTo>
                  <a:pt x="88" y="466"/>
                </a:lnTo>
                <a:lnTo>
                  <a:pt x="130" y="474"/>
                </a:lnTo>
                <a:lnTo>
                  <a:pt x="148" y="478"/>
                </a:lnTo>
                <a:lnTo>
                  <a:pt x="160" y="484"/>
                </a:lnTo>
                <a:lnTo>
                  <a:pt x="160" y="484"/>
                </a:lnTo>
                <a:lnTo>
                  <a:pt x="174" y="490"/>
                </a:lnTo>
                <a:lnTo>
                  <a:pt x="180" y="490"/>
                </a:lnTo>
                <a:lnTo>
                  <a:pt x="184" y="490"/>
                </a:lnTo>
                <a:lnTo>
                  <a:pt x="190" y="488"/>
                </a:lnTo>
                <a:lnTo>
                  <a:pt x="194" y="486"/>
                </a:lnTo>
                <a:lnTo>
                  <a:pt x="198" y="482"/>
                </a:lnTo>
                <a:lnTo>
                  <a:pt x="200" y="476"/>
                </a:lnTo>
                <a:lnTo>
                  <a:pt x="204" y="464"/>
                </a:lnTo>
                <a:lnTo>
                  <a:pt x="202" y="450"/>
                </a:lnTo>
                <a:lnTo>
                  <a:pt x="196" y="432"/>
                </a:lnTo>
                <a:lnTo>
                  <a:pt x="184" y="412"/>
                </a:lnTo>
                <a:lnTo>
                  <a:pt x="184" y="412"/>
                </a:lnTo>
                <a:lnTo>
                  <a:pt x="178" y="402"/>
                </a:lnTo>
                <a:lnTo>
                  <a:pt x="174" y="392"/>
                </a:lnTo>
                <a:lnTo>
                  <a:pt x="172" y="382"/>
                </a:lnTo>
                <a:lnTo>
                  <a:pt x="174" y="374"/>
                </a:lnTo>
                <a:lnTo>
                  <a:pt x="176" y="366"/>
                </a:lnTo>
                <a:lnTo>
                  <a:pt x="180" y="360"/>
                </a:lnTo>
                <a:lnTo>
                  <a:pt x="188" y="354"/>
                </a:lnTo>
                <a:lnTo>
                  <a:pt x="196" y="350"/>
                </a:lnTo>
                <a:lnTo>
                  <a:pt x="204" y="344"/>
                </a:lnTo>
                <a:lnTo>
                  <a:pt x="214" y="342"/>
                </a:lnTo>
                <a:lnTo>
                  <a:pt x="226" y="340"/>
                </a:lnTo>
                <a:lnTo>
                  <a:pt x="240" y="338"/>
                </a:lnTo>
                <a:lnTo>
                  <a:pt x="252" y="340"/>
                </a:lnTo>
                <a:lnTo>
                  <a:pt x="266" y="340"/>
                </a:lnTo>
                <a:lnTo>
                  <a:pt x="282" y="344"/>
                </a:lnTo>
                <a:lnTo>
                  <a:pt x="296" y="348"/>
                </a:lnTo>
                <a:lnTo>
                  <a:pt x="296" y="348"/>
                </a:lnTo>
                <a:lnTo>
                  <a:pt x="310" y="352"/>
                </a:lnTo>
                <a:lnTo>
                  <a:pt x="322" y="358"/>
                </a:lnTo>
                <a:lnTo>
                  <a:pt x="330" y="364"/>
                </a:lnTo>
                <a:lnTo>
                  <a:pt x="336" y="370"/>
                </a:lnTo>
                <a:lnTo>
                  <a:pt x="342" y="376"/>
                </a:lnTo>
                <a:lnTo>
                  <a:pt x="344" y="384"/>
                </a:lnTo>
                <a:lnTo>
                  <a:pt x="346" y="390"/>
                </a:lnTo>
                <a:lnTo>
                  <a:pt x="344" y="398"/>
                </a:lnTo>
                <a:lnTo>
                  <a:pt x="340" y="416"/>
                </a:lnTo>
                <a:lnTo>
                  <a:pt x="328" y="436"/>
                </a:lnTo>
                <a:lnTo>
                  <a:pt x="296" y="484"/>
                </a:lnTo>
                <a:lnTo>
                  <a:pt x="296" y="484"/>
                </a:lnTo>
                <a:lnTo>
                  <a:pt x="288" y="496"/>
                </a:lnTo>
                <a:lnTo>
                  <a:pt x="286" y="506"/>
                </a:lnTo>
                <a:lnTo>
                  <a:pt x="286" y="512"/>
                </a:lnTo>
                <a:lnTo>
                  <a:pt x="288" y="516"/>
                </a:lnTo>
                <a:lnTo>
                  <a:pt x="294" y="520"/>
                </a:lnTo>
                <a:lnTo>
                  <a:pt x="302" y="520"/>
                </a:lnTo>
                <a:lnTo>
                  <a:pt x="314" y="520"/>
                </a:lnTo>
                <a:lnTo>
                  <a:pt x="324" y="518"/>
                </a:lnTo>
                <a:lnTo>
                  <a:pt x="350" y="510"/>
                </a:lnTo>
                <a:lnTo>
                  <a:pt x="378" y="500"/>
                </a:lnTo>
                <a:lnTo>
                  <a:pt x="404" y="488"/>
                </a:lnTo>
                <a:lnTo>
                  <a:pt x="424" y="476"/>
                </a:lnTo>
                <a:lnTo>
                  <a:pt x="424" y="476"/>
                </a:lnTo>
                <a:lnTo>
                  <a:pt x="442" y="466"/>
                </a:lnTo>
                <a:lnTo>
                  <a:pt x="442" y="466"/>
                </a:lnTo>
                <a:lnTo>
                  <a:pt x="436" y="434"/>
                </a:lnTo>
                <a:lnTo>
                  <a:pt x="432" y="422"/>
                </a:lnTo>
                <a:lnTo>
                  <a:pt x="432" y="422"/>
                </a:lnTo>
                <a:lnTo>
                  <a:pt x="432" y="408"/>
                </a:lnTo>
                <a:lnTo>
                  <a:pt x="432" y="342"/>
                </a:lnTo>
                <a:lnTo>
                  <a:pt x="432" y="342"/>
                </a:lnTo>
                <a:lnTo>
                  <a:pt x="432" y="320"/>
                </a:lnTo>
                <a:lnTo>
                  <a:pt x="436" y="308"/>
                </a:lnTo>
                <a:lnTo>
                  <a:pt x="438" y="304"/>
                </a:lnTo>
                <a:lnTo>
                  <a:pt x="442" y="300"/>
                </a:lnTo>
                <a:lnTo>
                  <a:pt x="450" y="298"/>
                </a:lnTo>
                <a:lnTo>
                  <a:pt x="458" y="300"/>
                </a:lnTo>
                <a:lnTo>
                  <a:pt x="466" y="304"/>
                </a:lnTo>
                <a:lnTo>
                  <a:pt x="474" y="308"/>
                </a:lnTo>
                <a:lnTo>
                  <a:pt x="480" y="310"/>
                </a:lnTo>
                <a:lnTo>
                  <a:pt x="480" y="310"/>
                </a:lnTo>
                <a:lnTo>
                  <a:pt x="486" y="312"/>
                </a:lnTo>
                <a:lnTo>
                  <a:pt x="492" y="316"/>
                </a:lnTo>
                <a:lnTo>
                  <a:pt x="506" y="328"/>
                </a:lnTo>
                <a:lnTo>
                  <a:pt x="516" y="332"/>
                </a:lnTo>
                <a:lnTo>
                  <a:pt x="528" y="336"/>
                </a:lnTo>
                <a:lnTo>
                  <a:pt x="542" y="336"/>
                </a:lnTo>
                <a:lnTo>
                  <a:pt x="560" y="334"/>
                </a:lnTo>
                <a:lnTo>
                  <a:pt x="560" y="334"/>
                </a:lnTo>
                <a:lnTo>
                  <a:pt x="570" y="330"/>
                </a:lnTo>
                <a:lnTo>
                  <a:pt x="576" y="326"/>
                </a:lnTo>
                <a:lnTo>
                  <a:pt x="584" y="322"/>
                </a:lnTo>
                <a:lnTo>
                  <a:pt x="588" y="316"/>
                </a:lnTo>
                <a:lnTo>
                  <a:pt x="590" y="308"/>
                </a:lnTo>
                <a:lnTo>
                  <a:pt x="592" y="300"/>
                </a:lnTo>
                <a:lnTo>
                  <a:pt x="594" y="292"/>
                </a:lnTo>
                <a:lnTo>
                  <a:pt x="592" y="282"/>
                </a:lnTo>
                <a:lnTo>
                  <a:pt x="586" y="264"/>
                </a:lnTo>
                <a:lnTo>
                  <a:pt x="574" y="244"/>
                </a:lnTo>
                <a:lnTo>
                  <a:pt x="558" y="224"/>
                </a:lnTo>
                <a:lnTo>
                  <a:pt x="536" y="206"/>
                </a:lnTo>
                <a:lnTo>
                  <a:pt x="536" y="206"/>
                </a:lnTo>
                <a:lnTo>
                  <a:pt x="524" y="198"/>
                </a:lnTo>
                <a:lnTo>
                  <a:pt x="512" y="192"/>
                </a:lnTo>
                <a:lnTo>
                  <a:pt x="502" y="188"/>
                </a:lnTo>
                <a:lnTo>
                  <a:pt x="492" y="186"/>
                </a:lnTo>
                <a:lnTo>
                  <a:pt x="482" y="186"/>
                </a:lnTo>
                <a:lnTo>
                  <a:pt x="472" y="188"/>
                </a:lnTo>
                <a:lnTo>
                  <a:pt x="456" y="192"/>
                </a:lnTo>
                <a:lnTo>
                  <a:pt x="442" y="198"/>
                </a:lnTo>
                <a:lnTo>
                  <a:pt x="432" y="206"/>
                </a:lnTo>
                <a:lnTo>
                  <a:pt x="424" y="214"/>
                </a:lnTo>
                <a:lnTo>
                  <a:pt x="424" y="214"/>
                </a:lnTo>
                <a:lnTo>
                  <a:pt x="408" y="30"/>
                </a:lnTo>
                <a:lnTo>
                  <a:pt x="408" y="30"/>
                </a:lnTo>
                <a:lnTo>
                  <a:pt x="408" y="20"/>
                </a:lnTo>
                <a:lnTo>
                  <a:pt x="410" y="6"/>
                </a:lnTo>
                <a:lnTo>
                  <a:pt x="410" y="6"/>
                </a:lnTo>
                <a:lnTo>
                  <a:pt x="388" y="2"/>
                </a:lnTo>
                <a:lnTo>
                  <a:pt x="366" y="0"/>
                </a:lnTo>
                <a:lnTo>
                  <a:pt x="344" y="0"/>
                </a:lnTo>
                <a:lnTo>
                  <a:pt x="324" y="0"/>
                </a:lnTo>
                <a:lnTo>
                  <a:pt x="304" y="2"/>
                </a:lnTo>
                <a:lnTo>
                  <a:pt x="290" y="8"/>
                </a:lnTo>
                <a:lnTo>
                  <a:pt x="278" y="14"/>
                </a:lnTo>
                <a:lnTo>
                  <a:pt x="274" y="16"/>
                </a:lnTo>
                <a:lnTo>
                  <a:pt x="272" y="20"/>
                </a:lnTo>
                <a:lnTo>
                  <a:pt x="272" y="20"/>
                </a:lnTo>
                <a:lnTo>
                  <a:pt x="270" y="26"/>
                </a:lnTo>
                <a:lnTo>
                  <a:pt x="272" y="32"/>
                </a:lnTo>
                <a:lnTo>
                  <a:pt x="276" y="46"/>
                </a:lnTo>
                <a:lnTo>
                  <a:pt x="286" y="62"/>
                </a:lnTo>
                <a:lnTo>
                  <a:pt x="296" y="80"/>
                </a:lnTo>
                <a:lnTo>
                  <a:pt x="306" y="98"/>
                </a:lnTo>
                <a:lnTo>
                  <a:pt x="316" y="116"/>
                </a:lnTo>
                <a:lnTo>
                  <a:pt x="320" y="132"/>
                </a:lnTo>
                <a:lnTo>
                  <a:pt x="322" y="140"/>
                </a:lnTo>
                <a:lnTo>
                  <a:pt x="320" y="148"/>
                </a:lnTo>
                <a:lnTo>
                  <a:pt x="320" y="148"/>
                </a:lnTo>
                <a:lnTo>
                  <a:pt x="316" y="156"/>
                </a:lnTo>
                <a:lnTo>
                  <a:pt x="312" y="162"/>
                </a:lnTo>
                <a:lnTo>
                  <a:pt x="304" y="170"/>
                </a:lnTo>
                <a:lnTo>
                  <a:pt x="296" y="176"/>
                </a:lnTo>
                <a:lnTo>
                  <a:pt x="278" y="186"/>
                </a:lnTo>
                <a:lnTo>
                  <a:pt x="266" y="190"/>
                </a:lnTo>
                <a:lnTo>
                  <a:pt x="254" y="192"/>
                </a:lnTo>
                <a:lnTo>
                  <a:pt x="242" y="194"/>
                </a:lnTo>
                <a:lnTo>
                  <a:pt x="230" y="194"/>
                </a:lnTo>
                <a:lnTo>
                  <a:pt x="218" y="192"/>
                </a:lnTo>
                <a:lnTo>
                  <a:pt x="206" y="190"/>
                </a:lnTo>
                <a:lnTo>
                  <a:pt x="196" y="184"/>
                </a:lnTo>
                <a:lnTo>
                  <a:pt x="186" y="178"/>
                </a:lnTo>
                <a:lnTo>
                  <a:pt x="176" y="168"/>
                </a:lnTo>
                <a:lnTo>
                  <a:pt x="168" y="156"/>
                </a:lnTo>
                <a:lnTo>
                  <a:pt x="168" y="156"/>
                </a:lnTo>
                <a:lnTo>
                  <a:pt x="162" y="144"/>
                </a:lnTo>
                <a:lnTo>
                  <a:pt x="158" y="132"/>
                </a:lnTo>
                <a:lnTo>
                  <a:pt x="154" y="122"/>
                </a:lnTo>
                <a:lnTo>
                  <a:pt x="154" y="114"/>
                </a:lnTo>
                <a:lnTo>
                  <a:pt x="154" y="106"/>
                </a:lnTo>
                <a:lnTo>
                  <a:pt x="156" y="98"/>
                </a:lnTo>
                <a:lnTo>
                  <a:pt x="160" y="84"/>
                </a:lnTo>
                <a:lnTo>
                  <a:pt x="172" y="62"/>
                </a:lnTo>
                <a:lnTo>
                  <a:pt x="176" y="54"/>
                </a:lnTo>
                <a:lnTo>
                  <a:pt x="176" y="48"/>
                </a:lnTo>
                <a:lnTo>
                  <a:pt x="176" y="44"/>
                </a:lnTo>
                <a:lnTo>
                  <a:pt x="176" y="44"/>
                </a:lnTo>
                <a:lnTo>
                  <a:pt x="172" y="36"/>
                </a:lnTo>
                <a:lnTo>
                  <a:pt x="164" y="28"/>
                </a:lnTo>
                <a:lnTo>
                  <a:pt x="152" y="20"/>
                </a:lnTo>
                <a:lnTo>
                  <a:pt x="138" y="14"/>
                </a:lnTo>
                <a:lnTo>
                  <a:pt x="122" y="12"/>
                </a:lnTo>
                <a:lnTo>
                  <a:pt x="104" y="10"/>
                </a:lnTo>
                <a:lnTo>
                  <a:pt x="84" y="14"/>
                </a:lnTo>
                <a:lnTo>
                  <a:pt x="64" y="20"/>
                </a:lnTo>
                <a:lnTo>
                  <a:pt x="64" y="20"/>
                </a:lnTo>
                <a:lnTo>
                  <a:pt x="28" y="36"/>
                </a:lnTo>
                <a:lnTo>
                  <a:pt x="0" y="52"/>
                </a:lnTo>
                <a:lnTo>
                  <a:pt x="0" y="5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3" name="Freeform 36"/>
          <p:cNvSpPr>
            <a:spLocks/>
          </p:cNvSpPr>
          <p:nvPr/>
        </p:nvSpPr>
        <p:spPr bwMode="auto">
          <a:xfrm>
            <a:off x="2203450" y="1343025"/>
            <a:ext cx="885825" cy="892175"/>
          </a:xfrm>
          <a:custGeom>
            <a:avLst/>
            <a:gdLst>
              <a:gd name="T0" fmla="*/ 0 w 558"/>
              <a:gd name="T1" fmla="*/ 546 h 562"/>
              <a:gd name="T2" fmla="*/ 134 w 558"/>
              <a:gd name="T3" fmla="*/ 562 h 562"/>
              <a:gd name="T4" fmla="*/ 174 w 558"/>
              <a:gd name="T5" fmla="*/ 560 h 562"/>
              <a:gd name="T6" fmla="*/ 182 w 558"/>
              <a:gd name="T7" fmla="*/ 546 h 562"/>
              <a:gd name="T8" fmla="*/ 186 w 558"/>
              <a:gd name="T9" fmla="*/ 528 h 562"/>
              <a:gd name="T10" fmla="*/ 160 w 558"/>
              <a:gd name="T11" fmla="*/ 502 h 562"/>
              <a:gd name="T12" fmla="*/ 138 w 558"/>
              <a:gd name="T13" fmla="*/ 484 h 562"/>
              <a:gd name="T14" fmla="*/ 124 w 558"/>
              <a:gd name="T15" fmla="*/ 458 h 562"/>
              <a:gd name="T16" fmla="*/ 128 w 558"/>
              <a:gd name="T17" fmla="*/ 434 h 562"/>
              <a:gd name="T18" fmla="*/ 150 w 558"/>
              <a:gd name="T19" fmla="*/ 418 h 562"/>
              <a:gd name="T20" fmla="*/ 184 w 558"/>
              <a:gd name="T21" fmla="*/ 408 h 562"/>
              <a:gd name="T22" fmla="*/ 214 w 558"/>
              <a:gd name="T23" fmla="*/ 408 h 562"/>
              <a:gd name="T24" fmla="*/ 276 w 558"/>
              <a:gd name="T25" fmla="*/ 426 h 562"/>
              <a:gd name="T26" fmla="*/ 298 w 558"/>
              <a:gd name="T27" fmla="*/ 454 h 562"/>
              <a:gd name="T28" fmla="*/ 290 w 558"/>
              <a:gd name="T29" fmla="*/ 496 h 562"/>
              <a:gd name="T30" fmla="*/ 286 w 558"/>
              <a:gd name="T31" fmla="*/ 532 h 562"/>
              <a:gd name="T32" fmla="*/ 296 w 558"/>
              <a:gd name="T33" fmla="*/ 542 h 562"/>
              <a:gd name="T34" fmla="*/ 424 w 558"/>
              <a:gd name="T35" fmla="*/ 560 h 562"/>
              <a:gd name="T36" fmla="*/ 424 w 558"/>
              <a:gd name="T37" fmla="*/ 486 h 562"/>
              <a:gd name="T38" fmla="*/ 434 w 558"/>
              <a:gd name="T39" fmla="*/ 444 h 562"/>
              <a:gd name="T40" fmla="*/ 440 w 558"/>
              <a:gd name="T41" fmla="*/ 438 h 562"/>
              <a:gd name="T42" fmla="*/ 474 w 558"/>
              <a:gd name="T43" fmla="*/ 450 h 562"/>
              <a:gd name="T44" fmla="*/ 506 w 558"/>
              <a:gd name="T45" fmla="*/ 458 h 562"/>
              <a:gd name="T46" fmla="*/ 528 w 558"/>
              <a:gd name="T47" fmla="*/ 450 h 562"/>
              <a:gd name="T48" fmla="*/ 546 w 558"/>
              <a:gd name="T49" fmla="*/ 430 h 562"/>
              <a:gd name="T50" fmla="*/ 558 w 558"/>
              <a:gd name="T51" fmla="*/ 370 h 562"/>
              <a:gd name="T52" fmla="*/ 536 w 558"/>
              <a:gd name="T53" fmla="*/ 302 h 562"/>
              <a:gd name="T54" fmla="*/ 522 w 558"/>
              <a:gd name="T55" fmla="*/ 286 h 562"/>
              <a:gd name="T56" fmla="*/ 498 w 558"/>
              <a:gd name="T57" fmla="*/ 282 h 562"/>
              <a:gd name="T58" fmla="*/ 462 w 558"/>
              <a:gd name="T59" fmla="*/ 302 h 562"/>
              <a:gd name="T60" fmla="*/ 440 w 558"/>
              <a:gd name="T61" fmla="*/ 326 h 562"/>
              <a:gd name="T62" fmla="*/ 424 w 558"/>
              <a:gd name="T63" fmla="*/ 242 h 562"/>
              <a:gd name="T64" fmla="*/ 428 w 558"/>
              <a:gd name="T65" fmla="*/ 150 h 562"/>
              <a:gd name="T66" fmla="*/ 378 w 558"/>
              <a:gd name="T67" fmla="*/ 160 h 562"/>
              <a:gd name="T68" fmla="*/ 318 w 558"/>
              <a:gd name="T69" fmla="*/ 160 h 562"/>
              <a:gd name="T70" fmla="*/ 298 w 558"/>
              <a:gd name="T71" fmla="*/ 146 h 562"/>
              <a:gd name="T72" fmla="*/ 296 w 558"/>
              <a:gd name="T73" fmla="*/ 134 h 562"/>
              <a:gd name="T74" fmla="*/ 296 w 558"/>
              <a:gd name="T75" fmla="*/ 72 h 562"/>
              <a:gd name="T76" fmla="*/ 284 w 558"/>
              <a:gd name="T77" fmla="*/ 34 h 562"/>
              <a:gd name="T78" fmla="*/ 256 w 558"/>
              <a:gd name="T79" fmla="*/ 8 h 562"/>
              <a:gd name="T80" fmla="*/ 210 w 558"/>
              <a:gd name="T81" fmla="*/ 0 h 562"/>
              <a:gd name="T82" fmla="*/ 168 w 558"/>
              <a:gd name="T83" fmla="*/ 8 h 562"/>
              <a:gd name="T84" fmla="*/ 122 w 558"/>
              <a:gd name="T85" fmla="*/ 34 h 562"/>
              <a:gd name="T86" fmla="*/ 114 w 558"/>
              <a:gd name="T87" fmla="*/ 58 h 562"/>
              <a:gd name="T88" fmla="*/ 140 w 558"/>
              <a:gd name="T89" fmla="*/ 90 h 562"/>
              <a:gd name="T90" fmla="*/ 166 w 558"/>
              <a:gd name="T91" fmla="*/ 126 h 562"/>
              <a:gd name="T92" fmla="*/ 168 w 558"/>
              <a:gd name="T93" fmla="*/ 144 h 562"/>
              <a:gd name="T94" fmla="*/ 154 w 558"/>
              <a:gd name="T95" fmla="*/ 160 h 562"/>
              <a:gd name="T96" fmla="*/ 98 w 558"/>
              <a:gd name="T97" fmla="*/ 158 h 562"/>
              <a:gd name="T98" fmla="*/ 0 w 558"/>
              <a:gd name="T99" fmla="*/ 128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8" h="562">
                <a:moveTo>
                  <a:pt x="0" y="128"/>
                </a:moveTo>
                <a:lnTo>
                  <a:pt x="0" y="546"/>
                </a:lnTo>
                <a:lnTo>
                  <a:pt x="0" y="546"/>
                </a:lnTo>
                <a:lnTo>
                  <a:pt x="50" y="554"/>
                </a:lnTo>
                <a:lnTo>
                  <a:pt x="108" y="560"/>
                </a:lnTo>
                <a:lnTo>
                  <a:pt x="134" y="562"/>
                </a:lnTo>
                <a:lnTo>
                  <a:pt x="154" y="562"/>
                </a:lnTo>
                <a:lnTo>
                  <a:pt x="170" y="560"/>
                </a:lnTo>
                <a:lnTo>
                  <a:pt x="174" y="560"/>
                </a:lnTo>
                <a:lnTo>
                  <a:pt x="176" y="558"/>
                </a:lnTo>
                <a:lnTo>
                  <a:pt x="176" y="558"/>
                </a:lnTo>
                <a:lnTo>
                  <a:pt x="182" y="546"/>
                </a:lnTo>
                <a:lnTo>
                  <a:pt x="184" y="540"/>
                </a:lnTo>
                <a:lnTo>
                  <a:pt x="186" y="534"/>
                </a:lnTo>
                <a:lnTo>
                  <a:pt x="186" y="528"/>
                </a:lnTo>
                <a:lnTo>
                  <a:pt x="182" y="520"/>
                </a:lnTo>
                <a:lnTo>
                  <a:pt x="174" y="512"/>
                </a:lnTo>
                <a:lnTo>
                  <a:pt x="160" y="502"/>
                </a:lnTo>
                <a:lnTo>
                  <a:pt x="160" y="502"/>
                </a:lnTo>
                <a:lnTo>
                  <a:pt x="148" y="492"/>
                </a:lnTo>
                <a:lnTo>
                  <a:pt x="138" y="484"/>
                </a:lnTo>
                <a:lnTo>
                  <a:pt x="132" y="476"/>
                </a:lnTo>
                <a:lnTo>
                  <a:pt x="128" y="466"/>
                </a:lnTo>
                <a:lnTo>
                  <a:pt x="124" y="458"/>
                </a:lnTo>
                <a:lnTo>
                  <a:pt x="124" y="450"/>
                </a:lnTo>
                <a:lnTo>
                  <a:pt x="126" y="442"/>
                </a:lnTo>
                <a:lnTo>
                  <a:pt x="128" y="434"/>
                </a:lnTo>
                <a:lnTo>
                  <a:pt x="134" y="428"/>
                </a:lnTo>
                <a:lnTo>
                  <a:pt x="140" y="422"/>
                </a:lnTo>
                <a:lnTo>
                  <a:pt x="150" y="418"/>
                </a:lnTo>
                <a:lnTo>
                  <a:pt x="160" y="414"/>
                </a:lnTo>
                <a:lnTo>
                  <a:pt x="170" y="410"/>
                </a:lnTo>
                <a:lnTo>
                  <a:pt x="184" y="408"/>
                </a:lnTo>
                <a:lnTo>
                  <a:pt x="198" y="408"/>
                </a:lnTo>
                <a:lnTo>
                  <a:pt x="214" y="408"/>
                </a:lnTo>
                <a:lnTo>
                  <a:pt x="214" y="408"/>
                </a:lnTo>
                <a:lnTo>
                  <a:pt x="240" y="412"/>
                </a:lnTo>
                <a:lnTo>
                  <a:pt x="260" y="418"/>
                </a:lnTo>
                <a:lnTo>
                  <a:pt x="276" y="426"/>
                </a:lnTo>
                <a:lnTo>
                  <a:pt x="288" y="434"/>
                </a:lnTo>
                <a:lnTo>
                  <a:pt x="294" y="444"/>
                </a:lnTo>
                <a:lnTo>
                  <a:pt x="298" y="454"/>
                </a:lnTo>
                <a:lnTo>
                  <a:pt x="298" y="464"/>
                </a:lnTo>
                <a:lnTo>
                  <a:pt x="296" y="474"/>
                </a:lnTo>
                <a:lnTo>
                  <a:pt x="290" y="496"/>
                </a:lnTo>
                <a:lnTo>
                  <a:pt x="286" y="516"/>
                </a:lnTo>
                <a:lnTo>
                  <a:pt x="284" y="524"/>
                </a:lnTo>
                <a:lnTo>
                  <a:pt x="286" y="532"/>
                </a:lnTo>
                <a:lnTo>
                  <a:pt x="288" y="538"/>
                </a:lnTo>
                <a:lnTo>
                  <a:pt x="296" y="542"/>
                </a:lnTo>
                <a:lnTo>
                  <a:pt x="296" y="542"/>
                </a:lnTo>
                <a:lnTo>
                  <a:pt x="326" y="548"/>
                </a:lnTo>
                <a:lnTo>
                  <a:pt x="360" y="554"/>
                </a:lnTo>
                <a:lnTo>
                  <a:pt x="424" y="560"/>
                </a:lnTo>
                <a:lnTo>
                  <a:pt x="424" y="560"/>
                </a:lnTo>
                <a:lnTo>
                  <a:pt x="422" y="526"/>
                </a:lnTo>
                <a:lnTo>
                  <a:pt x="424" y="486"/>
                </a:lnTo>
                <a:lnTo>
                  <a:pt x="426" y="470"/>
                </a:lnTo>
                <a:lnTo>
                  <a:pt x="430" y="454"/>
                </a:lnTo>
                <a:lnTo>
                  <a:pt x="434" y="444"/>
                </a:lnTo>
                <a:lnTo>
                  <a:pt x="436" y="440"/>
                </a:lnTo>
                <a:lnTo>
                  <a:pt x="440" y="438"/>
                </a:lnTo>
                <a:lnTo>
                  <a:pt x="440" y="438"/>
                </a:lnTo>
                <a:lnTo>
                  <a:pt x="448" y="438"/>
                </a:lnTo>
                <a:lnTo>
                  <a:pt x="456" y="440"/>
                </a:lnTo>
                <a:lnTo>
                  <a:pt x="474" y="450"/>
                </a:lnTo>
                <a:lnTo>
                  <a:pt x="482" y="456"/>
                </a:lnTo>
                <a:lnTo>
                  <a:pt x="492" y="458"/>
                </a:lnTo>
                <a:lnTo>
                  <a:pt x="506" y="458"/>
                </a:lnTo>
                <a:lnTo>
                  <a:pt x="520" y="454"/>
                </a:lnTo>
                <a:lnTo>
                  <a:pt x="520" y="454"/>
                </a:lnTo>
                <a:lnTo>
                  <a:pt x="528" y="450"/>
                </a:lnTo>
                <a:lnTo>
                  <a:pt x="534" y="444"/>
                </a:lnTo>
                <a:lnTo>
                  <a:pt x="540" y="438"/>
                </a:lnTo>
                <a:lnTo>
                  <a:pt x="546" y="430"/>
                </a:lnTo>
                <a:lnTo>
                  <a:pt x="552" y="414"/>
                </a:lnTo>
                <a:lnTo>
                  <a:pt x="556" y="392"/>
                </a:lnTo>
                <a:lnTo>
                  <a:pt x="558" y="370"/>
                </a:lnTo>
                <a:lnTo>
                  <a:pt x="554" y="348"/>
                </a:lnTo>
                <a:lnTo>
                  <a:pt x="548" y="324"/>
                </a:lnTo>
                <a:lnTo>
                  <a:pt x="536" y="302"/>
                </a:lnTo>
                <a:lnTo>
                  <a:pt x="536" y="302"/>
                </a:lnTo>
                <a:lnTo>
                  <a:pt x="530" y="292"/>
                </a:lnTo>
                <a:lnTo>
                  <a:pt x="522" y="286"/>
                </a:lnTo>
                <a:lnTo>
                  <a:pt x="514" y="282"/>
                </a:lnTo>
                <a:lnTo>
                  <a:pt x="506" y="282"/>
                </a:lnTo>
                <a:lnTo>
                  <a:pt x="498" y="282"/>
                </a:lnTo>
                <a:lnTo>
                  <a:pt x="490" y="284"/>
                </a:lnTo>
                <a:lnTo>
                  <a:pt x="476" y="292"/>
                </a:lnTo>
                <a:lnTo>
                  <a:pt x="462" y="302"/>
                </a:lnTo>
                <a:lnTo>
                  <a:pt x="450" y="314"/>
                </a:lnTo>
                <a:lnTo>
                  <a:pt x="440" y="326"/>
                </a:lnTo>
                <a:lnTo>
                  <a:pt x="440" y="326"/>
                </a:lnTo>
                <a:lnTo>
                  <a:pt x="436" y="310"/>
                </a:lnTo>
                <a:lnTo>
                  <a:pt x="426" y="268"/>
                </a:lnTo>
                <a:lnTo>
                  <a:pt x="424" y="242"/>
                </a:lnTo>
                <a:lnTo>
                  <a:pt x="422" y="212"/>
                </a:lnTo>
                <a:lnTo>
                  <a:pt x="424" y="180"/>
                </a:lnTo>
                <a:lnTo>
                  <a:pt x="428" y="150"/>
                </a:lnTo>
                <a:lnTo>
                  <a:pt x="428" y="150"/>
                </a:lnTo>
                <a:lnTo>
                  <a:pt x="402" y="156"/>
                </a:lnTo>
                <a:lnTo>
                  <a:pt x="378" y="160"/>
                </a:lnTo>
                <a:lnTo>
                  <a:pt x="354" y="162"/>
                </a:lnTo>
                <a:lnTo>
                  <a:pt x="334" y="162"/>
                </a:lnTo>
                <a:lnTo>
                  <a:pt x="318" y="160"/>
                </a:lnTo>
                <a:lnTo>
                  <a:pt x="304" y="154"/>
                </a:lnTo>
                <a:lnTo>
                  <a:pt x="300" y="150"/>
                </a:lnTo>
                <a:lnTo>
                  <a:pt x="298" y="146"/>
                </a:lnTo>
                <a:lnTo>
                  <a:pt x="296" y="140"/>
                </a:lnTo>
                <a:lnTo>
                  <a:pt x="296" y="134"/>
                </a:lnTo>
                <a:lnTo>
                  <a:pt x="296" y="134"/>
                </a:lnTo>
                <a:lnTo>
                  <a:pt x="298" y="110"/>
                </a:lnTo>
                <a:lnTo>
                  <a:pt x="298" y="84"/>
                </a:lnTo>
                <a:lnTo>
                  <a:pt x="296" y="72"/>
                </a:lnTo>
                <a:lnTo>
                  <a:pt x="292" y="58"/>
                </a:lnTo>
                <a:lnTo>
                  <a:pt x="288" y="46"/>
                </a:lnTo>
                <a:lnTo>
                  <a:pt x="284" y="34"/>
                </a:lnTo>
                <a:lnTo>
                  <a:pt x="276" y="24"/>
                </a:lnTo>
                <a:lnTo>
                  <a:pt x="266" y="14"/>
                </a:lnTo>
                <a:lnTo>
                  <a:pt x="256" y="8"/>
                </a:lnTo>
                <a:lnTo>
                  <a:pt x="244" y="2"/>
                </a:lnTo>
                <a:lnTo>
                  <a:pt x="228" y="0"/>
                </a:lnTo>
                <a:lnTo>
                  <a:pt x="210" y="0"/>
                </a:lnTo>
                <a:lnTo>
                  <a:pt x="190" y="2"/>
                </a:lnTo>
                <a:lnTo>
                  <a:pt x="168" y="8"/>
                </a:lnTo>
                <a:lnTo>
                  <a:pt x="168" y="8"/>
                </a:lnTo>
                <a:lnTo>
                  <a:pt x="148" y="18"/>
                </a:lnTo>
                <a:lnTo>
                  <a:pt x="132" y="26"/>
                </a:lnTo>
                <a:lnTo>
                  <a:pt x="122" y="34"/>
                </a:lnTo>
                <a:lnTo>
                  <a:pt x="116" y="42"/>
                </a:lnTo>
                <a:lnTo>
                  <a:pt x="114" y="50"/>
                </a:lnTo>
                <a:lnTo>
                  <a:pt x="114" y="58"/>
                </a:lnTo>
                <a:lnTo>
                  <a:pt x="118" y="66"/>
                </a:lnTo>
                <a:lnTo>
                  <a:pt x="124" y="74"/>
                </a:lnTo>
                <a:lnTo>
                  <a:pt x="140" y="90"/>
                </a:lnTo>
                <a:lnTo>
                  <a:pt x="156" y="108"/>
                </a:lnTo>
                <a:lnTo>
                  <a:pt x="162" y="118"/>
                </a:lnTo>
                <a:lnTo>
                  <a:pt x="166" y="126"/>
                </a:lnTo>
                <a:lnTo>
                  <a:pt x="168" y="136"/>
                </a:lnTo>
                <a:lnTo>
                  <a:pt x="168" y="144"/>
                </a:lnTo>
                <a:lnTo>
                  <a:pt x="168" y="144"/>
                </a:lnTo>
                <a:lnTo>
                  <a:pt x="166" y="152"/>
                </a:lnTo>
                <a:lnTo>
                  <a:pt x="160" y="156"/>
                </a:lnTo>
                <a:lnTo>
                  <a:pt x="154" y="160"/>
                </a:lnTo>
                <a:lnTo>
                  <a:pt x="144" y="162"/>
                </a:lnTo>
                <a:lnTo>
                  <a:pt x="124" y="162"/>
                </a:lnTo>
                <a:lnTo>
                  <a:pt x="98" y="158"/>
                </a:lnTo>
                <a:lnTo>
                  <a:pt x="72" y="152"/>
                </a:lnTo>
                <a:lnTo>
                  <a:pt x="44" y="144"/>
                </a:lnTo>
                <a:lnTo>
                  <a:pt x="0" y="128"/>
                </a:lnTo>
                <a:lnTo>
                  <a:pt x="0" y="1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4" name="Freeform 37"/>
          <p:cNvSpPr>
            <a:spLocks/>
          </p:cNvSpPr>
          <p:nvPr/>
        </p:nvSpPr>
        <p:spPr bwMode="auto">
          <a:xfrm>
            <a:off x="2203450" y="869950"/>
            <a:ext cx="711200" cy="730250"/>
          </a:xfrm>
          <a:custGeom>
            <a:avLst/>
            <a:gdLst>
              <a:gd name="T0" fmla="*/ 0 w 448"/>
              <a:gd name="T1" fmla="*/ 426 h 460"/>
              <a:gd name="T2" fmla="*/ 72 w 448"/>
              <a:gd name="T3" fmla="*/ 450 h 460"/>
              <a:gd name="T4" fmla="*/ 124 w 448"/>
              <a:gd name="T5" fmla="*/ 460 h 460"/>
              <a:gd name="T6" fmla="*/ 154 w 448"/>
              <a:gd name="T7" fmla="*/ 458 h 460"/>
              <a:gd name="T8" fmla="*/ 166 w 448"/>
              <a:gd name="T9" fmla="*/ 450 h 460"/>
              <a:gd name="T10" fmla="*/ 168 w 448"/>
              <a:gd name="T11" fmla="*/ 442 h 460"/>
              <a:gd name="T12" fmla="*/ 166 w 448"/>
              <a:gd name="T13" fmla="*/ 424 h 460"/>
              <a:gd name="T14" fmla="*/ 156 w 448"/>
              <a:gd name="T15" fmla="*/ 406 h 460"/>
              <a:gd name="T16" fmla="*/ 124 w 448"/>
              <a:gd name="T17" fmla="*/ 372 h 460"/>
              <a:gd name="T18" fmla="*/ 114 w 448"/>
              <a:gd name="T19" fmla="*/ 356 h 460"/>
              <a:gd name="T20" fmla="*/ 116 w 448"/>
              <a:gd name="T21" fmla="*/ 340 h 460"/>
              <a:gd name="T22" fmla="*/ 132 w 448"/>
              <a:gd name="T23" fmla="*/ 324 h 460"/>
              <a:gd name="T24" fmla="*/ 168 w 448"/>
              <a:gd name="T25" fmla="*/ 306 h 460"/>
              <a:gd name="T26" fmla="*/ 190 w 448"/>
              <a:gd name="T27" fmla="*/ 300 h 460"/>
              <a:gd name="T28" fmla="*/ 228 w 448"/>
              <a:gd name="T29" fmla="*/ 298 h 460"/>
              <a:gd name="T30" fmla="*/ 256 w 448"/>
              <a:gd name="T31" fmla="*/ 306 h 460"/>
              <a:gd name="T32" fmla="*/ 276 w 448"/>
              <a:gd name="T33" fmla="*/ 322 h 460"/>
              <a:gd name="T34" fmla="*/ 288 w 448"/>
              <a:gd name="T35" fmla="*/ 344 h 460"/>
              <a:gd name="T36" fmla="*/ 296 w 448"/>
              <a:gd name="T37" fmla="*/ 370 h 460"/>
              <a:gd name="T38" fmla="*/ 298 w 448"/>
              <a:gd name="T39" fmla="*/ 408 h 460"/>
              <a:gd name="T40" fmla="*/ 296 w 448"/>
              <a:gd name="T41" fmla="*/ 432 h 460"/>
              <a:gd name="T42" fmla="*/ 298 w 448"/>
              <a:gd name="T43" fmla="*/ 444 h 460"/>
              <a:gd name="T44" fmla="*/ 304 w 448"/>
              <a:gd name="T45" fmla="*/ 452 h 460"/>
              <a:gd name="T46" fmla="*/ 334 w 448"/>
              <a:gd name="T47" fmla="*/ 460 h 460"/>
              <a:gd name="T48" fmla="*/ 378 w 448"/>
              <a:gd name="T49" fmla="*/ 458 h 460"/>
              <a:gd name="T50" fmla="*/ 428 w 448"/>
              <a:gd name="T51" fmla="*/ 448 h 460"/>
              <a:gd name="T52" fmla="*/ 432 w 448"/>
              <a:gd name="T53" fmla="*/ 432 h 460"/>
              <a:gd name="T54" fmla="*/ 440 w 448"/>
              <a:gd name="T55" fmla="*/ 400 h 460"/>
              <a:gd name="T56" fmla="*/ 446 w 448"/>
              <a:gd name="T57" fmla="*/ 344 h 460"/>
              <a:gd name="T58" fmla="*/ 442 w 448"/>
              <a:gd name="T59" fmla="*/ 284 h 460"/>
              <a:gd name="T60" fmla="*/ 440 w 448"/>
              <a:gd name="T61" fmla="*/ 272 h 460"/>
              <a:gd name="T62" fmla="*/ 352 w 448"/>
              <a:gd name="T63" fmla="*/ 304 h 460"/>
              <a:gd name="T64" fmla="*/ 334 w 448"/>
              <a:gd name="T65" fmla="*/ 302 h 460"/>
              <a:gd name="T66" fmla="*/ 318 w 448"/>
              <a:gd name="T67" fmla="*/ 288 h 460"/>
              <a:gd name="T68" fmla="*/ 308 w 448"/>
              <a:gd name="T69" fmla="*/ 262 h 460"/>
              <a:gd name="T70" fmla="*/ 302 w 448"/>
              <a:gd name="T71" fmla="*/ 232 h 460"/>
              <a:gd name="T72" fmla="*/ 300 w 448"/>
              <a:gd name="T73" fmla="*/ 200 h 460"/>
              <a:gd name="T74" fmla="*/ 304 w 448"/>
              <a:gd name="T75" fmla="*/ 168 h 460"/>
              <a:gd name="T76" fmla="*/ 314 w 448"/>
              <a:gd name="T77" fmla="*/ 144 h 460"/>
              <a:gd name="T78" fmla="*/ 328 w 448"/>
              <a:gd name="T79" fmla="*/ 128 h 460"/>
              <a:gd name="T80" fmla="*/ 338 w 448"/>
              <a:gd name="T81" fmla="*/ 124 h 460"/>
              <a:gd name="T82" fmla="*/ 356 w 448"/>
              <a:gd name="T83" fmla="*/ 126 h 460"/>
              <a:gd name="T84" fmla="*/ 386 w 448"/>
              <a:gd name="T85" fmla="*/ 140 h 460"/>
              <a:gd name="T86" fmla="*/ 420 w 448"/>
              <a:gd name="T87" fmla="*/ 162 h 460"/>
              <a:gd name="T88" fmla="*/ 434 w 448"/>
              <a:gd name="T89" fmla="*/ 168 h 460"/>
              <a:gd name="T90" fmla="*/ 444 w 448"/>
              <a:gd name="T91" fmla="*/ 166 h 460"/>
              <a:gd name="T92" fmla="*/ 448 w 448"/>
              <a:gd name="T93" fmla="*/ 152 h 460"/>
              <a:gd name="T94" fmla="*/ 448 w 448"/>
              <a:gd name="T95" fmla="*/ 136 h 460"/>
              <a:gd name="T96" fmla="*/ 440 w 448"/>
              <a:gd name="T97" fmla="*/ 74 h 460"/>
              <a:gd name="T98" fmla="*/ 422 w 448"/>
              <a:gd name="T99" fmla="*/ 0 h 460"/>
              <a:gd name="T100" fmla="*/ 0 w 448"/>
              <a:gd name="T101" fmla="*/ 42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8" h="460">
                <a:moveTo>
                  <a:pt x="0" y="426"/>
                </a:moveTo>
                <a:lnTo>
                  <a:pt x="0" y="426"/>
                </a:lnTo>
                <a:lnTo>
                  <a:pt x="44" y="442"/>
                </a:lnTo>
                <a:lnTo>
                  <a:pt x="72" y="450"/>
                </a:lnTo>
                <a:lnTo>
                  <a:pt x="98" y="456"/>
                </a:lnTo>
                <a:lnTo>
                  <a:pt x="124" y="460"/>
                </a:lnTo>
                <a:lnTo>
                  <a:pt x="144" y="460"/>
                </a:lnTo>
                <a:lnTo>
                  <a:pt x="154" y="458"/>
                </a:lnTo>
                <a:lnTo>
                  <a:pt x="160" y="454"/>
                </a:lnTo>
                <a:lnTo>
                  <a:pt x="166" y="450"/>
                </a:lnTo>
                <a:lnTo>
                  <a:pt x="168" y="442"/>
                </a:lnTo>
                <a:lnTo>
                  <a:pt x="168" y="442"/>
                </a:lnTo>
                <a:lnTo>
                  <a:pt x="168" y="434"/>
                </a:lnTo>
                <a:lnTo>
                  <a:pt x="166" y="424"/>
                </a:lnTo>
                <a:lnTo>
                  <a:pt x="162" y="416"/>
                </a:lnTo>
                <a:lnTo>
                  <a:pt x="156" y="406"/>
                </a:lnTo>
                <a:lnTo>
                  <a:pt x="140" y="388"/>
                </a:lnTo>
                <a:lnTo>
                  <a:pt x="124" y="372"/>
                </a:lnTo>
                <a:lnTo>
                  <a:pt x="118" y="364"/>
                </a:lnTo>
                <a:lnTo>
                  <a:pt x="114" y="356"/>
                </a:lnTo>
                <a:lnTo>
                  <a:pt x="114" y="348"/>
                </a:lnTo>
                <a:lnTo>
                  <a:pt x="116" y="340"/>
                </a:lnTo>
                <a:lnTo>
                  <a:pt x="122" y="332"/>
                </a:lnTo>
                <a:lnTo>
                  <a:pt x="132" y="324"/>
                </a:lnTo>
                <a:lnTo>
                  <a:pt x="148" y="316"/>
                </a:lnTo>
                <a:lnTo>
                  <a:pt x="168" y="306"/>
                </a:lnTo>
                <a:lnTo>
                  <a:pt x="168" y="306"/>
                </a:lnTo>
                <a:lnTo>
                  <a:pt x="190" y="300"/>
                </a:lnTo>
                <a:lnTo>
                  <a:pt x="210" y="298"/>
                </a:lnTo>
                <a:lnTo>
                  <a:pt x="228" y="298"/>
                </a:lnTo>
                <a:lnTo>
                  <a:pt x="244" y="300"/>
                </a:lnTo>
                <a:lnTo>
                  <a:pt x="256" y="306"/>
                </a:lnTo>
                <a:lnTo>
                  <a:pt x="266" y="312"/>
                </a:lnTo>
                <a:lnTo>
                  <a:pt x="276" y="322"/>
                </a:lnTo>
                <a:lnTo>
                  <a:pt x="284" y="332"/>
                </a:lnTo>
                <a:lnTo>
                  <a:pt x="288" y="344"/>
                </a:lnTo>
                <a:lnTo>
                  <a:pt x="292" y="356"/>
                </a:lnTo>
                <a:lnTo>
                  <a:pt x="296" y="370"/>
                </a:lnTo>
                <a:lnTo>
                  <a:pt x="298" y="382"/>
                </a:lnTo>
                <a:lnTo>
                  <a:pt x="298" y="408"/>
                </a:lnTo>
                <a:lnTo>
                  <a:pt x="296" y="432"/>
                </a:lnTo>
                <a:lnTo>
                  <a:pt x="296" y="432"/>
                </a:lnTo>
                <a:lnTo>
                  <a:pt x="296" y="438"/>
                </a:lnTo>
                <a:lnTo>
                  <a:pt x="298" y="444"/>
                </a:lnTo>
                <a:lnTo>
                  <a:pt x="300" y="448"/>
                </a:lnTo>
                <a:lnTo>
                  <a:pt x="304" y="452"/>
                </a:lnTo>
                <a:lnTo>
                  <a:pt x="318" y="458"/>
                </a:lnTo>
                <a:lnTo>
                  <a:pt x="334" y="460"/>
                </a:lnTo>
                <a:lnTo>
                  <a:pt x="354" y="460"/>
                </a:lnTo>
                <a:lnTo>
                  <a:pt x="378" y="458"/>
                </a:lnTo>
                <a:lnTo>
                  <a:pt x="402" y="454"/>
                </a:lnTo>
                <a:lnTo>
                  <a:pt x="428" y="448"/>
                </a:lnTo>
                <a:lnTo>
                  <a:pt x="428" y="448"/>
                </a:lnTo>
                <a:lnTo>
                  <a:pt x="432" y="432"/>
                </a:lnTo>
                <a:lnTo>
                  <a:pt x="432" y="432"/>
                </a:lnTo>
                <a:lnTo>
                  <a:pt x="440" y="400"/>
                </a:lnTo>
                <a:lnTo>
                  <a:pt x="444" y="370"/>
                </a:lnTo>
                <a:lnTo>
                  <a:pt x="446" y="344"/>
                </a:lnTo>
                <a:lnTo>
                  <a:pt x="446" y="320"/>
                </a:lnTo>
                <a:lnTo>
                  <a:pt x="442" y="284"/>
                </a:lnTo>
                <a:lnTo>
                  <a:pt x="440" y="272"/>
                </a:lnTo>
                <a:lnTo>
                  <a:pt x="440" y="272"/>
                </a:lnTo>
                <a:lnTo>
                  <a:pt x="352" y="304"/>
                </a:lnTo>
                <a:lnTo>
                  <a:pt x="352" y="304"/>
                </a:lnTo>
                <a:lnTo>
                  <a:pt x="342" y="306"/>
                </a:lnTo>
                <a:lnTo>
                  <a:pt x="334" y="302"/>
                </a:lnTo>
                <a:lnTo>
                  <a:pt x="326" y="296"/>
                </a:lnTo>
                <a:lnTo>
                  <a:pt x="318" y="288"/>
                </a:lnTo>
                <a:lnTo>
                  <a:pt x="314" y="276"/>
                </a:lnTo>
                <a:lnTo>
                  <a:pt x="308" y="262"/>
                </a:lnTo>
                <a:lnTo>
                  <a:pt x="304" y="248"/>
                </a:lnTo>
                <a:lnTo>
                  <a:pt x="302" y="232"/>
                </a:lnTo>
                <a:lnTo>
                  <a:pt x="300" y="216"/>
                </a:lnTo>
                <a:lnTo>
                  <a:pt x="300" y="200"/>
                </a:lnTo>
                <a:lnTo>
                  <a:pt x="302" y="184"/>
                </a:lnTo>
                <a:lnTo>
                  <a:pt x="304" y="168"/>
                </a:lnTo>
                <a:lnTo>
                  <a:pt x="308" y="154"/>
                </a:lnTo>
                <a:lnTo>
                  <a:pt x="314" y="144"/>
                </a:lnTo>
                <a:lnTo>
                  <a:pt x="320" y="134"/>
                </a:lnTo>
                <a:lnTo>
                  <a:pt x="328" y="128"/>
                </a:lnTo>
                <a:lnTo>
                  <a:pt x="328" y="128"/>
                </a:lnTo>
                <a:lnTo>
                  <a:pt x="338" y="124"/>
                </a:lnTo>
                <a:lnTo>
                  <a:pt x="346" y="124"/>
                </a:lnTo>
                <a:lnTo>
                  <a:pt x="356" y="126"/>
                </a:lnTo>
                <a:lnTo>
                  <a:pt x="366" y="130"/>
                </a:lnTo>
                <a:lnTo>
                  <a:pt x="386" y="140"/>
                </a:lnTo>
                <a:lnTo>
                  <a:pt x="404" y="152"/>
                </a:lnTo>
                <a:lnTo>
                  <a:pt x="420" y="162"/>
                </a:lnTo>
                <a:lnTo>
                  <a:pt x="428" y="166"/>
                </a:lnTo>
                <a:lnTo>
                  <a:pt x="434" y="168"/>
                </a:lnTo>
                <a:lnTo>
                  <a:pt x="440" y="168"/>
                </a:lnTo>
                <a:lnTo>
                  <a:pt x="444" y="166"/>
                </a:lnTo>
                <a:lnTo>
                  <a:pt x="446" y="160"/>
                </a:lnTo>
                <a:lnTo>
                  <a:pt x="448" y="152"/>
                </a:lnTo>
                <a:lnTo>
                  <a:pt x="448" y="152"/>
                </a:lnTo>
                <a:lnTo>
                  <a:pt x="448" y="136"/>
                </a:lnTo>
                <a:lnTo>
                  <a:pt x="446" y="116"/>
                </a:lnTo>
                <a:lnTo>
                  <a:pt x="440" y="74"/>
                </a:lnTo>
                <a:lnTo>
                  <a:pt x="432" y="34"/>
                </a:lnTo>
                <a:lnTo>
                  <a:pt x="422" y="0"/>
                </a:lnTo>
                <a:lnTo>
                  <a:pt x="0" y="0"/>
                </a:lnTo>
                <a:lnTo>
                  <a:pt x="0" y="42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5" name="Freeform 38"/>
          <p:cNvSpPr>
            <a:spLocks/>
          </p:cNvSpPr>
          <p:nvPr/>
        </p:nvSpPr>
        <p:spPr bwMode="auto">
          <a:xfrm>
            <a:off x="2203450" y="1990725"/>
            <a:ext cx="692150" cy="1171575"/>
          </a:xfrm>
          <a:custGeom>
            <a:avLst/>
            <a:gdLst>
              <a:gd name="T0" fmla="*/ 28 w 436"/>
              <a:gd name="T1" fmla="*/ 580 h 738"/>
              <a:gd name="T2" fmla="*/ 84 w 436"/>
              <a:gd name="T3" fmla="*/ 558 h 738"/>
              <a:gd name="T4" fmla="*/ 138 w 436"/>
              <a:gd name="T5" fmla="*/ 558 h 738"/>
              <a:gd name="T6" fmla="*/ 172 w 436"/>
              <a:gd name="T7" fmla="*/ 580 h 738"/>
              <a:gd name="T8" fmla="*/ 176 w 436"/>
              <a:gd name="T9" fmla="*/ 592 h 738"/>
              <a:gd name="T10" fmla="*/ 160 w 436"/>
              <a:gd name="T11" fmla="*/ 628 h 738"/>
              <a:gd name="T12" fmla="*/ 154 w 436"/>
              <a:gd name="T13" fmla="*/ 658 h 738"/>
              <a:gd name="T14" fmla="*/ 162 w 436"/>
              <a:gd name="T15" fmla="*/ 688 h 738"/>
              <a:gd name="T16" fmla="*/ 176 w 436"/>
              <a:gd name="T17" fmla="*/ 712 h 738"/>
              <a:gd name="T18" fmla="*/ 206 w 436"/>
              <a:gd name="T19" fmla="*/ 734 h 738"/>
              <a:gd name="T20" fmla="*/ 242 w 436"/>
              <a:gd name="T21" fmla="*/ 738 h 738"/>
              <a:gd name="T22" fmla="*/ 278 w 436"/>
              <a:gd name="T23" fmla="*/ 730 h 738"/>
              <a:gd name="T24" fmla="*/ 312 w 436"/>
              <a:gd name="T25" fmla="*/ 706 h 738"/>
              <a:gd name="T26" fmla="*/ 320 w 436"/>
              <a:gd name="T27" fmla="*/ 692 h 738"/>
              <a:gd name="T28" fmla="*/ 316 w 436"/>
              <a:gd name="T29" fmla="*/ 660 h 738"/>
              <a:gd name="T30" fmla="*/ 286 w 436"/>
              <a:gd name="T31" fmla="*/ 606 h 738"/>
              <a:gd name="T32" fmla="*/ 270 w 436"/>
              <a:gd name="T33" fmla="*/ 570 h 738"/>
              <a:gd name="T34" fmla="*/ 272 w 436"/>
              <a:gd name="T35" fmla="*/ 564 h 738"/>
              <a:gd name="T36" fmla="*/ 296 w 436"/>
              <a:gd name="T37" fmla="*/ 550 h 738"/>
              <a:gd name="T38" fmla="*/ 338 w 436"/>
              <a:gd name="T39" fmla="*/ 544 h 738"/>
              <a:gd name="T40" fmla="*/ 392 w 436"/>
              <a:gd name="T41" fmla="*/ 546 h 738"/>
              <a:gd name="T42" fmla="*/ 418 w 436"/>
              <a:gd name="T43" fmla="*/ 514 h 738"/>
              <a:gd name="T44" fmla="*/ 434 w 436"/>
              <a:gd name="T45" fmla="*/ 438 h 738"/>
              <a:gd name="T46" fmla="*/ 432 w 436"/>
              <a:gd name="T47" fmla="*/ 414 h 738"/>
              <a:gd name="T48" fmla="*/ 420 w 436"/>
              <a:gd name="T49" fmla="*/ 408 h 738"/>
              <a:gd name="T50" fmla="*/ 390 w 436"/>
              <a:gd name="T51" fmla="*/ 424 h 738"/>
              <a:gd name="T52" fmla="*/ 328 w 436"/>
              <a:gd name="T53" fmla="*/ 470 h 738"/>
              <a:gd name="T54" fmla="*/ 306 w 436"/>
              <a:gd name="T55" fmla="*/ 464 h 738"/>
              <a:gd name="T56" fmla="*/ 288 w 436"/>
              <a:gd name="T57" fmla="*/ 430 h 738"/>
              <a:gd name="T58" fmla="*/ 272 w 436"/>
              <a:gd name="T59" fmla="*/ 364 h 738"/>
              <a:gd name="T60" fmla="*/ 276 w 436"/>
              <a:gd name="T61" fmla="*/ 316 h 738"/>
              <a:gd name="T62" fmla="*/ 296 w 436"/>
              <a:gd name="T63" fmla="*/ 286 h 738"/>
              <a:gd name="T64" fmla="*/ 316 w 436"/>
              <a:gd name="T65" fmla="*/ 282 h 738"/>
              <a:gd name="T66" fmla="*/ 360 w 436"/>
              <a:gd name="T67" fmla="*/ 296 h 738"/>
              <a:gd name="T68" fmla="*/ 414 w 436"/>
              <a:gd name="T69" fmla="*/ 334 h 738"/>
              <a:gd name="T70" fmla="*/ 430 w 436"/>
              <a:gd name="T71" fmla="*/ 332 h 738"/>
              <a:gd name="T72" fmla="*/ 434 w 436"/>
              <a:gd name="T73" fmla="*/ 308 h 738"/>
              <a:gd name="T74" fmla="*/ 426 w 436"/>
              <a:gd name="T75" fmla="*/ 192 h 738"/>
              <a:gd name="T76" fmla="*/ 424 w 436"/>
              <a:gd name="T77" fmla="*/ 152 h 738"/>
              <a:gd name="T78" fmla="*/ 326 w 436"/>
              <a:gd name="T79" fmla="*/ 140 h 738"/>
              <a:gd name="T80" fmla="*/ 288 w 436"/>
              <a:gd name="T81" fmla="*/ 130 h 738"/>
              <a:gd name="T82" fmla="*/ 286 w 436"/>
              <a:gd name="T83" fmla="*/ 108 h 738"/>
              <a:gd name="T84" fmla="*/ 298 w 436"/>
              <a:gd name="T85" fmla="*/ 56 h 738"/>
              <a:gd name="T86" fmla="*/ 288 w 436"/>
              <a:gd name="T87" fmla="*/ 26 h 738"/>
              <a:gd name="T88" fmla="*/ 240 w 436"/>
              <a:gd name="T89" fmla="*/ 4 h 738"/>
              <a:gd name="T90" fmla="*/ 198 w 436"/>
              <a:gd name="T91" fmla="*/ 0 h 738"/>
              <a:gd name="T92" fmla="*/ 160 w 436"/>
              <a:gd name="T93" fmla="*/ 6 h 738"/>
              <a:gd name="T94" fmla="*/ 134 w 436"/>
              <a:gd name="T95" fmla="*/ 20 h 738"/>
              <a:gd name="T96" fmla="*/ 124 w 436"/>
              <a:gd name="T97" fmla="*/ 42 h 738"/>
              <a:gd name="T98" fmla="*/ 132 w 436"/>
              <a:gd name="T99" fmla="*/ 68 h 738"/>
              <a:gd name="T100" fmla="*/ 160 w 436"/>
              <a:gd name="T101" fmla="*/ 94 h 738"/>
              <a:gd name="T102" fmla="*/ 182 w 436"/>
              <a:gd name="T103" fmla="*/ 112 h 738"/>
              <a:gd name="T104" fmla="*/ 184 w 436"/>
              <a:gd name="T105" fmla="*/ 132 h 738"/>
              <a:gd name="T106" fmla="*/ 176 w 436"/>
              <a:gd name="T107" fmla="*/ 150 h 738"/>
              <a:gd name="T108" fmla="*/ 154 w 436"/>
              <a:gd name="T109" fmla="*/ 154 h 738"/>
              <a:gd name="T110" fmla="*/ 50 w 436"/>
              <a:gd name="T111" fmla="*/ 146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6" h="738">
                <a:moveTo>
                  <a:pt x="0" y="596"/>
                </a:moveTo>
                <a:lnTo>
                  <a:pt x="0" y="596"/>
                </a:lnTo>
                <a:lnTo>
                  <a:pt x="28" y="580"/>
                </a:lnTo>
                <a:lnTo>
                  <a:pt x="64" y="564"/>
                </a:lnTo>
                <a:lnTo>
                  <a:pt x="64" y="564"/>
                </a:lnTo>
                <a:lnTo>
                  <a:pt x="84" y="558"/>
                </a:lnTo>
                <a:lnTo>
                  <a:pt x="104" y="554"/>
                </a:lnTo>
                <a:lnTo>
                  <a:pt x="122" y="556"/>
                </a:lnTo>
                <a:lnTo>
                  <a:pt x="138" y="558"/>
                </a:lnTo>
                <a:lnTo>
                  <a:pt x="152" y="564"/>
                </a:lnTo>
                <a:lnTo>
                  <a:pt x="164" y="572"/>
                </a:lnTo>
                <a:lnTo>
                  <a:pt x="172" y="580"/>
                </a:lnTo>
                <a:lnTo>
                  <a:pt x="176" y="588"/>
                </a:lnTo>
                <a:lnTo>
                  <a:pt x="176" y="588"/>
                </a:lnTo>
                <a:lnTo>
                  <a:pt x="176" y="592"/>
                </a:lnTo>
                <a:lnTo>
                  <a:pt x="176" y="598"/>
                </a:lnTo>
                <a:lnTo>
                  <a:pt x="172" y="606"/>
                </a:lnTo>
                <a:lnTo>
                  <a:pt x="160" y="628"/>
                </a:lnTo>
                <a:lnTo>
                  <a:pt x="156" y="642"/>
                </a:lnTo>
                <a:lnTo>
                  <a:pt x="154" y="650"/>
                </a:lnTo>
                <a:lnTo>
                  <a:pt x="154" y="658"/>
                </a:lnTo>
                <a:lnTo>
                  <a:pt x="154" y="666"/>
                </a:lnTo>
                <a:lnTo>
                  <a:pt x="158" y="676"/>
                </a:lnTo>
                <a:lnTo>
                  <a:pt x="162" y="688"/>
                </a:lnTo>
                <a:lnTo>
                  <a:pt x="168" y="700"/>
                </a:lnTo>
                <a:lnTo>
                  <a:pt x="168" y="700"/>
                </a:lnTo>
                <a:lnTo>
                  <a:pt x="176" y="712"/>
                </a:lnTo>
                <a:lnTo>
                  <a:pt x="186" y="722"/>
                </a:lnTo>
                <a:lnTo>
                  <a:pt x="196" y="728"/>
                </a:lnTo>
                <a:lnTo>
                  <a:pt x="206" y="734"/>
                </a:lnTo>
                <a:lnTo>
                  <a:pt x="218" y="736"/>
                </a:lnTo>
                <a:lnTo>
                  <a:pt x="230" y="738"/>
                </a:lnTo>
                <a:lnTo>
                  <a:pt x="242" y="738"/>
                </a:lnTo>
                <a:lnTo>
                  <a:pt x="254" y="736"/>
                </a:lnTo>
                <a:lnTo>
                  <a:pt x="266" y="734"/>
                </a:lnTo>
                <a:lnTo>
                  <a:pt x="278" y="730"/>
                </a:lnTo>
                <a:lnTo>
                  <a:pt x="296" y="720"/>
                </a:lnTo>
                <a:lnTo>
                  <a:pt x="304" y="714"/>
                </a:lnTo>
                <a:lnTo>
                  <a:pt x="312" y="706"/>
                </a:lnTo>
                <a:lnTo>
                  <a:pt x="316" y="700"/>
                </a:lnTo>
                <a:lnTo>
                  <a:pt x="320" y="692"/>
                </a:lnTo>
                <a:lnTo>
                  <a:pt x="320" y="692"/>
                </a:lnTo>
                <a:lnTo>
                  <a:pt x="322" y="684"/>
                </a:lnTo>
                <a:lnTo>
                  <a:pt x="320" y="676"/>
                </a:lnTo>
                <a:lnTo>
                  <a:pt x="316" y="660"/>
                </a:lnTo>
                <a:lnTo>
                  <a:pt x="306" y="642"/>
                </a:lnTo>
                <a:lnTo>
                  <a:pt x="296" y="624"/>
                </a:lnTo>
                <a:lnTo>
                  <a:pt x="286" y="606"/>
                </a:lnTo>
                <a:lnTo>
                  <a:pt x="276" y="590"/>
                </a:lnTo>
                <a:lnTo>
                  <a:pt x="272" y="576"/>
                </a:lnTo>
                <a:lnTo>
                  <a:pt x="270" y="570"/>
                </a:lnTo>
                <a:lnTo>
                  <a:pt x="272" y="564"/>
                </a:lnTo>
                <a:lnTo>
                  <a:pt x="272" y="564"/>
                </a:lnTo>
                <a:lnTo>
                  <a:pt x="272" y="564"/>
                </a:lnTo>
                <a:lnTo>
                  <a:pt x="276" y="560"/>
                </a:lnTo>
                <a:lnTo>
                  <a:pt x="280" y="556"/>
                </a:lnTo>
                <a:lnTo>
                  <a:pt x="296" y="550"/>
                </a:lnTo>
                <a:lnTo>
                  <a:pt x="316" y="546"/>
                </a:lnTo>
                <a:lnTo>
                  <a:pt x="338" y="544"/>
                </a:lnTo>
                <a:lnTo>
                  <a:pt x="338" y="544"/>
                </a:lnTo>
                <a:lnTo>
                  <a:pt x="356" y="544"/>
                </a:lnTo>
                <a:lnTo>
                  <a:pt x="374" y="544"/>
                </a:lnTo>
                <a:lnTo>
                  <a:pt x="392" y="546"/>
                </a:lnTo>
                <a:lnTo>
                  <a:pt x="410" y="550"/>
                </a:lnTo>
                <a:lnTo>
                  <a:pt x="410" y="550"/>
                </a:lnTo>
                <a:lnTo>
                  <a:pt x="418" y="514"/>
                </a:lnTo>
                <a:lnTo>
                  <a:pt x="428" y="474"/>
                </a:lnTo>
                <a:lnTo>
                  <a:pt x="432" y="454"/>
                </a:lnTo>
                <a:lnTo>
                  <a:pt x="434" y="438"/>
                </a:lnTo>
                <a:lnTo>
                  <a:pt x="434" y="424"/>
                </a:lnTo>
                <a:lnTo>
                  <a:pt x="432" y="414"/>
                </a:lnTo>
                <a:lnTo>
                  <a:pt x="432" y="414"/>
                </a:lnTo>
                <a:lnTo>
                  <a:pt x="430" y="410"/>
                </a:lnTo>
                <a:lnTo>
                  <a:pt x="426" y="408"/>
                </a:lnTo>
                <a:lnTo>
                  <a:pt x="420" y="408"/>
                </a:lnTo>
                <a:lnTo>
                  <a:pt x="416" y="410"/>
                </a:lnTo>
                <a:lnTo>
                  <a:pt x="404" y="414"/>
                </a:lnTo>
                <a:lnTo>
                  <a:pt x="390" y="424"/>
                </a:lnTo>
                <a:lnTo>
                  <a:pt x="358" y="448"/>
                </a:lnTo>
                <a:lnTo>
                  <a:pt x="328" y="470"/>
                </a:lnTo>
                <a:lnTo>
                  <a:pt x="328" y="470"/>
                </a:lnTo>
                <a:lnTo>
                  <a:pt x="320" y="472"/>
                </a:lnTo>
                <a:lnTo>
                  <a:pt x="314" y="470"/>
                </a:lnTo>
                <a:lnTo>
                  <a:pt x="306" y="464"/>
                </a:lnTo>
                <a:lnTo>
                  <a:pt x="300" y="456"/>
                </a:lnTo>
                <a:lnTo>
                  <a:pt x="294" y="444"/>
                </a:lnTo>
                <a:lnTo>
                  <a:pt x="288" y="430"/>
                </a:lnTo>
                <a:lnTo>
                  <a:pt x="278" y="398"/>
                </a:lnTo>
                <a:lnTo>
                  <a:pt x="274" y="380"/>
                </a:lnTo>
                <a:lnTo>
                  <a:pt x="272" y="364"/>
                </a:lnTo>
                <a:lnTo>
                  <a:pt x="272" y="346"/>
                </a:lnTo>
                <a:lnTo>
                  <a:pt x="274" y="330"/>
                </a:lnTo>
                <a:lnTo>
                  <a:pt x="276" y="316"/>
                </a:lnTo>
                <a:lnTo>
                  <a:pt x="280" y="304"/>
                </a:lnTo>
                <a:lnTo>
                  <a:pt x="288" y="294"/>
                </a:lnTo>
                <a:lnTo>
                  <a:pt x="296" y="286"/>
                </a:lnTo>
                <a:lnTo>
                  <a:pt x="296" y="286"/>
                </a:lnTo>
                <a:lnTo>
                  <a:pt x="306" y="282"/>
                </a:lnTo>
                <a:lnTo>
                  <a:pt x="316" y="282"/>
                </a:lnTo>
                <a:lnTo>
                  <a:pt x="328" y="282"/>
                </a:lnTo>
                <a:lnTo>
                  <a:pt x="338" y="286"/>
                </a:lnTo>
                <a:lnTo>
                  <a:pt x="360" y="296"/>
                </a:lnTo>
                <a:lnTo>
                  <a:pt x="380" y="310"/>
                </a:lnTo>
                <a:lnTo>
                  <a:pt x="398" y="324"/>
                </a:lnTo>
                <a:lnTo>
                  <a:pt x="414" y="334"/>
                </a:lnTo>
                <a:lnTo>
                  <a:pt x="420" y="336"/>
                </a:lnTo>
                <a:lnTo>
                  <a:pt x="426" y="336"/>
                </a:lnTo>
                <a:lnTo>
                  <a:pt x="430" y="332"/>
                </a:lnTo>
                <a:lnTo>
                  <a:pt x="432" y="326"/>
                </a:lnTo>
                <a:lnTo>
                  <a:pt x="432" y="326"/>
                </a:lnTo>
                <a:lnTo>
                  <a:pt x="434" y="308"/>
                </a:lnTo>
                <a:lnTo>
                  <a:pt x="436" y="284"/>
                </a:lnTo>
                <a:lnTo>
                  <a:pt x="432" y="234"/>
                </a:lnTo>
                <a:lnTo>
                  <a:pt x="426" y="192"/>
                </a:lnTo>
                <a:lnTo>
                  <a:pt x="424" y="174"/>
                </a:lnTo>
                <a:lnTo>
                  <a:pt x="424" y="174"/>
                </a:lnTo>
                <a:lnTo>
                  <a:pt x="424" y="152"/>
                </a:lnTo>
                <a:lnTo>
                  <a:pt x="424" y="152"/>
                </a:lnTo>
                <a:lnTo>
                  <a:pt x="360" y="146"/>
                </a:lnTo>
                <a:lnTo>
                  <a:pt x="326" y="140"/>
                </a:lnTo>
                <a:lnTo>
                  <a:pt x="296" y="134"/>
                </a:lnTo>
                <a:lnTo>
                  <a:pt x="296" y="134"/>
                </a:lnTo>
                <a:lnTo>
                  <a:pt x="288" y="130"/>
                </a:lnTo>
                <a:lnTo>
                  <a:pt x="286" y="124"/>
                </a:lnTo>
                <a:lnTo>
                  <a:pt x="284" y="116"/>
                </a:lnTo>
                <a:lnTo>
                  <a:pt x="286" y="108"/>
                </a:lnTo>
                <a:lnTo>
                  <a:pt x="290" y="88"/>
                </a:lnTo>
                <a:lnTo>
                  <a:pt x="296" y="66"/>
                </a:lnTo>
                <a:lnTo>
                  <a:pt x="298" y="56"/>
                </a:lnTo>
                <a:lnTo>
                  <a:pt x="298" y="46"/>
                </a:lnTo>
                <a:lnTo>
                  <a:pt x="294" y="36"/>
                </a:lnTo>
                <a:lnTo>
                  <a:pt x="288" y="26"/>
                </a:lnTo>
                <a:lnTo>
                  <a:pt x="276" y="18"/>
                </a:lnTo>
                <a:lnTo>
                  <a:pt x="260" y="10"/>
                </a:lnTo>
                <a:lnTo>
                  <a:pt x="240" y="4"/>
                </a:lnTo>
                <a:lnTo>
                  <a:pt x="214" y="0"/>
                </a:lnTo>
                <a:lnTo>
                  <a:pt x="214" y="0"/>
                </a:lnTo>
                <a:lnTo>
                  <a:pt x="198" y="0"/>
                </a:lnTo>
                <a:lnTo>
                  <a:pt x="184" y="0"/>
                </a:lnTo>
                <a:lnTo>
                  <a:pt x="170" y="2"/>
                </a:lnTo>
                <a:lnTo>
                  <a:pt x="160" y="6"/>
                </a:lnTo>
                <a:lnTo>
                  <a:pt x="150" y="10"/>
                </a:lnTo>
                <a:lnTo>
                  <a:pt x="140" y="14"/>
                </a:lnTo>
                <a:lnTo>
                  <a:pt x="134" y="20"/>
                </a:lnTo>
                <a:lnTo>
                  <a:pt x="128" y="26"/>
                </a:lnTo>
                <a:lnTo>
                  <a:pt x="126" y="34"/>
                </a:lnTo>
                <a:lnTo>
                  <a:pt x="124" y="42"/>
                </a:lnTo>
                <a:lnTo>
                  <a:pt x="124" y="50"/>
                </a:lnTo>
                <a:lnTo>
                  <a:pt x="128" y="58"/>
                </a:lnTo>
                <a:lnTo>
                  <a:pt x="132" y="68"/>
                </a:lnTo>
                <a:lnTo>
                  <a:pt x="138" y="76"/>
                </a:lnTo>
                <a:lnTo>
                  <a:pt x="148" y="84"/>
                </a:lnTo>
                <a:lnTo>
                  <a:pt x="160" y="94"/>
                </a:lnTo>
                <a:lnTo>
                  <a:pt x="160" y="94"/>
                </a:lnTo>
                <a:lnTo>
                  <a:pt x="174" y="104"/>
                </a:lnTo>
                <a:lnTo>
                  <a:pt x="182" y="112"/>
                </a:lnTo>
                <a:lnTo>
                  <a:pt x="186" y="120"/>
                </a:lnTo>
                <a:lnTo>
                  <a:pt x="186" y="126"/>
                </a:lnTo>
                <a:lnTo>
                  <a:pt x="184" y="132"/>
                </a:lnTo>
                <a:lnTo>
                  <a:pt x="182" y="138"/>
                </a:lnTo>
                <a:lnTo>
                  <a:pt x="176" y="150"/>
                </a:lnTo>
                <a:lnTo>
                  <a:pt x="176" y="150"/>
                </a:lnTo>
                <a:lnTo>
                  <a:pt x="174" y="152"/>
                </a:lnTo>
                <a:lnTo>
                  <a:pt x="170" y="152"/>
                </a:lnTo>
                <a:lnTo>
                  <a:pt x="154" y="154"/>
                </a:lnTo>
                <a:lnTo>
                  <a:pt x="134" y="154"/>
                </a:lnTo>
                <a:lnTo>
                  <a:pt x="108" y="152"/>
                </a:lnTo>
                <a:lnTo>
                  <a:pt x="50" y="146"/>
                </a:lnTo>
                <a:lnTo>
                  <a:pt x="0" y="138"/>
                </a:lnTo>
                <a:lnTo>
                  <a:pt x="0" y="5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6" name="Freeform 39"/>
          <p:cNvSpPr>
            <a:spLocks/>
          </p:cNvSpPr>
          <p:nvPr/>
        </p:nvSpPr>
        <p:spPr bwMode="auto">
          <a:xfrm>
            <a:off x="2203450" y="3390900"/>
            <a:ext cx="717550" cy="1092200"/>
          </a:xfrm>
          <a:custGeom>
            <a:avLst/>
            <a:gdLst>
              <a:gd name="T0" fmla="*/ 44 w 452"/>
              <a:gd name="T1" fmla="*/ 552 h 688"/>
              <a:gd name="T2" fmla="*/ 120 w 452"/>
              <a:gd name="T3" fmla="*/ 530 h 688"/>
              <a:gd name="T4" fmla="*/ 158 w 452"/>
              <a:gd name="T5" fmla="*/ 530 h 688"/>
              <a:gd name="T6" fmla="*/ 168 w 452"/>
              <a:gd name="T7" fmla="*/ 536 h 688"/>
              <a:gd name="T8" fmla="*/ 170 w 452"/>
              <a:gd name="T9" fmla="*/ 558 h 688"/>
              <a:gd name="T10" fmla="*/ 146 w 452"/>
              <a:gd name="T11" fmla="*/ 594 h 688"/>
              <a:gd name="T12" fmla="*/ 134 w 452"/>
              <a:gd name="T13" fmla="*/ 628 h 688"/>
              <a:gd name="T14" fmla="*/ 148 w 452"/>
              <a:gd name="T15" fmla="*/ 654 h 688"/>
              <a:gd name="T16" fmla="*/ 174 w 452"/>
              <a:gd name="T17" fmla="*/ 674 h 688"/>
              <a:gd name="T18" fmla="*/ 218 w 452"/>
              <a:gd name="T19" fmla="*/ 686 h 688"/>
              <a:gd name="T20" fmla="*/ 262 w 452"/>
              <a:gd name="T21" fmla="*/ 684 h 688"/>
              <a:gd name="T22" fmla="*/ 298 w 452"/>
              <a:gd name="T23" fmla="*/ 670 h 688"/>
              <a:gd name="T24" fmla="*/ 322 w 452"/>
              <a:gd name="T25" fmla="*/ 646 h 688"/>
              <a:gd name="T26" fmla="*/ 328 w 452"/>
              <a:gd name="T27" fmla="*/ 616 h 688"/>
              <a:gd name="T28" fmla="*/ 322 w 452"/>
              <a:gd name="T29" fmla="*/ 600 h 688"/>
              <a:gd name="T30" fmla="*/ 300 w 452"/>
              <a:gd name="T31" fmla="*/ 576 h 688"/>
              <a:gd name="T32" fmla="*/ 278 w 452"/>
              <a:gd name="T33" fmla="*/ 560 h 688"/>
              <a:gd name="T34" fmla="*/ 278 w 452"/>
              <a:gd name="T35" fmla="*/ 548 h 688"/>
              <a:gd name="T36" fmla="*/ 294 w 452"/>
              <a:gd name="T37" fmla="*/ 534 h 688"/>
              <a:gd name="T38" fmla="*/ 328 w 452"/>
              <a:gd name="T39" fmla="*/ 530 h 688"/>
              <a:gd name="T40" fmla="*/ 384 w 452"/>
              <a:gd name="T41" fmla="*/ 548 h 688"/>
              <a:gd name="T42" fmla="*/ 432 w 452"/>
              <a:gd name="T43" fmla="*/ 550 h 688"/>
              <a:gd name="T44" fmla="*/ 440 w 452"/>
              <a:gd name="T45" fmla="*/ 476 h 688"/>
              <a:gd name="T46" fmla="*/ 434 w 452"/>
              <a:gd name="T47" fmla="*/ 400 h 688"/>
              <a:gd name="T48" fmla="*/ 424 w 452"/>
              <a:gd name="T49" fmla="*/ 372 h 688"/>
              <a:gd name="T50" fmla="*/ 416 w 452"/>
              <a:gd name="T51" fmla="*/ 366 h 688"/>
              <a:gd name="T52" fmla="*/ 388 w 452"/>
              <a:gd name="T53" fmla="*/ 398 h 688"/>
              <a:gd name="T54" fmla="*/ 360 w 452"/>
              <a:gd name="T55" fmla="*/ 424 h 688"/>
              <a:gd name="T56" fmla="*/ 340 w 452"/>
              <a:gd name="T57" fmla="*/ 432 h 688"/>
              <a:gd name="T58" fmla="*/ 316 w 452"/>
              <a:gd name="T59" fmla="*/ 430 h 688"/>
              <a:gd name="T60" fmla="*/ 296 w 452"/>
              <a:gd name="T61" fmla="*/ 416 h 688"/>
              <a:gd name="T62" fmla="*/ 280 w 452"/>
              <a:gd name="T63" fmla="*/ 380 h 688"/>
              <a:gd name="T64" fmla="*/ 284 w 452"/>
              <a:gd name="T65" fmla="*/ 320 h 688"/>
              <a:gd name="T66" fmla="*/ 294 w 452"/>
              <a:gd name="T67" fmla="*/ 296 h 688"/>
              <a:gd name="T68" fmla="*/ 320 w 452"/>
              <a:gd name="T69" fmla="*/ 276 h 688"/>
              <a:gd name="T70" fmla="*/ 368 w 452"/>
              <a:gd name="T71" fmla="*/ 272 h 688"/>
              <a:gd name="T72" fmla="*/ 424 w 452"/>
              <a:gd name="T73" fmla="*/ 270 h 688"/>
              <a:gd name="T74" fmla="*/ 444 w 452"/>
              <a:gd name="T75" fmla="*/ 252 h 688"/>
              <a:gd name="T76" fmla="*/ 450 w 452"/>
              <a:gd name="T77" fmla="*/ 226 h 688"/>
              <a:gd name="T78" fmla="*/ 448 w 452"/>
              <a:gd name="T79" fmla="*/ 160 h 688"/>
              <a:gd name="T80" fmla="*/ 424 w 452"/>
              <a:gd name="T81" fmla="*/ 138 h 688"/>
              <a:gd name="T82" fmla="*/ 378 w 452"/>
              <a:gd name="T83" fmla="*/ 162 h 688"/>
              <a:gd name="T84" fmla="*/ 314 w 452"/>
              <a:gd name="T85" fmla="*/ 182 h 688"/>
              <a:gd name="T86" fmla="*/ 288 w 452"/>
              <a:gd name="T87" fmla="*/ 178 h 688"/>
              <a:gd name="T88" fmla="*/ 288 w 452"/>
              <a:gd name="T89" fmla="*/ 158 h 688"/>
              <a:gd name="T90" fmla="*/ 328 w 452"/>
              <a:gd name="T91" fmla="*/ 98 h 688"/>
              <a:gd name="T92" fmla="*/ 346 w 452"/>
              <a:gd name="T93" fmla="*/ 52 h 688"/>
              <a:gd name="T94" fmla="*/ 336 w 452"/>
              <a:gd name="T95" fmla="*/ 32 h 688"/>
              <a:gd name="T96" fmla="*/ 310 w 452"/>
              <a:gd name="T97" fmla="*/ 14 h 688"/>
              <a:gd name="T98" fmla="*/ 282 w 452"/>
              <a:gd name="T99" fmla="*/ 6 h 688"/>
              <a:gd name="T100" fmla="*/ 240 w 452"/>
              <a:gd name="T101" fmla="*/ 0 h 688"/>
              <a:gd name="T102" fmla="*/ 204 w 452"/>
              <a:gd name="T103" fmla="*/ 6 h 688"/>
              <a:gd name="T104" fmla="*/ 180 w 452"/>
              <a:gd name="T105" fmla="*/ 22 h 688"/>
              <a:gd name="T106" fmla="*/ 172 w 452"/>
              <a:gd name="T107" fmla="*/ 44 h 688"/>
              <a:gd name="T108" fmla="*/ 184 w 452"/>
              <a:gd name="T109" fmla="*/ 74 h 688"/>
              <a:gd name="T110" fmla="*/ 202 w 452"/>
              <a:gd name="T111" fmla="*/ 112 h 688"/>
              <a:gd name="T112" fmla="*/ 198 w 452"/>
              <a:gd name="T113" fmla="*/ 144 h 688"/>
              <a:gd name="T114" fmla="*/ 184 w 452"/>
              <a:gd name="T115" fmla="*/ 152 h 688"/>
              <a:gd name="T116" fmla="*/ 160 w 452"/>
              <a:gd name="T117" fmla="*/ 146 h 688"/>
              <a:gd name="T118" fmla="*/ 130 w 452"/>
              <a:gd name="T119" fmla="*/ 136 h 688"/>
              <a:gd name="T120" fmla="*/ 0 w 452"/>
              <a:gd name="T121" fmla="*/ 122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2" h="688">
                <a:moveTo>
                  <a:pt x="0" y="570"/>
                </a:moveTo>
                <a:lnTo>
                  <a:pt x="0" y="570"/>
                </a:lnTo>
                <a:lnTo>
                  <a:pt x="44" y="552"/>
                </a:lnTo>
                <a:lnTo>
                  <a:pt x="70" y="544"/>
                </a:lnTo>
                <a:lnTo>
                  <a:pt x="96" y="536"/>
                </a:lnTo>
                <a:lnTo>
                  <a:pt x="120" y="530"/>
                </a:lnTo>
                <a:lnTo>
                  <a:pt x="142" y="528"/>
                </a:lnTo>
                <a:lnTo>
                  <a:pt x="150" y="528"/>
                </a:lnTo>
                <a:lnTo>
                  <a:pt x="158" y="530"/>
                </a:lnTo>
                <a:lnTo>
                  <a:pt x="164" y="532"/>
                </a:lnTo>
                <a:lnTo>
                  <a:pt x="168" y="536"/>
                </a:lnTo>
                <a:lnTo>
                  <a:pt x="168" y="536"/>
                </a:lnTo>
                <a:lnTo>
                  <a:pt x="172" y="544"/>
                </a:lnTo>
                <a:lnTo>
                  <a:pt x="172" y="550"/>
                </a:lnTo>
                <a:lnTo>
                  <a:pt x="170" y="558"/>
                </a:lnTo>
                <a:lnTo>
                  <a:pt x="166" y="564"/>
                </a:lnTo>
                <a:lnTo>
                  <a:pt x="158" y="580"/>
                </a:lnTo>
                <a:lnTo>
                  <a:pt x="146" y="594"/>
                </a:lnTo>
                <a:lnTo>
                  <a:pt x="138" y="610"/>
                </a:lnTo>
                <a:lnTo>
                  <a:pt x="134" y="620"/>
                </a:lnTo>
                <a:lnTo>
                  <a:pt x="134" y="628"/>
                </a:lnTo>
                <a:lnTo>
                  <a:pt x="136" y="636"/>
                </a:lnTo>
                <a:lnTo>
                  <a:pt x="140" y="646"/>
                </a:lnTo>
                <a:lnTo>
                  <a:pt x="148" y="654"/>
                </a:lnTo>
                <a:lnTo>
                  <a:pt x="160" y="664"/>
                </a:lnTo>
                <a:lnTo>
                  <a:pt x="160" y="664"/>
                </a:lnTo>
                <a:lnTo>
                  <a:pt x="174" y="674"/>
                </a:lnTo>
                <a:lnTo>
                  <a:pt x="188" y="680"/>
                </a:lnTo>
                <a:lnTo>
                  <a:pt x="204" y="684"/>
                </a:lnTo>
                <a:lnTo>
                  <a:pt x="218" y="686"/>
                </a:lnTo>
                <a:lnTo>
                  <a:pt x="232" y="688"/>
                </a:lnTo>
                <a:lnTo>
                  <a:pt x="248" y="686"/>
                </a:lnTo>
                <a:lnTo>
                  <a:pt x="262" y="684"/>
                </a:lnTo>
                <a:lnTo>
                  <a:pt x="274" y="680"/>
                </a:lnTo>
                <a:lnTo>
                  <a:pt x="288" y="676"/>
                </a:lnTo>
                <a:lnTo>
                  <a:pt x="298" y="670"/>
                </a:lnTo>
                <a:lnTo>
                  <a:pt x="308" y="662"/>
                </a:lnTo>
                <a:lnTo>
                  <a:pt x="316" y="654"/>
                </a:lnTo>
                <a:lnTo>
                  <a:pt x="322" y="646"/>
                </a:lnTo>
                <a:lnTo>
                  <a:pt x="326" y="636"/>
                </a:lnTo>
                <a:lnTo>
                  <a:pt x="328" y="626"/>
                </a:lnTo>
                <a:lnTo>
                  <a:pt x="328" y="616"/>
                </a:lnTo>
                <a:lnTo>
                  <a:pt x="328" y="616"/>
                </a:lnTo>
                <a:lnTo>
                  <a:pt x="326" y="608"/>
                </a:lnTo>
                <a:lnTo>
                  <a:pt x="322" y="600"/>
                </a:lnTo>
                <a:lnTo>
                  <a:pt x="318" y="592"/>
                </a:lnTo>
                <a:lnTo>
                  <a:pt x="312" y="586"/>
                </a:lnTo>
                <a:lnTo>
                  <a:pt x="300" y="576"/>
                </a:lnTo>
                <a:lnTo>
                  <a:pt x="290" y="570"/>
                </a:lnTo>
                <a:lnTo>
                  <a:pt x="280" y="562"/>
                </a:lnTo>
                <a:lnTo>
                  <a:pt x="278" y="560"/>
                </a:lnTo>
                <a:lnTo>
                  <a:pt x="276" y="556"/>
                </a:lnTo>
                <a:lnTo>
                  <a:pt x="276" y="552"/>
                </a:lnTo>
                <a:lnTo>
                  <a:pt x="278" y="548"/>
                </a:lnTo>
                <a:lnTo>
                  <a:pt x="288" y="536"/>
                </a:lnTo>
                <a:lnTo>
                  <a:pt x="288" y="536"/>
                </a:lnTo>
                <a:lnTo>
                  <a:pt x="294" y="534"/>
                </a:lnTo>
                <a:lnTo>
                  <a:pt x="298" y="530"/>
                </a:lnTo>
                <a:lnTo>
                  <a:pt x="312" y="528"/>
                </a:lnTo>
                <a:lnTo>
                  <a:pt x="328" y="530"/>
                </a:lnTo>
                <a:lnTo>
                  <a:pt x="346" y="534"/>
                </a:lnTo>
                <a:lnTo>
                  <a:pt x="364" y="540"/>
                </a:lnTo>
                <a:lnTo>
                  <a:pt x="384" y="548"/>
                </a:lnTo>
                <a:lnTo>
                  <a:pt x="426" y="568"/>
                </a:lnTo>
                <a:lnTo>
                  <a:pt x="426" y="568"/>
                </a:lnTo>
                <a:lnTo>
                  <a:pt x="432" y="550"/>
                </a:lnTo>
                <a:lnTo>
                  <a:pt x="436" y="528"/>
                </a:lnTo>
                <a:lnTo>
                  <a:pt x="438" y="502"/>
                </a:lnTo>
                <a:lnTo>
                  <a:pt x="440" y="476"/>
                </a:lnTo>
                <a:lnTo>
                  <a:pt x="438" y="448"/>
                </a:lnTo>
                <a:lnTo>
                  <a:pt x="436" y="422"/>
                </a:lnTo>
                <a:lnTo>
                  <a:pt x="434" y="400"/>
                </a:lnTo>
                <a:lnTo>
                  <a:pt x="428" y="380"/>
                </a:lnTo>
                <a:lnTo>
                  <a:pt x="428" y="380"/>
                </a:lnTo>
                <a:lnTo>
                  <a:pt x="424" y="372"/>
                </a:lnTo>
                <a:lnTo>
                  <a:pt x="422" y="368"/>
                </a:lnTo>
                <a:lnTo>
                  <a:pt x="418" y="366"/>
                </a:lnTo>
                <a:lnTo>
                  <a:pt x="416" y="366"/>
                </a:lnTo>
                <a:lnTo>
                  <a:pt x="408" y="372"/>
                </a:lnTo>
                <a:lnTo>
                  <a:pt x="400" y="384"/>
                </a:lnTo>
                <a:lnTo>
                  <a:pt x="388" y="398"/>
                </a:lnTo>
                <a:lnTo>
                  <a:pt x="376" y="412"/>
                </a:lnTo>
                <a:lnTo>
                  <a:pt x="368" y="418"/>
                </a:lnTo>
                <a:lnTo>
                  <a:pt x="360" y="424"/>
                </a:lnTo>
                <a:lnTo>
                  <a:pt x="350" y="428"/>
                </a:lnTo>
                <a:lnTo>
                  <a:pt x="340" y="432"/>
                </a:lnTo>
                <a:lnTo>
                  <a:pt x="340" y="432"/>
                </a:lnTo>
                <a:lnTo>
                  <a:pt x="332" y="434"/>
                </a:lnTo>
                <a:lnTo>
                  <a:pt x="324" y="432"/>
                </a:lnTo>
                <a:lnTo>
                  <a:pt x="316" y="430"/>
                </a:lnTo>
                <a:lnTo>
                  <a:pt x="308" y="426"/>
                </a:lnTo>
                <a:lnTo>
                  <a:pt x="302" y="422"/>
                </a:lnTo>
                <a:lnTo>
                  <a:pt x="296" y="416"/>
                </a:lnTo>
                <a:lnTo>
                  <a:pt x="290" y="408"/>
                </a:lnTo>
                <a:lnTo>
                  <a:pt x="286" y="400"/>
                </a:lnTo>
                <a:lnTo>
                  <a:pt x="280" y="380"/>
                </a:lnTo>
                <a:lnTo>
                  <a:pt x="278" y="358"/>
                </a:lnTo>
                <a:lnTo>
                  <a:pt x="280" y="334"/>
                </a:lnTo>
                <a:lnTo>
                  <a:pt x="284" y="320"/>
                </a:lnTo>
                <a:lnTo>
                  <a:pt x="288" y="308"/>
                </a:lnTo>
                <a:lnTo>
                  <a:pt x="288" y="308"/>
                </a:lnTo>
                <a:lnTo>
                  <a:pt x="294" y="296"/>
                </a:lnTo>
                <a:lnTo>
                  <a:pt x="302" y="288"/>
                </a:lnTo>
                <a:lnTo>
                  <a:pt x="310" y="282"/>
                </a:lnTo>
                <a:lnTo>
                  <a:pt x="320" y="276"/>
                </a:lnTo>
                <a:lnTo>
                  <a:pt x="332" y="274"/>
                </a:lnTo>
                <a:lnTo>
                  <a:pt x="344" y="272"/>
                </a:lnTo>
                <a:lnTo>
                  <a:pt x="368" y="272"/>
                </a:lnTo>
                <a:lnTo>
                  <a:pt x="392" y="272"/>
                </a:lnTo>
                <a:lnTo>
                  <a:pt x="414" y="272"/>
                </a:lnTo>
                <a:lnTo>
                  <a:pt x="424" y="270"/>
                </a:lnTo>
                <a:lnTo>
                  <a:pt x="432" y="266"/>
                </a:lnTo>
                <a:lnTo>
                  <a:pt x="440" y="260"/>
                </a:lnTo>
                <a:lnTo>
                  <a:pt x="444" y="252"/>
                </a:lnTo>
                <a:lnTo>
                  <a:pt x="444" y="252"/>
                </a:lnTo>
                <a:lnTo>
                  <a:pt x="448" y="240"/>
                </a:lnTo>
                <a:lnTo>
                  <a:pt x="450" y="226"/>
                </a:lnTo>
                <a:lnTo>
                  <a:pt x="452" y="210"/>
                </a:lnTo>
                <a:lnTo>
                  <a:pt x="450" y="194"/>
                </a:lnTo>
                <a:lnTo>
                  <a:pt x="448" y="160"/>
                </a:lnTo>
                <a:lnTo>
                  <a:pt x="442" y="128"/>
                </a:lnTo>
                <a:lnTo>
                  <a:pt x="442" y="128"/>
                </a:lnTo>
                <a:lnTo>
                  <a:pt x="424" y="138"/>
                </a:lnTo>
                <a:lnTo>
                  <a:pt x="424" y="138"/>
                </a:lnTo>
                <a:lnTo>
                  <a:pt x="404" y="150"/>
                </a:lnTo>
                <a:lnTo>
                  <a:pt x="378" y="162"/>
                </a:lnTo>
                <a:lnTo>
                  <a:pt x="350" y="172"/>
                </a:lnTo>
                <a:lnTo>
                  <a:pt x="324" y="180"/>
                </a:lnTo>
                <a:lnTo>
                  <a:pt x="314" y="182"/>
                </a:lnTo>
                <a:lnTo>
                  <a:pt x="302" y="182"/>
                </a:lnTo>
                <a:lnTo>
                  <a:pt x="294" y="182"/>
                </a:lnTo>
                <a:lnTo>
                  <a:pt x="288" y="178"/>
                </a:lnTo>
                <a:lnTo>
                  <a:pt x="286" y="174"/>
                </a:lnTo>
                <a:lnTo>
                  <a:pt x="286" y="168"/>
                </a:lnTo>
                <a:lnTo>
                  <a:pt x="288" y="158"/>
                </a:lnTo>
                <a:lnTo>
                  <a:pt x="296" y="146"/>
                </a:lnTo>
                <a:lnTo>
                  <a:pt x="296" y="146"/>
                </a:lnTo>
                <a:lnTo>
                  <a:pt x="328" y="98"/>
                </a:lnTo>
                <a:lnTo>
                  <a:pt x="340" y="78"/>
                </a:lnTo>
                <a:lnTo>
                  <a:pt x="344" y="60"/>
                </a:lnTo>
                <a:lnTo>
                  <a:pt x="346" y="52"/>
                </a:lnTo>
                <a:lnTo>
                  <a:pt x="344" y="46"/>
                </a:lnTo>
                <a:lnTo>
                  <a:pt x="342" y="38"/>
                </a:lnTo>
                <a:lnTo>
                  <a:pt x="336" y="32"/>
                </a:lnTo>
                <a:lnTo>
                  <a:pt x="330" y="26"/>
                </a:lnTo>
                <a:lnTo>
                  <a:pt x="322" y="20"/>
                </a:lnTo>
                <a:lnTo>
                  <a:pt x="310" y="14"/>
                </a:lnTo>
                <a:lnTo>
                  <a:pt x="296" y="10"/>
                </a:lnTo>
                <a:lnTo>
                  <a:pt x="296" y="10"/>
                </a:lnTo>
                <a:lnTo>
                  <a:pt x="282" y="6"/>
                </a:lnTo>
                <a:lnTo>
                  <a:pt x="266" y="2"/>
                </a:lnTo>
                <a:lnTo>
                  <a:pt x="252" y="2"/>
                </a:lnTo>
                <a:lnTo>
                  <a:pt x="240" y="0"/>
                </a:lnTo>
                <a:lnTo>
                  <a:pt x="226" y="2"/>
                </a:lnTo>
                <a:lnTo>
                  <a:pt x="214" y="4"/>
                </a:lnTo>
                <a:lnTo>
                  <a:pt x="204" y="6"/>
                </a:lnTo>
                <a:lnTo>
                  <a:pt x="196" y="12"/>
                </a:lnTo>
                <a:lnTo>
                  <a:pt x="188" y="16"/>
                </a:lnTo>
                <a:lnTo>
                  <a:pt x="180" y="22"/>
                </a:lnTo>
                <a:lnTo>
                  <a:pt x="176" y="28"/>
                </a:lnTo>
                <a:lnTo>
                  <a:pt x="174" y="36"/>
                </a:lnTo>
                <a:lnTo>
                  <a:pt x="172" y="44"/>
                </a:lnTo>
                <a:lnTo>
                  <a:pt x="174" y="54"/>
                </a:lnTo>
                <a:lnTo>
                  <a:pt x="178" y="64"/>
                </a:lnTo>
                <a:lnTo>
                  <a:pt x="184" y="74"/>
                </a:lnTo>
                <a:lnTo>
                  <a:pt x="184" y="74"/>
                </a:lnTo>
                <a:lnTo>
                  <a:pt x="196" y="94"/>
                </a:lnTo>
                <a:lnTo>
                  <a:pt x="202" y="112"/>
                </a:lnTo>
                <a:lnTo>
                  <a:pt x="204" y="126"/>
                </a:lnTo>
                <a:lnTo>
                  <a:pt x="200" y="138"/>
                </a:lnTo>
                <a:lnTo>
                  <a:pt x="198" y="144"/>
                </a:lnTo>
                <a:lnTo>
                  <a:pt x="194" y="148"/>
                </a:lnTo>
                <a:lnTo>
                  <a:pt x="190" y="150"/>
                </a:lnTo>
                <a:lnTo>
                  <a:pt x="184" y="152"/>
                </a:lnTo>
                <a:lnTo>
                  <a:pt x="180" y="152"/>
                </a:lnTo>
                <a:lnTo>
                  <a:pt x="174" y="152"/>
                </a:lnTo>
                <a:lnTo>
                  <a:pt x="160" y="146"/>
                </a:lnTo>
                <a:lnTo>
                  <a:pt x="160" y="146"/>
                </a:lnTo>
                <a:lnTo>
                  <a:pt x="148" y="140"/>
                </a:lnTo>
                <a:lnTo>
                  <a:pt x="130" y="136"/>
                </a:lnTo>
                <a:lnTo>
                  <a:pt x="88" y="128"/>
                </a:lnTo>
                <a:lnTo>
                  <a:pt x="40" y="124"/>
                </a:lnTo>
                <a:lnTo>
                  <a:pt x="0" y="122"/>
                </a:lnTo>
                <a:lnTo>
                  <a:pt x="0" y="5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7" name="Freeform 40"/>
          <p:cNvSpPr>
            <a:spLocks/>
          </p:cNvSpPr>
          <p:nvPr/>
        </p:nvSpPr>
        <p:spPr bwMode="auto">
          <a:xfrm>
            <a:off x="2203450" y="4965700"/>
            <a:ext cx="949325" cy="815975"/>
          </a:xfrm>
          <a:custGeom>
            <a:avLst/>
            <a:gdLst>
              <a:gd name="T0" fmla="*/ 418 w 598"/>
              <a:gd name="T1" fmla="*/ 16 h 514"/>
              <a:gd name="T2" fmla="*/ 348 w 598"/>
              <a:gd name="T3" fmla="*/ 8 h 514"/>
              <a:gd name="T4" fmla="*/ 312 w 598"/>
              <a:gd name="T5" fmla="*/ 14 h 514"/>
              <a:gd name="T6" fmla="*/ 306 w 598"/>
              <a:gd name="T7" fmla="*/ 26 h 514"/>
              <a:gd name="T8" fmla="*/ 310 w 598"/>
              <a:gd name="T9" fmla="*/ 64 h 514"/>
              <a:gd name="T10" fmla="*/ 324 w 598"/>
              <a:gd name="T11" fmla="*/ 114 h 514"/>
              <a:gd name="T12" fmla="*/ 318 w 598"/>
              <a:gd name="T13" fmla="*/ 128 h 514"/>
              <a:gd name="T14" fmla="*/ 296 w 598"/>
              <a:gd name="T15" fmla="*/ 142 h 514"/>
              <a:gd name="T16" fmla="*/ 238 w 598"/>
              <a:gd name="T17" fmla="*/ 142 h 514"/>
              <a:gd name="T18" fmla="*/ 204 w 598"/>
              <a:gd name="T19" fmla="*/ 130 h 514"/>
              <a:gd name="T20" fmla="*/ 180 w 598"/>
              <a:gd name="T21" fmla="*/ 110 h 514"/>
              <a:gd name="T22" fmla="*/ 174 w 598"/>
              <a:gd name="T23" fmla="*/ 96 h 514"/>
              <a:gd name="T24" fmla="*/ 178 w 598"/>
              <a:gd name="T25" fmla="*/ 72 h 514"/>
              <a:gd name="T26" fmla="*/ 194 w 598"/>
              <a:gd name="T27" fmla="*/ 44 h 514"/>
              <a:gd name="T28" fmla="*/ 196 w 598"/>
              <a:gd name="T29" fmla="*/ 26 h 514"/>
              <a:gd name="T30" fmla="*/ 188 w 598"/>
              <a:gd name="T31" fmla="*/ 16 h 514"/>
              <a:gd name="T32" fmla="*/ 126 w 598"/>
              <a:gd name="T33" fmla="*/ 0 h 514"/>
              <a:gd name="T34" fmla="*/ 32 w 598"/>
              <a:gd name="T35" fmla="*/ 8 h 514"/>
              <a:gd name="T36" fmla="*/ 0 w 598"/>
              <a:gd name="T37" fmla="*/ 468 h 514"/>
              <a:gd name="T38" fmla="*/ 204 w 598"/>
              <a:gd name="T39" fmla="*/ 508 h 514"/>
              <a:gd name="T40" fmla="*/ 186 w 598"/>
              <a:gd name="T41" fmla="*/ 464 h 514"/>
              <a:gd name="T42" fmla="*/ 182 w 598"/>
              <a:gd name="T43" fmla="*/ 436 h 514"/>
              <a:gd name="T44" fmla="*/ 192 w 598"/>
              <a:gd name="T45" fmla="*/ 420 h 514"/>
              <a:gd name="T46" fmla="*/ 228 w 598"/>
              <a:gd name="T47" fmla="*/ 386 h 514"/>
              <a:gd name="T48" fmla="*/ 258 w 598"/>
              <a:gd name="T49" fmla="*/ 378 h 514"/>
              <a:gd name="T50" fmla="*/ 284 w 598"/>
              <a:gd name="T51" fmla="*/ 388 h 514"/>
              <a:gd name="T52" fmla="*/ 304 w 598"/>
              <a:gd name="T53" fmla="*/ 414 h 514"/>
              <a:gd name="T54" fmla="*/ 316 w 598"/>
              <a:gd name="T55" fmla="*/ 452 h 514"/>
              <a:gd name="T56" fmla="*/ 310 w 598"/>
              <a:gd name="T57" fmla="*/ 482 h 514"/>
              <a:gd name="T58" fmla="*/ 308 w 598"/>
              <a:gd name="T59" fmla="*/ 504 h 514"/>
              <a:gd name="T60" fmla="*/ 432 w 598"/>
              <a:gd name="T61" fmla="*/ 508 h 514"/>
              <a:gd name="T62" fmla="*/ 438 w 598"/>
              <a:gd name="T63" fmla="*/ 466 h 514"/>
              <a:gd name="T64" fmla="*/ 442 w 598"/>
              <a:gd name="T65" fmla="*/ 452 h 514"/>
              <a:gd name="T66" fmla="*/ 432 w 598"/>
              <a:gd name="T67" fmla="*/ 342 h 514"/>
              <a:gd name="T68" fmla="*/ 432 w 598"/>
              <a:gd name="T69" fmla="*/ 308 h 514"/>
              <a:gd name="T70" fmla="*/ 440 w 598"/>
              <a:gd name="T71" fmla="*/ 298 h 514"/>
              <a:gd name="T72" fmla="*/ 474 w 598"/>
              <a:gd name="T73" fmla="*/ 306 h 514"/>
              <a:gd name="T74" fmla="*/ 552 w 598"/>
              <a:gd name="T75" fmla="*/ 308 h 514"/>
              <a:gd name="T76" fmla="*/ 580 w 598"/>
              <a:gd name="T77" fmla="*/ 300 h 514"/>
              <a:gd name="T78" fmla="*/ 596 w 598"/>
              <a:gd name="T79" fmla="*/ 280 h 514"/>
              <a:gd name="T80" fmla="*/ 592 w 598"/>
              <a:gd name="T81" fmla="*/ 254 h 514"/>
              <a:gd name="T82" fmla="*/ 564 w 598"/>
              <a:gd name="T83" fmla="*/ 220 h 514"/>
              <a:gd name="T84" fmla="*/ 528 w 598"/>
              <a:gd name="T85" fmla="*/ 196 h 514"/>
              <a:gd name="T86" fmla="*/ 496 w 598"/>
              <a:gd name="T87" fmla="*/ 192 h 514"/>
              <a:gd name="T88" fmla="*/ 458 w 598"/>
              <a:gd name="T89" fmla="*/ 202 h 514"/>
              <a:gd name="T90" fmla="*/ 438 w 598"/>
              <a:gd name="T91" fmla="*/ 202 h 514"/>
              <a:gd name="T92" fmla="*/ 432 w 598"/>
              <a:gd name="T93" fmla="*/ 196 h 514"/>
              <a:gd name="T94" fmla="*/ 420 w 598"/>
              <a:gd name="T95" fmla="*/ 136 h 514"/>
              <a:gd name="T96" fmla="*/ 416 w 598"/>
              <a:gd name="T97" fmla="*/ 28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8" h="514">
                <a:moveTo>
                  <a:pt x="416" y="28"/>
                </a:moveTo>
                <a:lnTo>
                  <a:pt x="416" y="28"/>
                </a:lnTo>
                <a:lnTo>
                  <a:pt x="418" y="16"/>
                </a:lnTo>
                <a:lnTo>
                  <a:pt x="418" y="16"/>
                </a:lnTo>
                <a:lnTo>
                  <a:pt x="380" y="10"/>
                </a:lnTo>
                <a:lnTo>
                  <a:pt x="348" y="8"/>
                </a:lnTo>
                <a:lnTo>
                  <a:pt x="326" y="10"/>
                </a:lnTo>
                <a:lnTo>
                  <a:pt x="318" y="12"/>
                </a:lnTo>
                <a:lnTo>
                  <a:pt x="312" y="14"/>
                </a:lnTo>
                <a:lnTo>
                  <a:pt x="312" y="14"/>
                </a:lnTo>
                <a:lnTo>
                  <a:pt x="308" y="20"/>
                </a:lnTo>
                <a:lnTo>
                  <a:pt x="306" y="26"/>
                </a:lnTo>
                <a:lnTo>
                  <a:pt x="304" y="38"/>
                </a:lnTo>
                <a:lnTo>
                  <a:pt x="306" y="50"/>
                </a:lnTo>
                <a:lnTo>
                  <a:pt x="310" y="64"/>
                </a:lnTo>
                <a:lnTo>
                  <a:pt x="318" y="90"/>
                </a:lnTo>
                <a:lnTo>
                  <a:pt x="322" y="102"/>
                </a:lnTo>
                <a:lnTo>
                  <a:pt x="324" y="114"/>
                </a:lnTo>
                <a:lnTo>
                  <a:pt x="324" y="114"/>
                </a:lnTo>
                <a:lnTo>
                  <a:pt x="322" y="122"/>
                </a:lnTo>
                <a:lnTo>
                  <a:pt x="318" y="128"/>
                </a:lnTo>
                <a:lnTo>
                  <a:pt x="312" y="134"/>
                </a:lnTo>
                <a:lnTo>
                  <a:pt x="304" y="138"/>
                </a:lnTo>
                <a:lnTo>
                  <a:pt x="296" y="142"/>
                </a:lnTo>
                <a:lnTo>
                  <a:pt x="286" y="144"/>
                </a:lnTo>
                <a:lnTo>
                  <a:pt x="262" y="146"/>
                </a:lnTo>
                <a:lnTo>
                  <a:pt x="238" y="142"/>
                </a:lnTo>
                <a:lnTo>
                  <a:pt x="226" y="140"/>
                </a:lnTo>
                <a:lnTo>
                  <a:pt x="214" y="136"/>
                </a:lnTo>
                <a:lnTo>
                  <a:pt x="204" y="130"/>
                </a:lnTo>
                <a:lnTo>
                  <a:pt x="194" y="124"/>
                </a:lnTo>
                <a:lnTo>
                  <a:pt x="186" y="118"/>
                </a:lnTo>
                <a:lnTo>
                  <a:pt x="180" y="110"/>
                </a:lnTo>
                <a:lnTo>
                  <a:pt x="180" y="110"/>
                </a:lnTo>
                <a:lnTo>
                  <a:pt x="176" y="102"/>
                </a:lnTo>
                <a:lnTo>
                  <a:pt x="174" y="96"/>
                </a:lnTo>
                <a:lnTo>
                  <a:pt x="174" y="88"/>
                </a:lnTo>
                <a:lnTo>
                  <a:pt x="174" y="84"/>
                </a:lnTo>
                <a:lnTo>
                  <a:pt x="178" y="72"/>
                </a:lnTo>
                <a:lnTo>
                  <a:pt x="184" y="62"/>
                </a:lnTo>
                <a:lnTo>
                  <a:pt x="190" y="54"/>
                </a:lnTo>
                <a:lnTo>
                  <a:pt x="194" y="44"/>
                </a:lnTo>
                <a:lnTo>
                  <a:pt x="198" y="36"/>
                </a:lnTo>
                <a:lnTo>
                  <a:pt x="198" y="30"/>
                </a:lnTo>
                <a:lnTo>
                  <a:pt x="196" y="26"/>
                </a:lnTo>
                <a:lnTo>
                  <a:pt x="196" y="26"/>
                </a:lnTo>
                <a:lnTo>
                  <a:pt x="194" y="20"/>
                </a:lnTo>
                <a:lnTo>
                  <a:pt x="188" y="16"/>
                </a:lnTo>
                <a:lnTo>
                  <a:pt x="174" y="8"/>
                </a:lnTo>
                <a:lnTo>
                  <a:pt x="152" y="2"/>
                </a:lnTo>
                <a:lnTo>
                  <a:pt x="126" y="0"/>
                </a:lnTo>
                <a:lnTo>
                  <a:pt x="96" y="0"/>
                </a:lnTo>
                <a:lnTo>
                  <a:pt x="64" y="2"/>
                </a:lnTo>
                <a:lnTo>
                  <a:pt x="32" y="8"/>
                </a:lnTo>
                <a:lnTo>
                  <a:pt x="0" y="18"/>
                </a:lnTo>
                <a:lnTo>
                  <a:pt x="0" y="468"/>
                </a:lnTo>
                <a:lnTo>
                  <a:pt x="0" y="468"/>
                </a:lnTo>
                <a:lnTo>
                  <a:pt x="86" y="488"/>
                </a:lnTo>
                <a:lnTo>
                  <a:pt x="144" y="498"/>
                </a:lnTo>
                <a:lnTo>
                  <a:pt x="204" y="508"/>
                </a:lnTo>
                <a:lnTo>
                  <a:pt x="204" y="508"/>
                </a:lnTo>
                <a:lnTo>
                  <a:pt x="194" y="486"/>
                </a:lnTo>
                <a:lnTo>
                  <a:pt x="186" y="464"/>
                </a:lnTo>
                <a:lnTo>
                  <a:pt x="182" y="454"/>
                </a:lnTo>
                <a:lnTo>
                  <a:pt x="182" y="446"/>
                </a:lnTo>
                <a:lnTo>
                  <a:pt x="182" y="436"/>
                </a:lnTo>
                <a:lnTo>
                  <a:pt x="184" y="430"/>
                </a:lnTo>
                <a:lnTo>
                  <a:pt x="184" y="430"/>
                </a:lnTo>
                <a:lnTo>
                  <a:pt x="192" y="420"/>
                </a:lnTo>
                <a:lnTo>
                  <a:pt x="202" y="408"/>
                </a:lnTo>
                <a:lnTo>
                  <a:pt x="214" y="396"/>
                </a:lnTo>
                <a:lnTo>
                  <a:pt x="228" y="386"/>
                </a:lnTo>
                <a:lnTo>
                  <a:pt x="242" y="380"/>
                </a:lnTo>
                <a:lnTo>
                  <a:pt x="250" y="378"/>
                </a:lnTo>
                <a:lnTo>
                  <a:pt x="258" y="378"/>
                </a:lnTo>
                <a:lnTo>
                  <a:pt x="266" y="380"/>
                </a:lnTo>
                <a:lnTo>
                  <a:pt x="276" y="384"/>
                </a:lnTo>
                <a:lnTo>
                  <a:pt x="284" y="388"/>
                </a:lnTo>
                <a:lnTo>
                  <a:pt x="292" y="396"/>
                </a:lnTo>
                <a:lnTo>
                  <a:pt x="292" y="396"/>
                </a:lnTo>
                <a:lnTo>
                  <a:pt x="304" y="414"/>
                </a:lnTo>
                <a:lnTo>
                  <a:pt x="312" y="428"/>
                </a:lnTo>
                <a:lnTo>
                  <a:pt x="316" y="440"/>
                </a:lnTo>
                <a:lnTo>
                  <a:pt x="316" y="452"/>
                </a:lnTo>
                <a:lnTo>
                  <a:pt x="314" y="462"/>
                </a:lnTo>
                <a:lnTo>
                  <a:pt x="312" y="472"/>
                </a:lnTo>
                <a:lnTo>
                  <a:pt x="310" y="482"/>
                </a:lnTo>
                <a:lnTo>
                  <a:pt x="308" y="492"/>
                </a:lnTo>
                <a:lnTo>
                  <a:pt x="308" y="492"/>
                </a:lnTo>
                <a:lnTo>
                  <a:pt x="308" y="504"/>
                </a:lnTo>
                <a:lnTo>
                  <a:pt x="308" y="514"/>
                </a:lnTo>
                <a:lnTo>
                  <a:pt x="308" y="514"/>
                </a:lnTo>
                <a:lnTo>
                  <a:pt x="432" y="508"/>
                </a:lnTo>
                <a:lnTo>
                  <a:pt x="432" y="508"/>
                </a:lnTo>
                <a:lnTo>
                  <a:pt x="436" y="476"/>
                </a:lnTo>
                <a:lnTo>
                  <a:pt x="438" y="466"/>
                </a:lnTo>
                <a:lnTo>
                  <a:pt x="440" y="460"/>
                </a:lnTo>
                <a:lnTo>
                  <a:pt x="440" y="460"/>
                </a:lnTo>
                <a:lnTo>
                  <a:pt x="442" y="452"/>
                </a:lnTo>
                <a:lnTo>
                  <a:pt x="442" y="436"/>
                </a:lnTo>
                <a:lnTo>
                  <a:pt x="436" y="392"/>
                </a:lnTo>
                <a:lnTo>
                  <a:pt x="432" y="342"/>
                </a:lnTo>
                <a:lnTo>
                  <a:pt x="432" y="322"/>
                </a:lnTo>
                <a:lnTo>
                  <a:pt x="432" y="308"/>
                </a:lnTo>
                <a:lnTo>
                  <a:pt x="432" y="308"/>
                </a:lnTo>
                <a:lnTo>
                  <a:pt x="434" y="300"/>
                </a:lnTo>
                <a:lnTo>
                  <a:pt x="438" y="298"/>
                </a:lnTo>
                <a:lnTo>
                  <a:pt x="440" y="298"/>
                </a:lnTo>
                <a:lnTo>
                  <a:pt x="448" y="298"/>
                </a:lnTo>
                <a:lnTo>
                  <a:pt x="460" y="302"/>
                </a:lnTo>
                <a:lnTo>
                  <a:pt x="474" y="306"/>
                </a:lnTo>
                <a:lnTo>
                  <a:pt x="494" y="310"/>
                </a:lnTo>
                <a:lnTo>
                  <a:pt x="520" y="310"/>
                </a:lnTo>
                <a:lnTo>
                  <a:pt x="552" y="308"/>
                </a:lnTo>
                <a:lnTo>
                  <a:pt x="552" y="308"/>
                </a:lnTo>
                <a:lnTo>
                  <a:pt x="568" y="304"/>
                </a:lnTo>
                <a:lnTo>
                  <a:pt x="580" y="300"/>
                </a:lnTo>
                <a:lnTo>
                  <a:pt x="588" y="294"/>
                </a:lnTo>
                <a:lnTo>
                  <a:pt x="594" y="288"/>
                </a:lnTo>
                <a:lnTo>
                  <a:pt x="596" y="280"/>
                </a:lnTo>
                <a:lnTo>
                  <a:pt x="598" y="272"/>
                </a:lnTo>
                <a:lnTo>
                  <a:pt x="596" y="262"/>
                </a:lnTo>
                <a:lnTo>
                  <a:pt x="592" y="254"/>
                </a:lnTo>
                <a:lnTo>
                  <a:pt x="586" y="244"/>
                </a:lnTo>
                <a:lnTo>
                  <a:pt x="580" y="236"/>
                </a:lnTo>
                <a:lnTo>
                  <a:pt x="564" y="220"/>
                </a:lnTo>
                <a:lnTo>
                  <a:pt x="546" y="206"/>
                </a:lnTo>
                <a:lnTo>
                  <a:pt x="528" y="196"/>
                </a:lnTo>
                <a:lnTo>
                  <a:pt x="528" y="196"/>
                </a:lnTo>
                <a:lnTo>
                  <a:pt x="520" y="194"/>
                </a:lnTo>
                <a:lnTo>
                  <a:pt x="512" y="192"/>
                </a:lnTo>
                <a:lnTo>
                  <a:pt x="496" y="192"/>
                </a:lnTo>
                <a:lnTo>
                  <a:pt x="482" y="194"/>
                </a:lnTo>
                <a:lnTo>
                  <a:pt x="468" y="198"/>
                </a:lnTo>
                <a:lnTo>
                  <a:pt x="458" y="202"/>
                </a:lnTo>
                <a:lnTo>
                  <a:pt x="448" y="204"/>
                </a:lnTo>
                <a:lnTo>
                  <a:pt x="442" y="204"/>
                </a:lnTo>
                <a:lnTo>
                  <a:pt x="438" y="202"/>
                </a:lnTo>
                <a:lnTo>
                  <a:pt x="436" y="200"/>
                </a:lnTo>
                <a:lnTo>
                  <a:pt x="432" y="196"/>
                </a:lnTo>
                <a:lnTo>
                  <a:pt x="432" y="196"/>
                </a:lnTo>
                <a:lnTo>
                  <a:pt x="426" y="182"/>
                </a:lnTo>
                <a:lnTo>
                  <a:pt x="422" y="162"/>
                </a:lnTo>
                <a:lnTo>
                  <a:pt x="420" y="136"/>
                </a:lnTo>
                <a:lnTo>
                  <a:pt x="418" y="110"/>
                </a:lnTo>
                <a:lnTo>
                  <a:pt x="416" y="60"/>
                </a:lnTo>
                <a:lnTo>
                  <a:pt x="416" y="28"/>
                </a:lnTo>
                <a:lnTo>
                  <a:pt x="416" y="2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8" name="Freeform 41"/>
          <p:cNvSpPr>
            <a:spLocks/>
          </p:cNvSpPr>
          <p:nvPr/>
        </p:nvSpPr>
        <p:spPr bwMode="auto">
          <a:xfrm>
            <a:off x="3536950" y="869950"/>
            <a:ext cx="803275" cy="911225"/>
          </a:xfrm>
          <a:custGeom>
            <a:avLst/>
            <a:gdLst>
              <a:gd name="T0" fmla="*/ 24 w 506"/>
              <a:gd name="T1" fmla="*/ 424 h 574"/>
              <a:gd name="T2" fmla="*/ 24 w 506"/>
              <a:gd name="T3" fmla="*/ 424 h 574"/>
              <a:gd name="T4" fmla="*/ 32 w 506"/>
              <a:gd name="T5" fmla="*/ 420 h 574"/>
              <a:gd name="T6" fmla="*/ 96 w 506"/>
              <a:gd name="T7" fmla="*/ 398 h 574"/>
              <a:gd name="T8" fmla="*/ 138 w 506"/>
              <a:gd name="T9" fmla="*/ 396 h 574"/>
              <a:gd name="T10" fmla="*/ 148 w 506"/>
              <a:gd name="T11" fmla="*/ 400 h 574"/>
              <a:gd name="T12" fmla="*/ 164 w 506"/>
              <a:gd name="T13" fmla="*/ 416 h 574"/>
              <a:gd name="T14" fmla="*/ 170 w 506"/>
              <a:gd name="T15" fmla="*/ 436 h 574"/>
              <a:gd name="T16" fmla="*/ 172 w 506"/>
              <a:gd name="T17" fmla="*/ 504 h 574"/>
              <a:gd name="T18" fmla="*/ 178 w 506"/>
              <a:gd name="T19" fmla="*/ 554 h 574"/>
              <a:gd name="T20" fmla="*/ 204 w 506"/>
              <a:gd name="T21" fmla="*/ 572 h 574"/>
              <a:gd name="T22" fmla="*/ 256 w 506"/>
              <a:gd name="T23" fmla="*/ 564 h 574"/>
              <a:gd name="T24" fmla="*/ 294 w 506"/>
              <a:gd name="T25" fmla="*/ 548 h 574"/>
              <a:gd name="T26" fmla="*/ 320 w 506"/>
              <a:gd name="T27" fmla="*/ 526 h 574"/>
              <a:gd name="T28" fmla="*/ 322 w 506"/>
              <a:gd name="T29" fmla="*/ 504 h 574"/>
              <a:gd name="T30" fmla="*/ 306 w 506"/>
              <a:gd name="T31" fmla="*/ 462 h 574"/>
              <a:gd name="T32" fmla="*/ 304 w 506"/>
              <a:gd name="T33" fmla="*/ 432 h 574"/>
              <a:gd name="T34" fmla="*/ 310 w 506"/>
              <a:gd name="T35" fmla="*/ 422 h 574"/>
              <a:gd name="T36" fmla="*/ 334 w 506"/>
              <a:gd name="T37" fmla="*/ 416 h 574"/>
              <a:gd name="T38" fmla="*/ 394 w 506"/>
              <a:gd name="T39" fmla="*/ 428 h 574"/>
              <a:gd name="T40" fmla="*/ 468 w 506"/>
              <a:gd name="T41" fmla="*/ 384 h 574"/>
              <a:gd name="T42" fmla="*/ 504 w 506"/>
              <a:gd name="T43" fmla="*/ 276 h 574"/>
              <a:gd name="T44" fmla="*/ 504 w 506"/>
              <a:gd name="T45" fmla="*/ 240 h 574"/>
              <a:gd name="T46" fmla="*/ 496 w 506"/>
              <a:gd name="T47" fmla="*/ 228 h 574"/>
              <a:gd name="T48" fmla="*/ 468 w 506"/>
              <a:gd name="T49" fmla="*/ 244 h 574"/>
              <a:gd name="T50" fmla="*/ 416 w 506"/>
              <a:gd name="T51" fmla="*/ 282 h 574"/>
              <a:gd name="T52" fmla="*/ 378 w 506"/>
              <a:gd name="T53" fmla="*/ 286 h 574"/>
              <a:gd name="T54" fmla="*/ 352 w 506"/>
              <a:gd name="T55" fmla="*/ 272 h 574"/>
              <a:gd name="T56" fmla="*/ 328 w 506"/>
              <a:gd name="T57" fmla="*/ 236 h 574"/>
              <a:gd name="T58" fmla="*/ 334 w 506"/>
              <a:gd name="T59" fmla="*/ 198 h 574"/>
              <a:gd name="T60" fmla="*/ 356 w 506"/>
              <a:gd name="T61" fmla="*/ 168 h 574"/>
              <a:gd name="T62" fmla="*/ 390 w 506"/>
              <a:gd name="T63" fmla="*/ 150 h 574"/>
              <a:gd name="T64" fmla="*/ 422 w 506"/>
              <a:gd name="T65" fmla="*/ 148 h 574"/>
              <a:gd name="T66" fmla="*/ 448 w 506"/>
              <a:gd name="T67" fmla="*/ 160 h 574"/>
              <a:gd name="T68" fmla="*/ 470 w 506"/>
              <a:gd name="T69" fmla="*/ 162 h 574"/>
              <a:gd name="T70" fmla="*/ 480 w 506"/>
              <a:gd name="T71" fmla="*/ 144 h 574"/>
              <a:gd name="T72" fmla="*/ 480 w 506"/>
              <a:gd name="T73" fmla="*/ 72 h 574"/>
              <a:gd name="T74" fmla="*/ 474 w 506"/>
              <a:gd name="T75" fmla="*/ 28 h 574"/>
              <a:gd name="T76" fmla="*/ 24 w 506"/>
              <a:gd name="T77" fmla="*/ 0 h 574"/>
              <a:gd name="T78" fmla="*/ 10 w 506"/>
              <a:gd name="T79" fmla="*/ 60 h 574"/>
              <a:gd name="T80" fmla="*/ 8 w 506"/>
              <a:gd name="T81" fmla="*/ 110 h 574"/>
              <a:gd name="T82" fmla="*/ 22 w 506"/>
              <a:gd name="T83" fmla="*/ 144 h 574"/>
              <a:gd name="T84" fmla="*/ 40 w 506"/>
              <a:gd name="T85" fmla="*/ 152 h 574"/>
              <a:gd name="T86" fmla="*/ 70 w 506"/>
              <a:gd name="T87" fmla="*/ 132 h 574"/>
              <a:gd name="T88" fmla="*/ 120 w 506"/>
              <a:gd name="T89" fmla="*/ 118 h 574"/>
              <a:gd name="T90" fmla="*/ 146 w 506"/>
              <a:gd name="T91" fmla="*/ 126 h 574"/>
              <a:gd name="T92" fmla="*/ 160 w 506"/>
              <a:gd name="T93" fmla="*/ 144 h 574"/>
              <a:gd name="T94" fmla="*/ 176 w 506"/>
              <a:gd name="T95" fmla="*/ 220 h 574"/>
              <a:gd name="T96" fmla="*/ 164 w 506"/>
              <a:gd name="T97" fmla="*/ 284 h 574"/>
              <a:gd name="T98" fmla="*/ 150 w 506"/>
              <a:gd name="T99" fmla="*/ 302 h 574"/>
              <a:gd name="T100" fmla="*/ 130 w 506"/>
              <a:gd name="T101" fmla="*/ 306 h 574"/>
              <a:gd name="T102" fmla="*/ 46 w 506"/>
              <a:gd name="T103" fmla="*/ 292 h 574"/>
              <a:gd name="T104" fmla="*/ 16 w 506"/>
              <a:gd name="T105" fmla="*/ 290 h 574"/>
              <a:gd name="T106" fmla="*/ 2 w 506"/>
              <a:gd name="T107" fmla="*/ 322 h 574"/>
              <a:gd name="T108" fmla="*/ 8 w 506"/>
              <a:gd name="T109" fmla="*/ 38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574">
                <a:moveTo>
                  <a:pt x="16" y="408"/>
                </a:moveTo>
                <a:lnTo>
                  <a:pt x="16" y="408"/>
                </a:lnTo>
                <a:lnTo>
                  <a:pt x="24" y="424"/>
                </a:lnTo>
                <a:lnTo>
                  <a:pt x="24" y="424"/>
                </a:lnTo>
                <a:lnTo>
                  <a:pt x="24" y="424"/>
                </a:lnTo>
                <a:lnTo>
                  <a:pt x="24" y="424"/>
                </a:lnTo>
                <a:lnTo>
                  <a:pt x="32" y="422"/>
                </a:lnTo>
                <a:lnTo>
                  <a:pt x="32" y="420"/>
                </a:lnTo>
                <a:lnTo>
                  <a:pt x="32" y="420"/>
                </a:lnTo>
                <a:lnTo>
                  <a:pt x="32" y="420"/>
                </a:lnTo>
                <a:lnTo>
                  <a:pt x="64" y="408"/>
                </a:lnTo>
                <a:lnTo>
                  <a:pt x="96" y="398"/>
                </a:lnTo>
                <a:lnTo>
                  <a:pt x="110" y="396"/>
                </a:lnTo>
                <a:lnTo>
                  <a:pt x="124" y="394"/>
                </a:lnTo>
                <a:lnTo>
                  <a:pt x="138" y="396"/>
                </a:lnTo>
                <a:lnTo>
                  <a:pt x="148" y="400"/>
                </a:lnTo>
                <a:lnTo>
                  <a:pt x="148" y="400"/>
                </a:lnTo>
                <a:lnTo>
                  <a:pt x="148" y="400"/>
                </a:lnTo>
                <a:lnTo>
                  <a:pt x="154" y="404"/>
                </a:lnTo>
                <a:lnTo>
                  <a:pt x="160" y="410"/>
                </a:lnTo>
                <a:lnTo>
                  <a:pt x="164" y="416"/>
                </a:lnTo>
                <a:lnTo>
                  <a:pt x="168" y="424"/>
                </a:lnTo>
                <a:lnTo>
                  <a:pt x="168" y="424"/>
                </a:lnTo>
                <a:lnTo>
                  <a:pt x="170" y="436"/>
                </a:lnTo>
                <a:lnTo>
                  <a:pt x="172" y="448"/>
                </a:lnTo>
                <a:lnTo>
                  <a:pt x="172" y="476"/>
                </a:lnTo>
                <a:lnTo>
                  <a:pt x="172" y="504"/>
                </a:lnTo>
                <a:lnTo>
                  <a:pt x="174" y="532"/>
                </a:lnTo>
                <a:lnTo>
                  <a:pt x="176" y="544"/>
                </a:lnTo>
                <a:lnTo>
                  <a:pt x="178" y="554"/>
                </a:lnTo>
                <a:lnTo>
                  <a:pt x="184" y="562"/>
                </a:lnTo>
                <a:lnTo>
                  <a:pt x="192" y="568"/>
                </a:lnTo>
                <a:lnTo>
                  <a:pt x="204" y="572"/>
                </a:lnTo>
                <a:lnTo>
                  <a:pt x="218" y="574"/>
                </a:lnTo>
                <a:lnTo>
                  <a:pt x="234" y="570"/>
                </a:lnTo>
                <a:lnTo>
                  <a:pt x="256" y="564"/>
                </a:lnTo>
                <a:lnTo>
                  <a:pt x="256" y="564"/>
                </a:lnTo>
                <a:lnTo>
                  <a:pt x="276" y="556"/>
                </a:lnTo>
                <a:lnTo>
                  <a:pt x="294" y="548"/>
                </a:lnTo>
                <a:lnTo>
                  <a:pt x="306" y="540"/>
                </a:lnTo>
                <a:lnTo>
                  <a:pt x="314" y="534"/>
                </a:lnTo>
                <a:lnTo>
                  <a:pt x="320" y="526"/>
                </a:lnTo>
                <a:lnTo>
                  <a:pt x="322" y="518"/>
                </a:lnTo>
                <a:lnTo>
                  <a:pt x="324" y="512"/>
                </a:lnTo>
                <a:lnTo>
                  <a:pt x="322" y="504"/>
                </a:lnTo>
                <a:lnTo>
                  <a:pt x="316" y="488"/>
                </a:lnTo>
                <a:lnTo>
                  <a:pt x="308" y="472"/>
                </a:lnTo>
                <a:lnTo>
                  <a:pt x="306" y="462"/>
                </a:lnTo>
                <a:lnTo>
                  <a:pt x="304" y="452"/>
                </a:lnTo>
                <a:lnTo>
                  <a:pt x="302" y="442"/>
                </a:lnTo>
                <a:lnTo>
                  <a:pt x="304" y="432"/>
                </a:lnTo>
                <a:lnTo>
                  <a:pt x="304" y="432"/>
                </a:lnTo>
                <a:lnTo>
                  <a:pt x="306" y="426"/>
                </a:lnTo>
                <a:lnTo>
                  <a:pt x="310" y="422"/>
                </a:lnTo>
                <a:lnTo>
                  <a:pt x="314" y="420"/>
                </a:lnTo>
                <a:lnTo>
                  <a:pt x="318" y="418"/>
                </a:lnTo>
                <a:lnTo>
                  <a:pt x="334" y="416"/>
                </a:lnTo>
                <a:lnTo>
                  <a:pt x="350" y="418"/>
                </a:lnTo>
                <a:lnTo>
                  <a:pt x="372" y="422"/>
                </a:lnTo>
                <a:lnTo>
                  <a:pt x="394" y="428"/>
                </a:lnTo>
                <a:lnTo>
                  <a:pt x="442" y="442"/>
                </a:lnTo>
                <a:lnTo>
                  <a:pt x="442" y="442"/>
                </a:lnTo>
                <a:lnTo>
                  <a:pt x="468" y="384"/>
                </a:lnTo>
                <a:lnTo>
                  <a:pt x="490" y="326"/>
                </a:lnTo>
                <a:lnTo>
                  <a:pt x="498" y="300"/>
                </a:lnTo>
                <a:lnTo>
                  <a:pt x="504" y="276"/>
                </a:lnTo>
                <a:lnTo>
                  <a:pt x="506" y="256"/>
                </a:lnTo>
                <a:lnTo>
                  <a:pt x="506" y="246"/>
                </a:lnTo>
                <a:lnTo>
                  <a:pt x="504" y="240"/>
                </a:lnTo>
                <a:lnTo>
                  <a:pt x="504" y="240"/>
                </a:lnTo>
                <a:lnTo>
                  <a:pt x="500" y="232"/>
                </a:lnTo>
                <a:lnTo>
                  <a:pt x="496" y="228"/>
                </a:lnTo>
                <a:lnTo>
                  <a:pt x="490" y="228"/>
                </a:lnTo>
                <a:lnTo>
                  <a:pt x="484" y="232"/>
                </a:lnTo>
                <a:lnTo>
                  <a:pt x="468" y="244"/>
                </a:lnTo>
                <a:lnTo>
                  <a:pt x="450" y="260"/>
                </a:lnTo>
                <a:lnTo>
                  <a:pt x="428" y="276"/>
                </a:lnTo>
                <a:lnTo>
                  <a:pt x="416" y="282"/>
                </a:lnTo>
                <a:lnTo>
                  <a:pt x="404" y="286"/>
                </a:lnTo>
                <a:lnTo>
                  <a:pt x="392" y="288"/>
                </a:lnTo>
                <a:lnTo>
                  <a:pt x="378" y="286"/>
                </a:lnTo>
                <a:lnTo>
                  <a:pt x="366" y="282"/>
                </a:lnTo>
                <a:lnTo>
                  <a:pt x="352" y="272"/>
                </a:lnTo>
                <a:lnTo>
                  <a:pt x="352" y="272"/>
                </a:lnTo>
                <a:lnTo>
                  <a:pt x="340" y="260"/>
                </a:lnTo>
                <a:lnTo>
                  <a:pt x="332" y="248"/>
                </a:lnTo>
                <a:lnTo>
                  <a:pt x="328" y="236"/>
                </a:lnTo>
                <a:lnTo>
                  <a:pt x="328" y="222"/>
                </a:lnTo>
                <a:lnTo>
                  <a:pt x="328" y="210"/>
                </a:lnTo>
                <a:lnTo>
                  <a:pt x="334" y="198"/>
                </a:lnTo>
                <a:lnTo>
                  <a:pt x="340" y="188"/>
                </a:lnTo>
                <a:lnTo>
                  <a:pt x="348" y="178"/>
                </a:lnTo>
                <a:lnTo>
                  <a:pt x="356" y="168"/>
                </a:lnTo>
                <a:lnTo>
                  <a:pt x="366" y="160"/>
                </a:lnTo>
                <a:lnTo>
                  <a:pt x="378" y="154"/>
                </a:lnTo>
                <a:lnTo>
                  <a:pt x="390" y="150"/>
                </a:lnTo>
                <a:lnTo>
                  <a:pt x="400" y="146"/>
                </a:lnTo>
                <a:lnTo>
                  <a:pt x="412" y="146"/>
                </a:lnTo>
                <a:lnTo>
                  <a:pt x="422" y="148"/>
                </a:lnTo>
                <a:lnTo>
                  <a:pt x="432" y="152"/>
                </a:lnTo>
                <a:lnTo>
                  <a:pt x="432" y="152"/>
                </a:lnTo>
                <a:lnTo>
                  <a:pt x="448" y="160"/>
                </a:lnTo>
                <a:lnTo>
                  <a:pt x="460" y="164"/>
                </a:lnTo>
                <a:lnTo>
                  <a:pt x="466" y="164"/>
                </a:lnTo>
                <a:lnTo>
                  <a:pt x="470" y="162"/>
                </a:lnTo>
                <a:lnTo>
                  <a:pt x="474" y="160"/>
                </a:lnTo>
                <a:lnTo>
                  <a:pt x="476" y="156"/>
                </a:lnTo>
                <a:lnTo>
                  <a:pt x="480" y="144"/>
                </a:lnTo>
                <a:lnTo>
                  <a:pt x="482" y="124"/>
                </a:lnTo>
                <a:lnTo>
                  <a:pt x="482" y="102"/>
                </a:lnTo>
                <a:lnTo>
                  <a:pt x="480" y="72"/>
                </a:lnTo>
                <a:lnTo>
                  <a:pt x="480" y="72"/>
                </a:lnTo>
                <a:lnTo>
                  <a:pt x="478" y="48"/>
                </a:lnTo>
                <a:lnTo>
                  <a:pt x="474" y="28"/>
                </a:lnTo>
                <a:lnTo>
                  <a:pt x="470" y="12"/>
                </a:lnTo>
                <a:lnTo>
                  <a:pt x="464" y="0"/>
                </a:lnTo>
                <a:lnTo>
                  <a:pt x="24" y="0"/>
                </a:lnTo>
                <a:lnTo>
                  <a:pt x="24" y="0"/>
                </a:lnTo>
                <a:lnTo>
                  <a:pt x="16" y="36"/>
                </a:lnTo>
                <a:lnTo>
                  <a:pt x="10" y="60"/>
                </a:lnTo>
                <a:lnTo>
                  <a:pt x="8" y="88"/>
                </a:lnTo>
                <a:lnTo>
                  <a:pt x="8" y="88"/>
                </a:lnTo>
                <a:lnTo>
                  <a:pt x="8" y="110"/>
                </a:lnTo>
                <a:lnTo>
                  <a:pt x="10" y="126"/>
                </a:lnTo>
                <a:lnTo>
                  <a:pt x="16" y="138"/>
                </a:lnTo>
                <a:lnTo>
                  <a:pt x="22" y="144"/>
                </a:lnTo>
                <a:lnTo>
                  <a:pt x="28" y="150"/>
                </a:lnTo>
                <a:lnTo>
                  <a:pt x="34" y="152"/>
                </a:lnTo>
                <a:lnTo>
                  <a:pt x="40" y="152"/>
                </a:lnTo>
                <a:lnTo>
                  <a:pt x="40" y="152"/>
                </a:lnTo>
                <a:lnTo>
                  <a:pt x="54" y="142"/>
                </a:lnTo>
                <a:lnTo>
                  <a:pt x="70" y="132"/>
                </a:lnTo>
                <a:lnTo>
                  <a:pt x="88" y="124"/>
                </a:lnTo>
                <a:lnTo>
                  <a:pt x="110" y="118"/>
                </a:lnTo>
                <a:lnTo>
                  <a:pt x="120" y="118"/>
                </a:lnTo>
                <a:lnTo>
                  <a:pt x="128" y="118"/>
                </a:lnTo>
                <a:lnTo>
                  <a:pt x="138" y="120"/>
                </a:lnTo>
                <a:lnTo>
                  <a:pt x="146" y="126"/>
                </a:lnTo>
                <a:lnTo>
                  <a:pt x="154" y="134"/>
                </a:lnTo>
                <a:lnTo>
                  <a:pt x="160" y="144"/>
                </a:lnTo>
                <a:lnTo>
                  <a:pt x="160" y="144"/>
                </a:lnTo>
                <a:lnTo>
                  <a:pt x="170" y="168"/>
                </a:lnTo>
                <a:lnTo>
                  <a:pt x="174" y="194"/>
                </a:lnTo>
                <a:lnTo>
                  <a:pt x="176" y="220"/>
                </a:lnTo>
                <a:lnTo>
                  <a:pt x="176" y="244"/>
                </a:lnTo>
                <a:lnTo>
                  <a:pt x="170" y="266"/>
                </a:lnTo>
                <a:lnTo>
                  <a:pt x="164" y="284"/>
                </a:lnTo>
                <a:lnTo>
                  <a:pt x="160" y="292"/>
                </a:lnTo>
                <a:lnTo>
                  <a:pt x="156" y="298"/>
                </a:lnTo>
                <a:lnTo>
                  <a:pt x="150" y="302"/>
                </a:lnTo>
                <a:lnTo>
                  <a:pt x="144" y="304"/>
                </a:lnTo>
                <a:lnTo>
                  <a:pt x="144" y="304"/>
                </a:lnTo>
                <a:lnTo>
                  <a:pt x="130" y="306"/>
                </a:lnTo>
                <a:lnTo>
                  <a:pt x="114" y="304"/>
                </a:lnTo>
                <a:lnTo>
                  <a:pt x="80" y="298"/>
                </a:lnTo>
                <a:lnTo>
                  <a:pt x="46" y="292"/>
                </a:lnTo>
                <a:lnTo>
                  <a:pt x="24" y="288"/>
                </a:lnTo>
                <a:lnTo>
                  <a:pt x="24" y="288"/>
                </a:lnTo>
                <a:lnTo>
                  <a:pt x="16" y="290"/>
                </a:lnTo>
                <a:lnTo>
                  <a:pt x="10" y="298"/>
                </a:lnTo>
                <a:lnTo>
                  <a:pt x="6" y="308"/>
                </a:lnTo>
                <a:lnTo>
                  <a:pt x="2" y="322"/>
                </a:lnTo>
                <a:lnTo>
                  <a:pt x="0" y="340"/>
                </a:lnTo>
                <a:lnTo>
                  <a:pt x="2" y="360"/>
                </a:lnTo>
                <a:lnTo>
                  <a:pt x="8" y="384"/>
                </a:lnTo>
                <a:lnTo>
                  <a:pt x="16" y="408"/>
                </a:lnTo>
                <a:lnTo>
                  <a:pt x="16" y="4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9" name="Freeform 42"/>
          <p:cNvSpPr>
            <a:spLocks/>
          </p:cNvSpPr>
          <p:nvPr/>
        </p:nvSpPr>
        <p:spPr bwMode="auto">
          <a:xfrm>
            <a:off x="3521075" y="2200275"/>
            <a:ext cx="908050" cy="952500"/>
          </a:xfrm>
          <a:custGeom>
            <a:avLst/>
            <a:gdLst>
              <a:gd name="T0" fmla="*/ 432 w 572"/>
              <a:gd name="T1" fmla="*/ 0 h 600"/>
              <a:gd name="T2" fmla="*/ 306 w 572"/>
              <a:gd name="T3" fmla="*/ 10 h 600"/>
              <a:gd name="T4" fmla="*/ 274 w 572"/>
              <a:gd name="T5" fmla="*/ 26 h 600"/>
              <a:gd name="T6" fmla="*/ 274 w 572"/>
              <a:gd name="T7" fmla="*/ 50 h 600"/>
              <a:gd name="T8" fmla="*/ 306 w 572"/>
              <a:gd name="T9" fmla="*/ 86 h 600"/>
              <a:gd name="T10" fmla="*/ 300 w 572"/>
              <a:gd name="T11" fmla="*/ 114 h 600"/>
              <a:gd name="T12" fmla="*/ 266 w 572"/>
              <a:gd name="T13" fmla="*/ 134 h 600"/>
              <a:gd name="T14" fmla="*/ 216 w 572"/>
              <a:gd name="T15" fmla="*/ 140 h 600"/>
              <a:gd name="T16" fmla="*/ 176 w 572"/>
              <a:gd name="T17" fmla="*/ 124 h 600"/>
              <a:gd name="T18" fmla="*/ 152 w 572"/>
              <a:gd name="T19" fmla="*/ 94 h 600"/>
              <a:gd name="T20" fmla="*/ 150 w 572"/>
              <a:gd name="T21" fmla="*/ 56 h 600"/>
              <a:gd name="T22" fmla="*/ 164 w 572"/>
              <a:gd name="T23" fmla="*/ 28 h 600"/>
              <a:gd name="T24" fmla="*/ 146 w 572"/>
              <a:gd name="T25" fmla="*/ 18 h 600"/>
              <a:gd name="T26" fmla="*/ 50 w 572"/>
              <a:gd name="T27" fmla="*/ 2 h 600"/>
              <a:gd name="T28" fmla="*/ 26 w 572"/>
              <a:gd name="T29" fmla="*/ 26 h 600"/>
              <a:gd name="T30" fmla="*/ 4 w 572"/>
              <a:gd name="T31" fmla="*/ 72 h 600"/>
              <a:gd name="T32" fmla="*/ 6 w 572"/>
              <a:gd name="T33" fmla="*/ 150 h 600"/>
              <a:gd name="T34" fmla="*/ 32 w 572"/>
              <a:gd name="T35" fmla="*/ 216 h 600"/>
              <a:gd name="T36" fmla="*/ 80 w 572"/>
              <a:gd name="T37" fmla="*/ 188 h 600"/>
              <a:gd name="T38" fmla="*/ 146 w 572"/>
              <a:gd name="T39" fmla="*/ 188 h 600"/>
              <a:gd name="T40" fmla="*/ 202 w 572"/>
              <a:gd name="T41" fmla="*/ 216 h 600"/>
              <a:gd name="T42" fmla="*/ 214 w 572"/>
              <a:gd name="T43" fmla="*/ 242 h 600"/>
              <a:gd name="T44" fmla="*/ 192 w 572"/>
              <a:gd name="T45" fmla="*/ 292 h 600"/>
              <a:gd name="T46" fmla="*/ 152 w 572"/>
              <a:gd name="T47" fmla="*/ 324 h 600"/>
              <a:gd name="T48" fmla="*/ 114 w 572"/>
              <a:gd name="T49" fmla="*/ 314 h 600"/>
              <a:gd name="T50" fmla="*/ 72 w 572"/>
              <a:gd name="T51" fmla="*/ 282 h 600"/>
              <a:gd name="T52" fmla="*/ 26 w 572"/>
              <a:gd name="T53" fmla="*/ 290 h 600"/>
              <a:gd name="T54" fmla="*/ 22 w 572"/>
              <a:gd name="T55" fmla="*/ 310 h 600"/>
              <a:gd name="T56" fmla="*/ 42 w 572"/>
              <a:gd name="T57" fmla="*/ 400 h 600"/>
              <a:gd name="T58" fmla="*/ 44 w 572"/>
              <a:gd name="T59" fmla="*/ 452 h 600"/>
              <a:gd name="T60" fmla="*/ 76 w 572"/>
              <a:gd name="T61" fmla="*/ 438 h 600"/>
              <a:gd name="T62" fmla="*/ 188 w 572"/>
              <a:gd name="T63" fmla="*/ 434 h 600"/>
              <a:gd name="T64" fmla="*/ 224 w 572"/>
              <a:gd name="T65" fmla="*/ 458 h 600"/>
              <a:gd name="T66" fmla="*/ 222 w 572"/>
              <a:gd name="T67" fmla="*/ 484 h 600"/>
              <a:gd name="T68" fmla="*/ 202 w 572"/>
              <a:gd name="T69" fmla="*/ 532 h 600"/>
              <a:gd name="T70" fmla="*/ 208 w 572"/>
              <a:gd name="T71" fmla="*/ 572 h 600"/>
              <a:gd name="T72" fmla="*/ 240 w 572"/>
              <a:gd name="T73" fmla="*/ 596 h 600"/>
              <a:gd name="T74" fmla="*/ 288 w 572"/>
              <a:gd name="T75" fmla="*/ 598 h 600"/>
              <a:gd name="T76" fmla="*/ 336 w 572"/>
              <a:gd name="T77" fmla="*/ 574 h 600"/>
              <a:gd name="T78" fmla="*/ 360 w 572"/>
              <a:gd name="T79" fmla="*/ 540 h 600"/>
              <a:gd name="T80" fmla="*/ 364 w 572"/>
              <a:gd name="T81" fmla="*/ 502 h 600"/>
              <a:gd name="T82" fmla="*/ 338 w 572"/>
              <a:gd name="T83" fmla="*/ 474 h 600"/>
              <a:gd name="T84" fmla="*/ 314 w 572"/>
              <a:gd name="T85" fmla="*/ 462 h 600"/>
              <a:gd name="T86" fmla="*/ 336 w 572"/>
              <a:gd name="T87" fmla="*/ 436 h 600"/>
              <a:gd name="T88" fmla="*/ 378 w 572"/>
              <a:gd name="T89" fmla="*/ 408 h 600"/>
              <a:gd name="T90" fmla="*/ 426 w 572"/>
              <a:gd name="T91" fmla="*/ 392 h 600"/>
              <a:gd name="T92" fmla="*/ 450 w 572"/>
              <a:gd name="T93" fmla="*/ 406 h 600"/>
              <a:gd name="T94" fmla="*/ 430 w 572"/>
              <a:gd name="T95" fmla="*/ 318 h 600"/>
              <a:gd name="T96" fmla="*/ 440 w 572"/>
              <a:gd name="T97" fmla="*/ 284 h 600"/>
              <a:gd name="T98" fmla="*/ 472 w 572"/>
              <a:gd name="T99" fmla="*/ 284 h 600"/>
              <a:gd name="T100" fmla="*/ 546 w 572"/>
              <a:gd name="T101" fmla="*/ 280 h 600"/>
              <a:gd name="T102" fmla="*/ 570 w 572"/>
              <a:gd name="T103" fmla="*/ 252 h 600"/>
              <a:gd name="T104" fmla="*/ 570 w 572"/>
              <a:gd name="T105" fmla="*/ 210 h 600"/>
              <a:gd name="T106" fmla="*/ 548 w 572"/>
              <a:gd name="T107" fmla="*/ 170 h 600"/>
              <a:gd name="T108" fmla="*/ 516 w 572"/>
              <a:gd name="T109" fmla="*/ 166 h 600"/>
              <a:gd name="T110" fmla="*/ 462 w 572"/>
              <a:gd name="T111" fmla="*/ 174 h 600"/>
              <a:gd name="T112" fmla="*/ 454 w 572"/>
              <a:gd name="T113" fmla="*/ 160 h 600"/>
              <a:gd name="T114" fmla="*/ 470 w 572"/>
              <a:gd name="T115" fmla="*/ 98 h 600"/>
              <a:gd name="T116" fmla="*/ 458 w 572"/>
              <a:gd name="T117" fmla="*/ 5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2" h="600">
                <a:moveTo>
                  <a:pt x="450" y="34"/>
                </a:moveTo>
                <a:lnTo>
                  <a:pt x="450" y="34"/>
                </a:lnTo>
                <a:lnTo>
                  <a:pt x="440" y="16"/>
                </a:lnTo>
                <a:lnTo>
                  <a:pt x="432" y="0"/>
                </a:lnTo>
                <a:lnTo>
                  <a:pt x="432" y="0"/>
                </a:lnTo>
                <a:lnTo>
                  <a:pt x="388" y="0"/>
                </a:lnTo>
                <a:lnTo>
                  <a:pt x="344" y="4"/>
                </a:lnTo>
                <a:lnTo>
                  <a:pt x="306" y="10"/>
                </a:lnTo>
                <a:lnTo>
                  <a:pt x="292" y="14"/>
                </a:lnTo>
                <a:lnTo>
                  <a:pt x="282" y="20"/>
                </a:lnTo>
                <a:lnTo>
                  <a:pt x="282" y="20"/>
                </a:lnTo>
                <a:lnTo>
                  <a:pt x="274" y="26"/>
                </a:lnTo>
                <a:lnTo>
                  <a:pt x="270" y="32"/>
                </a:lnTo>
                <a:lnTo>
                  <a:pt x="270" y="38"/>
                </a:lnTo>
                <a:lnTo>
                  <a:pt x="272" y="44"/>
                </a:lnTo>
                <a:lnTo>
                  <a:pt x="274" y="50"/>
                </a:lnTo>
                <a:lnTo>
                  <a:pt x="280" y="56"/>
                </a:lnTo>
                <a:lnTo>
                  <a:pt x="292" y="68"/>
                </a:lnTo>
                <a:lnTo>
                  <a:pt x="302" y="80"/>
                </a:lnTo>
                <a:lnTo>
                  <a:pt x="306" y="86"/>
                </a:lnTo>
                <a:lnTo>
                  <a:pt x="308" y="92"/>
                </a:lnTo>
                <a:lnTo>
                  <a:pt x="308" y="100"/>
                </a:lnTo>
                <a:lnTo>
                  <a:pt x="306" y="106"/>
                </a:lnTo>
                <a:lnTo>
                  <a:pt x="300" y="114"/>
                </a:lnTo>
                <a:lnTo>
                  <a:pt x="290" y="122"/>
                </a:lnTo>
                <a:lnTo>
                  <a:pt x="290" y="122"/>
                </a:lnTo>
                <a:lnTo>
                  <a:pt x="278" y="130"/>
                </a:lnTo>
                <a:lnTo>
                  <a:pt x="266" y="134"/>
                </a:lnTo>
                <a:lnTo>
                  <a:pt x="254" y="138"/>
                </a:lnTo>
                <a:lnTo>
                  <a:pt x="240" y="140"/>
                </a:lnTo>
                <a:lnTo>
                  <a:pt x="228" y="140"/>
                </a:lnTo>
                <a:lnTo>
                  <a:pt x="216" y="140"/>
                </a:lnTo>
                <a:lnTo>
                  <a:pt x="206" y="138"/>
                </a:lnTo>
                <a:lnTo>
                  <a:pt x="196" y="134"/>
                </a:lnTo>
                <a:lnTo>
                  <a:pt x="186" y="130"/>
                </a:lnTo>
                <a:lnTo>
                  <a:pt x="176" y="124"/>
                </a:lnTo>
                <a:lnTo>
                  <a:pt x="168" y="118"/>
                </a:lnTo>
                <a:lnTo>
                  <a:pt x="162" y="110"/>
                </a:lnTo>
                <a:lnTo>
                  <a:pt x="156" y="102"/>
                </a:lnTo>
                <a:lnTo>
                  <a:pt x="152" y="94"/>
                </a:lnTo>
                <a:lnTo>
                  <a:pt x="148" y="84"/>
                </a:lnTo>
                <a:lnTo>
                  <a:pt x="148" y="74"/>
                </a:lnTo>
                <a:lnTo>
                  <a:pt x="148" y="74"/>
                </a:lnTo>
                <a:lnTo>
                  <a:pt x="150" y="56"/>
                </a:lnTo>
                <a:lnTo>
                  <a:pt x="152" y="44"/>
                </a:lnTo>
                <a:lnTo>
                  <a:pt x="158" y="36"/>
                </a:lnTo>
                <a:lnTo>
                  <a:pt x="162" y="30"/>
                </a:lnTo>
                <a:lnTo>
                  <a:pt x="164" y="28"/>
                </a:lnTo>
                <a:lnTo>
                  <a:pt x="162" y="24"/>
                </a:lnTo>
                <a:lnTo>
                  <a:pt x="156" y="22"/>
                </a:lnTo>
                <a:lnTo>
                  <a:pt x="146" y="18"/>
                </a:lnTo>
                <a:lnTo>
                  <a:pt x="146" y="18"/>
                </a:lnTo>
                <a:lnTo>
                  <a:pt x="118" y="10"/>
                </a:lnTo>
                <a:lnTo>
                  <a:pt x="92" y="6"/>
                </a:lnTo>
                <a:lnTo>
                  <a:pt x="50" y="2"/>
                </a:lnTo>
                <a:lnTo>
                  <a:pt x="50" y="2"/>
                </a:lnTo>
                <a:lnTo>
                  <a:pt x="42" y="0"/>
                </a:lnTo>
                <a:lnTo>
                  <a:pt x="42" y="0"/>
                </a:lnTo>
                <a:lnTo>
                  <a:pt x="34" y="14"/>
                </a:lnTo>
                <a:lnTo>
                  <a:pt x="26" y="26"/>
                </a:lnTo>
                <a:lnTo>
                  <a:pt x="26" y="26"/>
                </a:lnTo>
                <a:lnTo>
                  <a:pt x="16" y="40"/>
                </a:lnTo>
                <a:lnTo>
                  <a:pt x="10" y="56"/>
                </a:lnTo>
                <a:lnTo>
                  <a:pt x="4" y="72"/>
                </a:lnTo>
                <a:lnTo>
                  <a:pt x="2" y="88"/>
                </a:lnTo>
                <a:lnTo>
                  <a:pt x="0" y="104"/>
                </a:lnTo>
                <a:lnTo>
                  <a:pt x="2" y="120"/>
                </a:lnTo>
                <a:lnTo>
                  <a:pt x="6" y="150"/>
                </a:lnTo>
                <a:lnTo>
                  <a:pt x="14" y="176"/>
                </a:lnTo>
                <a:lnTo>
                  <a:pt x="22" y="196"/>
                </a:lnTo>
                <a:lnTo>
                  <a:pt x="32" y="216"/>
                </a:lnTo>
                <a:lnTo>
                  <a:pt x="32" y="216"/>
                </a:lnTo>
                <a:lnTo>
                  <a:pt x="40" y="208"/>
                </a:lnTo>
                <a:lnTo>
                  <a:pt x="50" y="202"/>
                </a:lnTo>
                <a:lnTo>
                  <a:pt x="64" y="194"/>
                </a:lnTo>
                <a:lnTo>
                  <a:pt x="80" y="188"/>
                </a:lnTo>
                <a:lnTo>
                  <a:pt x="100" y="184"/>
                </a:lnTo>
                <a:lnTo>
                  <a:pt x="122" y="184"/>
                </a:lnTo>
                <a:lnTo>
                  <a:pt x="134" y="186"/>
                </a:lnTo>
                <a:lnTo>
                  <a:pt x="146" y="188"/>
                </a:lnTo>
                <a:lnTo>
                  <a:pt x="146" y="188"/>
                </a:lnTo>
                <a:lnTo>
                  <a:pt x="170" y="196"/>
                </a:lnTo>
                <a:lnTo>
                  <a:pt x="188" y="206"/>
                </a:lnTo>
                <a:lnTo>
                  <a:pt x="202" y="216"/>
                </a:lnTo>
                <a:lnTo>
                  <a:pt x="208" y="222"/>
                </a:lnTo>
                <a:lnTo>
                  <a:pt x="212" y="228"/>
                </a:lnTo>
                <a:lnTo>
                  <a:pt x="214" y="234"/>
                </a:lnTo>
                <a:lnTo>
                  <a:pt x="214" y="242"/>
                </a:lnTo>
                <a:lnTo>
                  <a:pt x="214" y="248"/>
                </a:lnTo>
                <a:lnTo>
                  <a:pt x="212" y="256"/>
                </a:lnTo>
                <a:lnTo>
                  <a:pt x="206" y="274"/>
                </a:lnTo>
                <a:lnTo>
                  <a:pt x="192" y="292"/>
                </a:lnTo>
                <a:lnTo>
                  <a:pt x="192" y="292"/>
                </a:lnTo>
                <a:lnTo>
                  <a:pt x="176" y="308"/>
                </a:lnTo>
                <a:lnTo>
                  <a:pt x="162" y="320"/>
                </a:lnTo>
                <a:lnTo>
                  <a:pt x="152" y="324"/>
                </a:lnTo>
                <a:lnTo>
                  <a:pt x="142" y="326"/>
                </a:lnTo>
                <a:lnTo>
                  <a:pt x="132" y="326"/>
                </a:lnTo>
                <a:lnTo>
                  <a:pt x="126" y="322"/>
                </a:lnTo>
                <a:lnTo>
                  <a:pt x="114" y="314"/>
                </a:lnTo>
                <a:lnTo>
                  <a:pt x="114" y="314"/>
                </a:lnTo>
                <a:lnTo>
                  <a:pt x="98" y="300"/>
                </a:lnTo>
                <a:lnTo>
                  <a:pt x="84" y="288"/>
                </a:lnTo>
                <a:lnTo>
                  <a:pt x="72" y="282"/>
                </a:lnTo>
                <a:lnTo>
                  <a:pt x="62" y="280"/>
                </a:lnTo>
                <a:lnTo>
                  <a:pt x="52" y="280"/>
                </a:lnTo>
                <a:lnTo>
                  <a:pt x="44" y="282"/>
                </a:lnTo>
                <a:lnTo>
                  <a:pt x="26" y="290"/>
                </a:lnTo>
                <a:lnTo>
                  <a:pt x="26" y="290"/>
                </a:lnTo>
                <a:lnTo>
                  <a:pt x="22" y="292"/>
                </a:lnTo>
                <a:lnTo>
                  <a:pt x="22" y="298"/>
                </a:lnTo>
                <a:lnTo>
                  <a:pt x="22" y="310"/>
                </a:lnTo>
                <a:lnTo>
                  <a:pt x="26" y="328"/>
                </a:lnTo>
                <a:lnTo>
                  <a:pt x="30" y="350"/>
                </a:lnTo>
                <a:lnTo>
                  <a:pt x="36" y="374"/>
                </a:lnTo>
                <a:lnTo>
                  <a:pt x="42" y="400"/>
                </a:lnTo>
                <a:lnTo>
                  <a:pt x="44" y="426"/>
                </a:lnTo>
                <a:lnTo>
                  <a:pt x="44" y="438"/>
                </a:lnTo>
                <a:lnTo>
                  <a:pt x="44" y="452"/>
                </a:lnTo>
                <a:lnTo>
                  <a:pt x="44" y="452"/>
                </a:lnTo>
                <a:lnTo>
                  <a:pt x="50" y="448"/>
                </a:lnTo>
                <a:lnTo>
                  <a:pt x="50" y="448"/>
                </a:lnTo>
                <a:lnTo>
                  <a:pt x="62" y="442"/>
                </a:lnTo>
                <a:lnTo>
                  <a:pt x="76" y="438"/>
                </a:lnTo>
                <a:lnTo>
                  <a:pt x="104" y="430"/>
                </a:lnTo>
                <a:lnTo>
                  <a:pt x="134" y="428"/>
                </a:lnTo>
                <a:lnTo>
                  <a:pt x="162" y="430"/>
                </a:lnTo>
                <a:lnTo>
                  <a:pt x="188" y="434"/>
                </a:lnTo>
                <a:lnTo>
                  <a:pt x="208" y="442"/>
                </a:lnTo>
                <a:lnTo>
                  <a:pt x="216" y="446"/>
                </a:lnTo>
                <a:lnTo>
                  <a:pt x="222" y="452"/>
                </a:lnTo>
                <a:lnTo>
                  <a:pt x="224" y="458"/>
                </a:lnTo>
                <a:lnTo>
                  <a:pt x="226" y="464"/>
                </a:lnTo>
                <a:lnTo>
                  <a:pt x="226" y="464"/>
                </a:lnTo>
                <a:lnTo>
                  <a:pt x="224" y="476"/>
                </a:lnTo>
                <a:lnTo>
                  <a:pt x="222" y="484"/>
                </a:lnTo>
                <a:lnTo>
                  <a:pt x="212" y="500"/>
                </a:lnTo>
                <a:lnTo>
                  <a:pt x="208" y="508"/>
                </a:lnTo>
                <a:lnTo>
                  <a:pt x="204" y="518"/>
                </a:lnTo>
                <a:lnTo>
                  <a:pt x="202" y="532"/>
                </a:lnTo>
                <a:lnTo>
                  <a:pt x="202" y="552"/>
                </a:lnTo>
                <a:lnTo>
                  <a:pt x="202" y="552"/>
                </a:lnTo>
                <a:lnTo>
                  <a:pt x="204" y="562"/>
                </a:lnTo>
                <a:lnTo>
                  <a:pt x="208" y="572"/>
                </a:lnTo>
                <a:lnTo>
                  <a:pt x="214" y="580"/>
                </a:lnTo>
                <a:lnTo>
                  <a:pt x="222" y="588"/>
                </a:lnTo>
                <a:lnTo>
                  <a:pt x="230" y="592"/>
                </a:lnTo>
                <a:lnTo>
                  <a:pt x="240" y="596"/>
                </a:lnTo>
                <a:lnTo>
                  <a:pt x="252" y="600"/>
                </a:lnTo>
                <a:lnTo>
                  <a:pt x="264" y="600"/>
                </a:lnTo>
                <a:lnTo>
                  <a:pt x="276" y="600"/>
                </a:lnTo>
                <a:lnTo>
                  <a:pt x="288" y="598"/>
                </a:lnTo>
                <a:lnTo>
                  <a:pt x="300" y="594"/>
                </a:lnTo>
                <a:lnTo>
                  <a:pt x="312" y="590"/>
                </a:lnTo>
                <a:lnTo>
                  <a:pt x="324" y="582"/>
                </a:lnTo>
                <a:lnTo>
                  <a:pt x="336" y="574"/>
                </a:lnTo>
                <a:lnTo>
                  <a:pt x="346" y="564"/>
                </a:lnTo>
                <a:lnTo>
                  <a:pt x="354" y="552"/>
                </a:lnTo>
                <a:lnTo>
                  <a:pt x="354" y="552"/>
                </a:lnTo>
                <a:lnTo>
                  <a:pt x="360" y="540"/>
                </a:lnTo>
                <a:lnTo>
                  <a:pt x="364" y="528"/>
                </a:lnTo>
                <a:lnTo>
                  <a:pt x="366" y="518"/>
                </a:lnTo>
                <a:lnTo>
                  <a:pt x="366" y="510"/>
                </a:lnTo>
                <a:lnTo>
                  <a:pt x="364" y="502"/>
                </a:lnTo>
                <a:lnTo>
                  <a:pt x="360" y="494"/>
                </a:lnTo>
                <a:lnTo>
                  <a:pt x="356" y="488"/>
                </a:lnTo>
                <a:lnTo>
                  <a:pt x="350" y="482"/>
                </a:lnTo>
                <a:lnTo>
                  <a:pt x="338" y="474"/>
                </a:lnTo>
                <a:lnTo>
                  <a:pt x="326" y="468"/>
                </a:lnTo>
                <a:lnTo>
                  <a:pt x="314" y="464"/>
                </a:lnTo>
                <a:lnTo>
                  <a:pt x="314" y="464"/>
                </a:lnTo>
                <a:lnTo>
                  <a:pt x="314" y="462"/>
                </a:lnTo>
                <a:lnTo>
                  <a:pt x="314" y="458"/>
                </a:lnTo>
                <a:lnTo>
                  <a:pt x="318" y="452"/>
                </a:lnTo>
                <a:lnTo>
                  <a:pt x="324" y="446"/>
                </a:lnTo>
                <a:lnTo>
                  <a:pt x="336" y="436"/>
                </a:lnTo>
                <a:lnTo>
                  <a:pt x="354" y="424"/>
                </a:lnTo>
                <a:lnTo>
                  <a:pt x="378" y="408"/>
                </a:lnTo>
                <a:lnTo>
                  <a:pt x="378" y="408"/>
                </a:lnTo>
                <a:lnTo>
                  <a:pt x="378" y="408"/>
                </a:lnTo>
                <a:lnTo>
                  <a:pt x="394" y="400"/>
                </a:lnTo>
                <a:lnTo>
                  <a:pt x="406" y="396"/>
                </a:lnTo>
                <a:lnTo>
                  <a:pt x="416" y="392"/>
                </a:lnTo>
                <a:lnTo>
                  <a:pt x="426" y="392"/>
                </a:lnTo>
                <a:lnTo>
                  <a:pt x="432" y="392"/>
                </a:lnTo>
                <a:lnTo>
                  <a:pt x="438" y="396"/>
                </a:lnTo>
                <a:lnTo>
                  <a:pt x="444" y="400"/>
                </a:lnTo>
                <a:lnTo>
                  <a:pt x="450" y="406"/>
                </a:lnTo>
                <a:lnTo>
                  <a:pt x="450" y="406"/>
                </a:lnTo>
                <a:lnTo>
                  <a:pt x="436" y="360"/>
                </a:lnTo>
                <a:lnTo>
                  <a:pt x="432" y="338"/>
                </a:lnTo>
                <a:lnTo>
                  <a:pt x="430" y="318"/>
                </a:lnTo>
                <a:lnTo>
                  <a:pt x="430" y="302"/>
                </a:lnTo>
                <a:lnTo>
                  <a:pt x="434" y="290"/>
                </a:lnTo>
                <a:lnTo>
                  <a:pt x="436" y="286"/>
                </a:lnTo>
                <a:lnTo>
                  <a:pt x="440" y="284"/>
                </a:lnTo>
                <a:lnTo>
                  <a:pt x="444" y="282"/>
                </a:lnTo>
                <a:lnTo>
                  <a:pt x="450" y="282"/>
                </a:lnTo>
                <a:lnTo>
                  <a:pt x="450" y="282"/>
                </a:lnTo>
                <a:lnTo>
                  <a:pt x="472" y="284"/>
                </a:lnTo>
                <a:lnTo>
                  <a:pt x="494" y="288"/>
                </a:lnTo>
                <a:lnTo>
                  <a:pt x="516" y="286"/>
                </a:lnTo>
                <a:lnTo>
                  <a:pt x="536" y="284"/>
                </a:lnTo>
                <a:lnTo>
                  <a:pt x="546" y="280"/>
                </a:lnTo>
                <a:lnTo>
                  <a:pt x="554" y="276"/>
                </a:lnTo>
                <a:lnTo>
                  <a:pt x="560" y="270"/>
                </a:lnTo>
                <a:lnTo>
                  <a:pt x="566" y="262"/>
                </a:lnTo>
                <a:lnTo>
                  <a:pt x="570" y="252"/>
                </a:lnTo>
                <a:lnTo>
                  <a:pt x="572" y="240"/>
                </a:lnTo>
                <a:lnTo>
                  <a:pt x="572" y="226"/>
                </a:lnTo>
                <a:lnTo>
                  <a:pt x="570" y="210"/>
                </a:lnTo>
                <a:lnTo>
                  <a:pt x="570" y="210"/>
                </a:lnTo>
                <a:lnTo>
                  <a:pt x="566" y="194"/>
                </a:lnTo>
                <a:lnTo>
                  <a:pt x="562" y="184"/>
                </a:lnTo>
                <a:lnTo>
                  <a:pt x="556" y="174"/>
                </a:lnTo>
                <a:lnTo>
                  <a:pt x="548" y="170"/>
                </a:lnTo>
                <a:lnTo>
                  <a:pt x="540" y="166"/>
                </a:lnTo>
                <a:lnTo>
                  <a:pt x="532" y="164"/>
                </a:lnTo>
                <a:lnTo>
                  <a:pt x="524" y="166"/>
                </a:lnTo>
                <a:lnTo>
                  <a:pt x="516" y="166"/>
                </a:lnTo>
                <a:lnTo>
                  <a:pt x="482" y="176"/>
                </a:lnTo>
                <a:lnTo>
                  <a:pt x="474" y="176"/>
                </a:lnTo>
                <a:lnTo>
                  <a:pt x="468" y="176"/>
                </a:lnTo>
                <a:lnTo>
                  <a:pt x="462" y="174"/>
                </a:lnTo>
                <a:lnTo>
                  <a:pt x="458" y="170"/>
                </a:lnTo>
                <a:lnTo>
                  <a:pt x="458" y="170"/>
                </a:lnTo>
                <a:lnTo>
                  <a:pt x="456" y="164"/>
                </a:lnTo>
                <a:lnTo>
                  <a:pt x="454" y="160"/>
                </a:lnTo>
                <a:lnTo>
                  <a:pt x="456" y="148"/>
                </a:lnTo>
                <a:lnTo>
                  <a:pt x="466" y="124"/>
                </a:lnTo>
                <a:lnTo>
                  <a:pt x="470" y="108"/>
                </a:lnTo>
                <a:lnTo>
                  <a:pt x="470" y="98"/>
                </a:lnTo>
                <a:lnTo>
                  <a:pt x="470" y="88"/>
                </a:lnTo>
                <a:lnTo>
                  <a:pt x="468" y="76"/>
                </a:lnTo>
                <a:lnTo>
                  <a:pt x="464" y="64"/>
                </a:lnTo>
                <a:lnTo>
                  <a:pt x="458" y="50"/>
                </a:lnTo>
                <a:lnTo>
                  <a:pt x="450" y="34"/>
                </a:lnTo>
                <a:lnTo>
                  <a:pt x="450" y="3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0" name="Freeform 43"/>
          <p:cNvSpPr>
            <a:spLocks/>
          </p:cNvSpPr>
          <p:nvPr/>
        </p:nvSpPr>
        <p:spPr bwMode="auto">
          <a:xfrm>
            <a:off x="3359150" y="3387725"/>
            <a:ext cx="1092200" cy="971550"/>
          </a:xfrm>
          <a:custGeom>
            <a:avLst/>
            <a:gdLst>
              <a:gd name="T0" fmla="*/ 502 w 688"/>
              <a:gd name="T1" fmla="*/ 226 h 612"/>
              <a:gd name="T2" fmla="*/ 524 w 688"/>
              <a:gd name="T3" fmla="*/ 164 h 612"/>
              <a:gd name="T4" fmla="*/ 456 w 688"/>
              <a:gd name="T5" fmla="*/ 168 h 612"/>
              <a:gd name="T6" fmla="*/ 440 w 688"/>
              <a:gd name="T7" fmla="*/ 132 h 612"/>
              <a:gd name="T8" fmla="*/ 448 w 688"/>
              <a:gd name="T9" fmla="*/ 94 h 612"/>
              <a:gd name="T10" fmla="*/ 448 w 688"/>
              <a:gd name="T11" fmla="*/ 44 h 612"/>
              <a:gd name="T12" fmla="*/ 428 w 688"/>
              <a:gd name="T13" fmla="*/ 14 h 612"/>
              <a:gd name="T14" fmla="*/ 376 w 688"/>
              <a:gd name="T15" fmla="*/ 0 h 612"/>
              <a:gd name="T16" fmla="*/ 320 w 688"/>
              <a:gd name="T17" fmla="*/ 10 h 612"/>
              <a:gd name="T18" fmla="*/ 288 w 688"/>
              <a:gd name="T19" fmla="*/ 42 h 612"/>
              <a:gd name="T20" fmla="*/ 292 w 688"/>
              <a:gd name="T21" fmla="*/ 70 h 612"/>
              <a:gd name="T22" fmla="*/ 328 w 688"/>
              <a:gd name="T23" fmla="*/ 112 h 612"/>
              <a:gd name="T24" fmla="*/ 330 w 688"/>
              <a:gd name="T25" fmla="*/ 128 h 612"/>
              <a:gd name="T26" fmla="*/ 306 w 688"/>
              <a:gd name="T27" fmla="*/ 146 h 612"/>
              <a:gd name="T28" fmla="*/ 238 w 688"/>
              <a:gd name="T29" fmla="*/ 136 h 612"/>
              <a:gd name="T30" fmla="*/ 126 w 688"/>
              <a:gd name="T31" fmla="*/ 114 h 612"/>
              <a:gd name="T32" fmla="*/ 136 w 688"/>
              <a:gd name="T33" fmla="*/ 158 h 612"/>
              <a:gd name="T34" fmla="*/ 150 w 688"/>
              <a:gd name="T35" fmla="*/ 238 h 612"/>
              <a:gd name="T36" fmla="*/ 136 w 688"/>
              <a:gd name="T37" fmla="*/ 294 h 612"/>
              <a:gd name="T38" fmla="*/ 112 w 688"/>
              <a:gd name="T39" fmla="*/ 292 h 612"/>
              <a:gd name="T40" fmla="*/ 54 w 688"/>
              <a:gd name="T41" fmla="*/ 286 h 612"/>
              <a:gd name="T42" fmla="*/ 20 w 688"/>
              <a:gd name="T43" fmla="*/ 308 h 612"/>
              <a:gd name="T44" fmla="*/ 2 w 688"/>
              <a:gd name="T45" fmla="*/ 364 h 612"/>
              <a:gd name="T46" fmla="*/ 6 w 688"/>
              <a:gd name="T47" fmla="*/ 400 h 612"/>
              <a:gd name="T48" fmla="*/ 28 w 688"/>
              <a:gd name="T49" fmla="*/ 416 h 612"/>
              <a:gd name="T50" fmla="*/ 94 w 688"/>
              <a:gd name="T51" fmla="*/ 414 h 612"/>
              <a:gd name="T52" fmla="*/ 142 w 688"/>
              <a:gd name="T53" fmla="*/ 394 h 612"/>
              <a:gd name="T54" fmla="*/ 152 w 688"/>
              <a:gd name="T55" fmla="*/ 406 h 612"/>
              <a:gd name="T56" fmla="*/ 156 w 688"/>
              <a:gd name="T57" fmla="*/ 512 h 612"/>
              <a:gd name="T58" fmla="*/ 136 w 688"/>
              <a:gd name="T59" fmla="*/ 582 h 612"/>
              <a:gd name="T60" fmla="*/ 108 w 688"/>
              <a:gd name="T61" fmla="*/ 610 h 612"/>
              <a:gd name="T62" fmla="*/ 258 w 688"/>
              <a:gd name="T63" fmla="*/ 600 h 612"/>
              <a:gd name="T64" fmla="*/ 310 w 688"/>
              <a:gd name="T65" fmla="*/ 576 h 612"/>
              <a:gd name="T66" fmla="*/ 328 w 688"/>
              <a:gd name="T67" fmla="*/ 542 h 612"/>
              <a:gd name="T68" fmla="*/ 338 w 688"/>
              <a:gd name="T69" fmla="*/ 486 h 612"/>
              <a:gd name="T70" fmla="*/ 388 w 688"/>
              <a:gd name="T71" fmla="*/ 448 h 612"/>
              <a:gd name="T72" fmla="*/ 446 w 688"/>
              <a:gd name="T73" fmla="*/ 446 h 612"/>
              <a:gd name="T74" fmla="*/ 474 w 688"/>
              <a:gd name="T75" fmla="*/ 478 h 612"/>
              <a:gd name="T76" fmla="*/ 462 w 688"/>
              <a:gd name="T77" fmla="*/ 514 h 612"/>
              <a:gd name="T78" fmla="*/ 424 w 688"/>
              <a:gd name="T79" fmla="*/ 554 h 612"/>
              <a:gd name="T80" fmla="*/ 440 w 688"/>
              <a:gd name="T81" fmla="*/ 578 h 612"/>
              <a:gd name="T82" fmla="*/ 484 w 688"/>
              <a:gd name="T83" fmla="*/ 600 h 612"/>
              <a:gd name="T84" fmla="*/ 560 w 688"/>
              <a:gd name="T85" fmla="*/ 594 h 612"/>
              <a:gd name="T86" fmla="*/ 552 w 688"/>
              <a:gd name="T87" fmla="*/ 494 h 612"/>
              <a:gd name="T88" fmla="*/ 542 w 688"/>
              <a:gd name="T89" fmla="*/ 418 h 612"/>
              <a:gd name="T90" fmla="*/ 560 w 688"/>
              <a:gd name="T91" fmla="*/ 398 h 612"/>
              <a:gd name="T92" fmla="*/ 626 w 688"/>
              <a:gd name="T93" fmla="*/ 400 h 612"/>
              <a:gd name="T94" fmla="*/ 670 w 688"/>
              <a:gd name="T95" fmla="*/ 392 h 612"/>
              <a:gd name="T96" fmla="*/ 688 w 688"/>
              <a:gd name="T97" fmla="*/ 356 h 612"/>
              <a:gd name="T98" fmla="*/ 684 w 688"/>
              <a:gd name="T99" fmla="*/ 316 h 612"/>
              <a:gd name="T100" fmla="*/ 658 w 688"/>
              <a:gd name="T101" fmla="*/ 288 h 612"/>
              <a:gd name="T102" fmla="*/ 600 w 688"/>
              <a:gd name="T103" fmla="*/ 292 h 612"/>
              <a:gd name="T104" fmla="*/ 546 w 688"/>
              <a:gd name="T105" fmla="*/ 302 h 612"/>
              <a:gd name="T106" fmla="*/ 518 w 688"/>
              <a:gd name="T107" fmla="*/ 266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8" h="612">
                <a:moveTo>
                  <a:pt x="504" y="238"/>
                </a:moveTo>
                <a:lnTo>
                  <a:pt x="504" y="238"/>
                </a:lnTo>
                <a:lnTo>
                  <a:pt x="502" y="232"/>
                </a:lnTo>
                <a:lnTo>
                  <a:pt x="502" y="226"/>
                </a:lnTo>
                <a:lnTo>
                  <a:pt x="506" y="208"/>
                </a:lnTo>
                <a:lnTo>
                  <a:pt x="512" y="188"/>
                </a:lnTo>
                <a:lnTo>
                  <a:pt x="524" y="164"/>
                </a:lnTo>
                <a:lnTo>
                  <a:pt x="524" y="164"/>
                </a:lnTo>
                <a:lnTo>
                  <a:pt x="490" y="170"/>
                </a:lnTo>
                <a:lnTo>
                  <a:pt x="476" y="172"/>
                </a:lnTo>
                <a:lnTo>
                  <a:pt x="464" y="170"/>
                </a:lnTo>
                <a:lnTo>
                  <a:pt x="456" y="168"/>
                </a:lnTo>
                <a:lnTo>
                  <a:pt x="448" y="160"/>
                </a:lnTo>
                <a:lnTo>
                  <a:pt x="444" y="148"/>
                </a:lnTo>
                <a:lnTo>
                  <a:pt x="440" y="132"/>
                </a:lnTo>
                <a:lnTo>
                  <a:pt x="440" y="132"/>
                </a:lnTo>
                <a:lnTo>
                  <a:pt x="440" y="116"/>
                </a:lnTo>
                <a:lnTo>
                  <a:pt x="440" y="104"/>
                </a:lnTo>
                <a:lnTo>
                  <a:pt x="444" y="98"/>
                </a:lnTo>
                <a:lnTo>
                  <a:pt x="448" y="94"/>
                </a:lnTo>
                <a:lnTo>
                  <a:pt x="450" y="88"/>
                </a:lnTo>
                <a:lnTo>
                  <a:pt x="452" y="80"/>
                </a:lnTo>
                <a:lnTo>
                  <a:pt x="452" y="66"/>
                </a:lnTo>
                <a:lnTo>
                  <a:pt x="448" y="44"/>
                </a:lnTo>
                <a:lnTo>
                  <a:pt x="448" y="44"/>
                </a:lnTo>
                <a:lnTo>
                  <a:pt x="444" y="32"/>
                </a:lnTo>
                <a:lnTo>
                  <a:pt x="436" y="22"/>
                </a:lnTo>
                <a:lnTo>
                  <a:pt x="428" y="14"/>
                </a:lnTo>
                <a:lnTo>
                  <a:pt x="416" y="8"/>
                </a:lnTo>
                <a:lnTo>
                  <a:pt x="404" y="4"/>
                </a:lnTo>
                <a:lnTo>
                  <a:pt x="390" y="0"/>
                </a:lnTo>
                <a:lnTo>
                  <a:pt x="376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0"/>
                </a:lnTo>
                <a:lnTo>
                  <a:pt x="308" y="16"/>
                </a:lnTo>
                <a:lnTo>
                  <a:pt x="300" y="24"/>
                </a:lnTo>
                <a:lnTo>
                  <a:pt x="292" y="32"/>
                </a:lnTo>
                <a:lnTo>
                  <a:pt x="288" y="42"/>
                </a:lnTo>
                <a:lnTo>
                  <a:pt x="288" y="52"/>
                </a:lnTo>
                <a:lnTo>
                  <a:pt x="288" y="52"/>
                </a:lnTo>
                <a:lnTo>
                  <a:pt x="290" y="62"/>
                </a:lnTo>
                <a:lnTo>
                  <a:pt x="292" y="70"/>
                </a:lnTo>
                <a:lnTo>
                  <a:pt x="300" y="84"/>
                </a:lnTo>
                <a:lnTo>
                  <a:pt x="310" y="96"/>
                </a:lnTo>
                <a:lnTo>
                  <a:pt x="320" y="104"/>
                </a:lnTo>
                <a:lnTo>
                  <a:pt x="328" y="112"/>
                </a:lnTo>
                <a:lnTo>
                  <a:pt x="330" y="114"/>
                </a:lnTo>
                <a:lnTo>
                  <a:pt x="332" y="118"/>
                </a:lnTo>
                <a:lnTo>
                  <a:pt x="330" y="124"/>
                </a:lnTo>
                <a:lnTo>
                  <a:pt x="330" y="128"/>
                </a:lnTo>
                <a:lnTo>
                  <a:pt x="320" y="140"/>
                </a:lnTo>
                <a:lnTo>
                  <a:pt x="320" y="140"/>
                </a:lnTo>
                <a:lnTo>
                  <a:pt x="314" y="144"/>
                </a:lnTo>
                <a:lnTo>
                  <a:pt x="306" y="146"/>
                </a:lnTo>
                <a:lnTo>
                  <a:pt x="298" y="148"/>
                </a:lnTo>
                <a:lnTo>
                  <a:pt x="288" y="148"/>
                </a:lnTo>
                <a:lnTo>
                  <a:pt x="264" y="144"/>
                </a:lnTo>
                <a:lnTo>
                  <a:pt x="238" y="136"/>
                </a:lnTo>
                <a:lnTo>
                  <a:pt x="180" y="116"/>
                </a:lnTo>
                <a:lnTo>
                  <a:pt x="124" y="98"/>
                </a:lnTo>
                <a:lnTo>
                  <a:pt x="124" y="98"/>
                </a:lnTo>
                <a:lnTo>
                  <a:pt x="126" y="114"/>
                </a:lnTo>
                <a:lnTo>
                  <a:pt x="128" y="130"/>
                </a:lnTo>
                <a:lnTo>
                  <a:pt x="132" y="144"/>
                </a:lnTo>
                <a:lnTo>
                  <a:pt x="136" y="158"/>
                </a:lnTo>
                <a:lnTo>
                  <a:pt x="136" y="158"/>
                </a:lnTo>
                <a:lnTo>
                  <a:pt x="142" y="176"/>
                </a:lnTo>
                <a:lnTo>
                  <a:pt x="146" y="196"/>
                </a:lnTo>
                <a:lnTo>
                  <a:pt x="150" y="218"/>
                </a:lnTo>
                <a:lnTo>
                  <a:pt x="150" y="238"/>
                </a:lnTo>
                <a:lnTo>
                  <a:pt x="148" y="258"/>
                </a:lnTo>
                <a:lnTo>
                  <a:pt x="146" y="274"/>
                </a:lnTo>
                <a:lnTo>
                  <a:pt x="142" y="286"/>
                </a:lnTo>
                <a:lnTo>
                  <a:pt x="136" y="294"/>
                </a:lnTo>
                <a:lnTo>
                  <a:pt x="136" y="294"/>
                </a:lnTo>
                <a:lnTo>
                  <a:pt x="132" y="296"/>
                </a:lnTo>
                <a:lnTo>
                  <a:pt x="126" y="296"/>
                </a:lnTo>
                <a:lnTo>
                  <a:pt x="112" y="292"/>
                </a:lnTo>
                <a:lnTo>
                  <a:pt x="94" y="288"/>
                </a:lnTo>
                <a:lnTo>
                  <a:pt x="76" y="286"/>
                </a:lnTo>
                <a:lnTo>
                  <a:pt x="64" y="286"/>
                </a:lnTo>
                <a:lnTo>
                  <a:pt x="54" y="286"/>
                </a:lnTo>
                <a:lnTo>
                  <a:pt x="46" y="288"/>
                </a:lnTo>
                <a:lnTo>
                  <a:pt x="36" y="292"/>
                </a:lnTo>
                <a:lnTo>
                  <a:pt x="28" y="298"/>
                </a:lnTo>
                <a:lnTo>
                  <a:pt x="20" y="308"/>
                </a:lnTo>
                <a:lnTo>
                  <a:pt x="14" y="320"/>
                </a:lnTo>
                <a:lnTo>
                  <a:pt x="8" y="334"/>
                </a:lnTo>
                <a:lnTo>
                  <a:pt x="8" y="334"/>
                </a:lnTo>
                <a:lnTo>
                  <a:pt x="2" y="364"/>
                </a:lnTo>
                <a:lnTo>
                  <a:pt x="0" y="374"/>
                </a:lnTo>
                <a:lnTo>
                  <a:pt x="2" y="384"/>
                </a:lnTo>
                <a:lnTo>
                  <a:pt x="2" y="394"/>
                </a:lnTo>
                <a:lnTo>
                  <a:pt x="6" y="400"/>
                </a:lnTo>
                <a:lnTo>
                  <a:pt x="10" y="406"/>
                </a:lnTo>
                <a:lnTo>
                  <a:pt x="16" y="410"/>
                </a:lnTo>
                <a:lnTo>
                  <a:pt x="22" y="414"/>
                </a:lnTo>
                <a:lnTo>
                  <a:pt x="28" y="416"/>
                </a:lnTo>
                <a:lnTo>
                  <a:pt x="46" y="418"/>
                </a:lnTo>
                <a:lnTo>
                  <a:pt x="68" y="416"/>
                </a:lnTo>
                <a:lnTo>
                  <a:pt x="94" y="414"/>
                </a:lnTo>
                <a:lnTo>
                  <a:pt x="94" y="414"/>
                </a:lnTo>
                <a:lnTo>
                  <a:pt x="108" y="410"/>
                </a:lnTo>
                <a:lnTo>
                  <a:pt x="118" y="406"/>
                </a:lnTo>
                <a:lnTo>
                  <a:pt x="136" y="398"/>
                </a:lnTo>
                <a:lnTo>
                  <a:pt x="142" y="394"/>
                </a:lnTo>
                <a:lnTo>
                  <a:pt x="146" y="394"/>
                </a:lnTo>
                <a:lnTo>
                  <a:pt x="150" y="398"/>
                </a:lnTo>
                <a:lnTo>
                  <a:pt x="152" y="406"/>
                </a:lnTo>
                <a:lnTo>
                  <a:pt x="152" y="406"/>
                </a:lnTo>
                <a:lnTo>
                  <a:pt x="156" y="438"/>
                </a:lnTo>
                <a:lnTo>
                  <a:pt x="158" y="462"/>
                </a:lnTo>
                <a:lnTo>
                  <a:pt x="158" y="486"/>
                </a:lnTo>
                <a:lnTo>
                  <a:pt x="156" y="512"/>
                </a:lnTo>
                <a:lnTo>
                  <a:pt x="152" y="538"/>
                </a:lnTo>
                <a:lnTo>
                  <a:pt x="146" y="562"/>
                </a:lnTo>
                <a:lnTo>
                  <a:pt x="142" y="572"/>
                </a:lnTo>
                <a:lnTo>
                  <a:pt x="136" y="582"/>
                </a:lnTo>
                <a:lnTo>
                  <a:pt x="136" y="582"/>
                </a:lnTo>
                <a:lnTo>
                  <a:pt x="122" y="598"/>
                </a:lnTo>
                <a:lnTo>
                  <a:pt x="108" y="610"/>
                </a:lnTo>
                <a:lnTo>
                  <a:pt x="108" y="610"/>
                </a:lnTo>
                <a:lnTo>
                  <a:pt x="146" y="612"/>
                </a:lnTo>
                <a:lnTo>
                  <a:pt x="186" y="610"/>
                </a:lnTo>
                <a:lnTo>
                  <a:pt x="224" y="606"/>
                </a:lnTo>
                <a:lnTo>
                  <a:pt x="258" y="600"/>
                </a:lnTo>
                <a:lnTo>
                  <a:pt x="274" y="596"/>
                </a:lnTo>
                <a:lnTo>
                  <a:pt x="288" y="590"/>
                </a:lnTo>
                <a:lnTo>
                  <a:pt x="300" y="584"/>
                </a:lnTo>
                <a:lnTo>
                  <a:pt x="310" y="576"/>
                </a:lnTo>
                <a:lnTo>
                  <a:pt x="318" y="570"/>
                </a:lnTo>
                <a:lnTo>
                  <a:pt x="324" y="562"/>
                </a:lnTo>
                <a:lnTo>
                  <a:pt x="328" y="552"/>
                </a:lnTo>
                <a:lnTo>
                  <a:pt x="328" y="542"/>
                </a:lnTo>
                <a:lnTo>
                  <a:pt x="328" y="542"/>
                </a:lnTo>
                <a:lnTo>
                  <a:pt x="328" y="520"/>
                </a:lnTo>
                <a:lnTo>
                  <a:pt x="330" y="502"/>
                </a:lnTo>
                <a:lnTo>
                  <a:pt x="338" y="486"/>
                </a:lnTo>
                <a:lnTo>
                  <a:pt x="348" y="474"/>
                </a:lnTo>
                <a:lnTo>
                  <a:pt x="360" y="462"/>
                </a:lnTo>
                <a:lnTo>
                  <a:pt x="372" y="454"/>
                </a:lnTo>
                <a:lnTo>
                  <a:pt x="388" y="448"/>
                </a:lnTo>
                <a:lnTo>
                  <a:pt x="404" y="444"/>
                </a:lnTo>
                <a:lnTo>
                  <a:pt x="418" y="444"/>
                </a:lnTo>
                <a:lnTo>
                  <a:pt x="432" y="444"/>
                </a:lnTo>
                <a:lnTo>
                  <a:pt x="446" y="446"/>
                </a:lnTo>
                <a:lnTo>
                  <a:pt x="458" y="452"/>
                </a:lnTo>
                <a:lnTo>
                  <a:pt x="466" y="458"/>
                </a:lnTo>
                <a:lnTo>
                  <a:pt x="472" y="468"/>
                </a:lnTo>
                <a:lnTo>
                  <a:pt x="474" y="478"/>
                </a:lnTo>
                <a:lnTo>
                  <a:pt x="472" y="490"/>
                </a:lnTo>
                <a:lnTo>
                  <a:pt x="472" y="490"/>
                </a:lnTo>
                <a:lnTo>
                  <a:pt x="468" y="504"/>
                </a:lnTo>
                <a:lnTo>
                  <a:pt x="462" y="514"/>
                </a:lnTo>
                <a:lnTo>
                  <a:pt x="450" y="530"/>
                </a:lnTo>
                <a:lnTo>
                  <a:pt x="440" y="540"/>
                </a:lnTo>
                <a:lnTo>
                  <a:pt x="430" y="548"/>
                </a:lnTo>
                <a:lnTo>
                  <a:pt x="424" y="554"/>
                </a:lnTo>
                <a:lnTo>
                  <a:pt x="422" y="556"/>
                </a:lnTo>
                <a:lnTo>
                  <a:pt x="422" y="560"/>
                </a:lnTo>
                <a:lnTo>
                  <a:pt x="428" y="566"/>
                </a:lnTo>
                <a:lnTo>
                  <a:pt x="440" y="578"/>
                </a:lnTo>
                <a:lnTo>
                  <a:pt x="440" y="578"/>
                </a:lnTo>
                <a:lnTo>
                  <a:pt x="454" y="588"/>
                </a:lnTo>
                <a:lnTo>
                  <a:pt x="468" y="594"/>
                </a:lnTo>
                <a:lnTo>
                  <a:pt x="484" y="600"/>
                </a:lnTo>
                <a:lnTo>
                  <a:pt x="500" y="602"/>
                </a:lnTo>
                <a:lnTo>
                  <a:pt x="518" y="602"/>
                </a:lnTo>
                <a:lnTo>
                  <a:pt x="538" y="598"/>
                </a:lnTo>
                <a:lnTo>
                  <a:pt x="560" y="594"/>
                </a:lnTo>
                <a:lnTo>
                  <a:pt x="582" y="586"/>
                </a:lnTo>
                <a:lnTo>
                  <a:pt x="582" y="586"/>
                </a:lnTo>
                <a:lnTo>
                  <a:pt x="562" y="526"/>
                </a:lnTo>
                <a:lnTo>
                  <a:pt x="552" y="494"/>
                </a:lnTo>
                <a:lnTo>
                  <a:pt x="546" y="466"/>
                </a:lnTo>
                <a:lnTo>
                  <a:pt x="542" y="440"/>
                </a:lnTo>
                <a:lnTo>
                  <a:pt x="540" y="428"/>
                </a:lnTo>
                <a:lnTo>
                  <a:pt x="542" y="418"/>
                </a:lnTo>
                <a:lnTo>
                  <a:pt x="544" y="410"/>
                </a:lnTo>
                <a:lnTo>
                  <a:pt x="548" y="404"/>
                </a:lnTo>
                <a:lnTo>
                  <a:pt x="552" y="400"/>
                </a:lnTo>
                <a:lnTo>
                  <a:pt x="560" y="398"/>
                </a:lnTo>
                <a:lnTo>
                  <a:pt x="560" y="398"/>
                </a:lnTo>
                <a:lnTo>
                  <a:pt x="582" y="398"/>
                </a:lnTo>
                <a:lnTo>
                  <a:pt x="604" y="398"/>
                </a:lnTo>
                <a:lnTo>
                  <a:pt x="626" y="400"/>
                </a:lnTo>
                <a:lnTo>
                  <a:pt x="646" y="400"/>
                </a:lnTo>
                <a:lnTo>
                  <a:pt x="656" y="398"/>
                </a:lnTo>
                <a:lnTo>
                  <a:pt x="664" y="396"/>
                </a:lnTo>
                <a:lnTo>
                  <a:pt x="670" y="392"/>
                </a:lnTo>
                <a:lnTo>
                  <a:pt x="678" y="386"/>
                </a:lnTo>
                <a:lnTo>
                  <a:pt x="682" y="378"/>
                </a:lnTo>
                <a:lnTo>
                  <a:pt x="686" y="368"/>
                </a:lnTo>
                <a:lnTo>
                  <a:pt x="688" y="356"/>
                </a:lnTo>
                <a:lnTo>
                  <a:pt x="688" y="342"/>
                </a:lnTo>
                <a:lnTo>
                  <a:pt x="688" y="342"/>
                </a:lnTo>
                <a:lnTo>
                  <a:pt x="686" y="328"/>
                </a:lnTo>
                <a:lnTo>
                  <a:pt x="684" y="316"/>
                </a:lnTo>
                <a:lnTo>
                  <a:pt x="680" y="306"/>
                </a:lnTo>
                <a:lnTo>
                  <a:pt x="674" y="298"/>
                </a:lnTo>
                <a:lnTo>
                  <a:pt x="666" y="292"/>
                </a:lnTo>
                <a:lnTo>
                  <a:pt x="658" y="288"/>
                </a:lnTo>
                <a:lnTo>
                  <a:pt x="650" y="286"/>
                </a:lnTo>
                <a:lnTo>
                  <a:pt x="640" y="286"/>
                </a:lnTo>
                <a:lnTo>
                  <a:pt x="620" y="286"/>
                </a:lnTo>
                <a:lnTo>
                  <a:pt x="600" y="292"/>
                </a:lnTo>
                <a:lnTo>
                  <a:pt x="568" y="302"/>
                </a:lnTo>
                <a:lnTo>
                  <a:pt x="568" y="302"/>
                </a:lnTo>
                <a:lnTo>
                  <a:pt x="556" y="304"/>
                </a:lnTo>
                <a:lnTo>
                  <a:pt x="546" y="302"/>
                </a:lnTo>
                <a:lnTo>
                  <a:pt x="538" y="298"/>
                </a:lnTo>
                <a:lnTo>
                  <a:pt x="530" y="290"/>
                </a:lnTo>
                <a:lnTo>
                  <a:pt x="524" y="278"/>
                </a:lnTo>
                <a:lnTo>
                  <a:pt x="518" y="266"/>
                </a:lnTo>
                <a:lnTo>
                  <a:pt x="504" y="238"/>
                </a:lnTo>
                <a:lnTo>
                  <a:pt x="504" y="2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1" name="Freeform 44"/>
          <p:cNvSpPr>
            <a:spLocks/>
          </p:cNvSpPr>
          <p:nvPr/>
        </p:nvSpPr>
        <p:spPr bwMode="auto">
          <a:xfrm>
            <a:off x="3365500" y="4905375"/>
            <a:ext cx="1089025" cy="1028700"/>
          </a:xfrm>
          <a:custGeom>
            <a:avLst/>
            <a:gdLst>
              <a:gd name="T0" fmla="*/ 522 w 686"/>
              <a:gd name="T1" fmla="*/ 130 h 648"/>
              <a:gd name="T2" fmla="*/ 542 w 686"/>
              <a:gd name="T3" fmla="*/ 54 h 648"/>
              <a:gd name="T4" fmla="*/ 468 w 686"/>
              <a:gd name="T5" fmla="*/ 42 h 648"/>
              <a:gd name="T6" fmla="*/ 466 w 686"/>
              <a:gd name="T7" fmla="*/ 80 h 648"/>
              <a:gd name="T8" fmla="*/ 462 w 686"/>
              <a:gd name="T9" fmla="*/ 144 h 648"/>
              <a:gd name="T10" fmla="*/ 436 w 686"/>
              <a:gd name="T11" fmla="*/ 172 h 648"/>
              <a:gd name="T12" fmla="*/ 396 w 686"/>
              <a:gd name="T13" fmla="*/ 172 h 648"/>
              <a:gd name="T14" fmla="*/ 354 w 686"/>
              <a:gd name="T15" fmla="*/ 154 h 648"/>
              <a:gd name="T16" fmla="*/ 346 w 686"/>
              <a:gd name="T17" fmla="*/ 122 h 648"/>
              <a:gd name="T18" fmla="*/ 382 w 686"/>
              <a:gd name="T19" fmla="*/ 54 h 648"/>
              <a:gd name="T20" fmla="*/ 378 w 686"/>
              <a:gd name="T21" fmla="*/ 42 h 648"/>
              <a:gd name="T22" fmla="*/ 328 w 686"/>
              <a:gd name="T23" fmla="*/ 6 h 648"/>
              <a:gd name="T24" fmla="*/ 264 w 686"/>
              <a:gd name="T25" fmla="*/ 0 h 648"/>
              <a:gd name="T26" fmla="*/ 116 w 686"/>
              <a:gd name="T27" fmla="*/ 24 h 648"/>
              <a:gd name="T28" fmla="*/ 132 w 686"/>
              <a:gd name="T29" fmla="*/ 66 h 648"/>
              <a:gd name="T30" fmla="*/ 152 w 686"/>
              <a:gd name="T31" fmla="*/ 144 h 648"/>
              <a:gd name="T32" fmla="*/ 138 w 686"/>
              <a:gd name="T33" fmla="*/ 216 h 648"/>
              <a:gd name="T34" fmla="*/ 124 w 686"/>
              <a:gd name="T35" fmla="*/ 226 h 648"/>
              <a:gd name="T36" fmla="*/ 88 w 686"/>
              <a:gd name="T37" fmla="*/ 202 h 648"/>
              <a:gd name="T38" fmla="*/ 52 w 686"/>
              <a:gd name="T39" fmla="*/ 194 h 648"/>
              <a:gd name="T40" fmla="*/ 28 w 686"/>
              <a:gd name="T41" fmla="*/ 208 h 648"/>
              <a:gd name="T42" fmla="*/ 4 w 686"/>
              <a:gd name="T43" fmla="*/ 250 h 648"/>
              <a:gd name="T44" fmla="*/ 0 w 686"/>
              <a:gd name="T45" fmla="*/ 298 h 648"/>
              <a:gd name="T46" fmla="*/ 16 w 686"/>
              <a:gd name="T47" fmla="*/ 336 h 648"/>
              <a:gd name="T48" fmla="*/ 44 w 686"/>
              <a:gd name="T49" fmla="*/ 346 h 648"/>
              <a:gd name="T50" fmla="*/ 98 w 686"/>
              <a:gd name="T51" fmla="*/ 334 h 648"/>
              <a:gd name="T52" fmla="*/ 132 w 686"/>
              <a:gd name="T53" fmla="*/ 330 h 648"/>
              <a:gd name="T54" fmla="*/ 148 w 686"/>
              <a:gd name="T55" fmla="*/ 344 h 648"/>
              <a:gd name="T56" fmla="*/ 154 w 686"/>
              <a:gd name="T57" fmla="*/ 420 h 648"/>
              <a:gd name="T58" fmla="*/ 124 w 686"/>
              <a:gd name="T59" fmla="*/ 490 h 648"/>
              <a:gd name="T60" fmla="*/ 104 w 686"/>
              <a:gd name="T61" fmla="*/ 528 h 648"/>
              <a:gd name="T62" fmla="*/ 312 w 686"/>
              <a:gd name="T63" fmla="*/ 496 h 648"/>
              <a:gd name="T64" fmla="*/ 304 w 686"/>
              <a:gd name="T65" fmla="*/ 526 h 648"/>
              <a:gd name="T66" fmla="*/ 268 w 686"/>
              <a:gd name="T67" fmla="*/ 576 h 648"/>
              <a:gd name="T68" fmla="*/ 270 w 686"/>
              <a:gd name="T69" fmla="*/ 596 h 648"/>
              <a:gd name="T70" fmla="*/ 316 w 686"/>
              <a:gd name="T71" fmla="*/ 636 h 648"/>
              <a:gd name="T72" fmla="*/ 364 w 686"/>
              <a:gd name="T73" fmla="*/ 648 h 648"/>
              <a:gd name="T74" fmla="*/ 392 w 686"/>
              <a:gd name="T75" fmla="*/ 630 h 648"/>
              <a:gd name="T76" fmla="*/ 410 w 686"/>
              <a:gd name="T77" fmla="*/ 564 h 648"/>
              <a:gd name="T78" fmla="*/ 420 w 686"/>
              <a:gd name="T79" fmla="*/ 512 h 648"/>
              <a:gd name="T80" fmla="*/ 526 w 686"/>
              <a:gd name="T81" fmla="*/ 504 h 648"/>
              <a:gd name="T82" fmla="*/ 538 w 686"/>
              <a:gd name="T83" fmla="*/ 444 h 648"/>
              <a:gd name="T84" fmla="*/ 526 w 686"/>
              <a:gd name="T85" fmla="*/ 354 h 648"/>
              <a:gd name="T86" fmla="*/ 546 w 686"/>
              <a:gd name="T87" fmla="*/ 330 h 648"/>
              <a:gd name="T88" fmla="*/ 630 w 686"/>
              <a:gd name="T89" fmla="*/ 336 h 648"/>
              <a:gd name="T90" fmla="*/ 668 w 686"/>
              <a:gd name="T91" fmla="*/ 324 h 648"/>
              <a:gd name="T92" fmla="*/ 686 w 686"/>
              <a:gd name="T93" fmla="*/ 288 h 648"/>
              <a:gd name="T94" fmla="*/ 678 w 686"/>
              <a:gd name="T95" fmla="*/ 230 h 648"/>
              <a:gd name="T96" fmla="*/ 660 w 686"/>
              <a:gd name="T97" fmla="*/ 204 h 648"/>
              <a:gd name="T98" fmla="*/ 622 w 686"/>
              <a:gd name="T99" fmla="*/ 216 h 648"/>
              <a:gd name="T100" fmla="*/ 580 w 686"/>
              <a:gd name="T101" fmla="*/ 236 h 648"/>
              <a:gd name="T102" fmla="*/ 554 w 686"/>
              <a:gd name="T103" fmla="*/ 230 h 648"/>
              <a:gd name="T104" fmla="*/ 534 w 686"/>
              <a:gd name="T105" fmla="*/ 180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6" h="648">
                <a:moveTo>
                  <a:pt x="524" y="146"/>
                </a:moveTo>
                <a:lnTo>
                  <a:pt x="524" y="146"/>
                </a:lnTo>
                <a:lnTo>
                  <a:pt x="522" y="138"/>
                </a:lnTo>
                <a:lnTo>
                  <a:pt x="522" y="130"/>
                </a:lnTo>
                <a:lnTo>
                  <a:pt x="526" y="108"/>
                </a:lnTo>
                <a:lnTo>
                  <a:pt x="534" y="84"/>
                </a:lnTo>
                <a:lnTo>
                  <a:pt x="542" y="54"/>
                </a:lnTo>
                <a:lnTo>
                  <a:pt x="542" y="54"/>
                </a:lnTo>
                <a:lnTo>
                  <a:pt x="510" y="46"/>
                </a:lnTo>
                <a:lnTo>
                  <a:pt x="484" y="42"/>
                </a:lnTo>
                <a:lnTo>
                  <a:pt x="476" y="42"/>
                </a:lnTo>
                <a:lnTo>
                  <a:pt x="468" y="42"/>
                </a:lnTo>
                <a:lnTo>
                  <a:pt x="464" y="44"/>
                </a:lnTo>
                <a:lnTo>
                  <a:pt x="462" y="48"/>
                </a:lnTo>
                <a:lnTo>
                  <a:pt x="462" y="48"/>
                </a:lnTo>
                <a:lnTo>
                  <a:pt x="466" y="80"/>
                </a:lnTo>
                <a:lnTo>
                  <a:pt x="468" y="102"/>
                </a:lnTo>
                <a:lnTo>
                  <a:pt x="466" y="124"/>
                </a:lnTo>
                <a:lnTo>
                  <a:pt x="464" y="134"/>
                </a:lnTo>
                <a:lnTo>
                  <a:pt x="462" y="144"/>
                </a:lnTo>
                <a:lnTo>
                  <a:pt x="458" y="152"/>
                </a:lnTo>
                <a:lnTo>
                  <a:pt x="452" y="160"/>
                </a:lnTo>
                <a:lnTo>
                  <a:pt x="446" y="166"/>
                </a:lnTo>
                <a:lnTo>
                  <a:pt x="436" y="172"/>
                </a:lnTo>
                <a:lnTo>
                  <a:pt x="426" y="174"/>
                </a:lnTo>
                <a:lnTo>
                  <a:pt x="414" y="174"/>
                </a:lnTo>
                <a:lnTo>
                  <a:pt x="414" y="174"/>
                </a:lnTo>
                <a:lnTo>
                  <a:pt x="396" y="172"/>
                </a:lnTo>
                <a:lnTo>
                  <a:pt x="382" y="170"/>
                </a:lnTo>
                <a:lnTo>
                  <a:pt x="370" y="166"/>
                </a:lnTo>
                <a:lnTo>
                  <a:pt x="360" y="160"/>
                </a:lnTo>
                <a:lnTo>
                  <a:pt x="354" y="154"/>
                </a:lnTo>
                <a:lnTo>
                  <a:pt x="350" y="148"/>
                </a:lnTo>
                <a:lnTo>
                  <a:pt x="346" y="140"/>
                </a:lnTo>
                <a:lnTo>
                  <a:pt x="346" y="132"/>
                </a:lnTo>
                <a:lnTo>
                  <a:pt x="346" y="122"/>
                </a:lnTo>
                <a:lnTo>
                  <a:pt x="348" y="112"/>
                </a:lnTo>
                <a:lnTo>
                  <a:pt x="356" y="94"/>
                </a:lnTo>
                <a:lnTo>
                  <a:pt x="368" y="74"/>
                </a:lnTo>
                <a:lnTo>
                  <a:pt x="382" y="54"/>
                </a:lnTo>
                <a:lnTo>
                  <a:pt x="382" y="54"/>
                </a:lnTo>
                <a:lnTo>
                  <a:pt x="384" y="52"/>
                </a:lnTo>
                <a:lnTo>
                  <a:pt x="384" y="48"/>
                </a:lnTo>
                <a:lnTo>
                  <a:pt x="378" y="42"/>
                </a:lnTo>
                <a:lnTo>
                  <a:pt x="370" y="34"/>
                </a:lnTo>
                <a:lnTo>
                  <a:pt x="358" y="26"/>
                </a:lnTo>
                <a:lnTo>
                  <a:pt x="336" y="12"/>
                </a:lnTo>
                <a:lnTo>
                  <a:pt x="328" y="6"/>
                </a:lnTo>
                <a:lnTo>
                  <a:pt x="324" y="2"/>
                </a:lnTo>
                <a:lnTo>
                  <a:pt x="324" y="2"/>
                </a:lnTo>
                <a:lnTo>
                  <a:pt x="294" y="0"/>
                </a:lnTo>
                <a:lnTo>
                  <a:pt x="264" y="0"/>
                </a:lnTo>
                <a:lnTo>
                  <a:pt x="236" y="2"/>
                </a:lnTo>
                <a:lnTo>
                  <a:pt x="210" y="4"/>
                </a:lnTo>
                <a:lnTo>
                  <a:pt x="160" y="12"/>
                </a:lnTo>
                <a:lnTo>
                  <a:pt x="116" y="24"/>
                </a:lnTo>
                <a:lnTo>
                  <a:pt x="116" y="24"/>
                </a:lnTo>
                <a:lnTo>
                  <a:pt x="122" y="46"/>
                </a:lnTo>
                <a:lnTo>
                  <a:pt x="132" y="66"/>
                </a:lnTo>
                <a:lnTo>
                  <a:pt x="132" y="66"/>
                </a:lnTo>
                <a:lnTo>
                  <a:pt x="138" y="78"/>
                </a:lnTo>
                <a:lnTo>
                  <a:pt x="144" y="92"/>
                </a:lnTo>
                <a:lnTo>
                  <a:pt x="150" y="118"/>
                </a:lnTo>
                <a:lnTo>
                  <a:pt x="152" y="144"/>
                </a:lnTo>
                <a:lnTo>
                  <a:pt x="152" y="170"/>
                </a:lnTo>
                <a:lnTo>
                  <a:pt x="148" y="192"/>
                </a:lnTo>
                <a:lnTo>
                  <a:pt x="142" y="210"/>
                </a:lnTo>
                <a:lnTo>
                  <a:pt x="138" y="216"/>
                </a:lnTo>
                <a:lnTo>
                  <a:pt x="134" y="222"/>
                </a:lnTo>
                <a:lnTo>
                  <a:pt x="130" y="224"/>
                </a:lnTo>
                <a:lnTo>
                  <a:pt x="124" y="226"/>
                </a:lnTo>
                <a:lnTo>
                  <a:pt x="124" y="226"/>
                </a:lnTo>
                <a:lnTo>
                  <a:pt x="118" y="226"/>
                </a:lnTo>
                <a:lnTo>
                  <a:pt x="114" y="224"/>
                </a:lnTo>
                <a:lnTo>
                  <a:pt x="106" y="218"/>
                </a:lnTo>
                <a:lnTo>
                  <a:pt x="88" y="202"/>
                </a:lnTo>
                <a:lnTo>
                  <a:pt x="78" y="196"/>
                </a:lnTo>
                <a:lnTo>
                  <a:pt x="66" y="192"/>
                </a:lnTo>
                <a:lnTo>
                  <a:pt x="60" y="192"/>
                </a:lnTo>
                <a:lnTo>
                  <a:pt x="52" y="194"/>
                </a:lnTo>
                <a:lnTo>
                  <a:pt x="44" y="196"/>
                </a:lnTo>
                <a:lnTo>
                  <a:pt x="36" y="202"/>
                </a:lnTo>
                <a:lnTo>
                  <a:pt x="36" y="202"/>
                </a:lnTo>
                <a:lnTo>
                  <a:pt x="28" y="208"/>
                </a:lnTo>
                <a:lnTo>
                  <a:pt x="20" y="218"/>
                </a:lnTo>
                <a:lnTo>
                  <a:pt x="14" y="228"/>
                </a:lnTo>
                <a:lnTo>
                  <a:pt x="8" y="238"/>
                </a:lnTo>
                <a:lnTo>
                  <a:pt x="4" y="250"/>
                </a:lnTo>
                <a:lnTo>
                  <a:pt x="2" y="262"/>
                </a:lnTo>
                <a:lnTo>
                  <a:pt x="0" y="274"/>
                </a:lnTo>
                <a:lnTo>
                  <a:pt x="0" y="286"/>
                </a:lnTo>
                <a:lnTo>
                  <a:pt x="0" y="298"/>
                </a:lnTo>
                <a:lnTo>
                  <a:pt x="2" y="308"/>
                </a:lnTo>
                <a:lnTo>
                  <a:pt x="6" y="320"/>
                </a:lnTo>
                <a:lnTo>
                  <a:pt x="10" y="328"/>
                </a:lnTo>
                <a:lnTo>
                  <a:pt x="16" y="336"/>
                </a:lnTo>
                <a:lnTo>
                  <a:pt x="24" y="342"/>
                </a:lnTo>
                <a:lnTo>
                  <a:pt x="34" y="344"/>
                </a:lnTo>
                <a:lnTo>
                  <a:pt x="44" y="346"/>
                </a:lnTo>
                <a:lnTo>
                  <a:pt x="44" y="346"/>
                </a:lnTo>
                <a:lnTo>
                  <a:pt x="64" y="344"/>
                </a:lnTo>
                <a:lnTo>
                  <a:pt x="78" y="342"/>
                </a:lnTo>
                <a:lnTo>
                  <a:pt x="88" y="338"/>
                </a:lnTo>
                <a:lnTo>
                  <a:pt x="98" y="334"/>
                </a:lnTo>
                <a:lnTo>
                  <a:pt x="104" y="332"/>
                </a:lnTo>
                <a:lnTo>
                  <a:pt x="112" y="330"/>
                </a:lnTo>
                <a:lnTo>
                  <a:pt x="120" y="328"/>
                </a:lnTo>
                <a:lnTo>
                  <a:pt x="132" y="330"/>
                </a:lnTo>
                <a:lnTo>
                  <a:pt x="132" y="330"/>
                </a:lnTo>
                <a:lnTo>
                  <a:pt x="138" y="332"/>
                </a:lnTo>
                <a:lnTo>
                  <a:pt x="144" y="338"/>
                </a:lnTo>
                <a:lnTo>
                  <a:pt x="148" y="344"/>
                </a:lnTo>
                <a:lnTo>
                  <a:pt x="152" y="352"/>
                </a:lnTo>
                <a:lnTo>
                  <a:pt x="156" y="372"/>
                </a:lnTo>
                <a:lnTo>
                  <a:pt x="156" y="394"/>
                </a:lnTo>
                <a:lnTo>
                  <a:pt x="154" y="420"/>
                </a:lnTo>
                <a:lnTo>
                  <a:pt x="148" y="446"/>
                </a:lnTo>
                <a:lnTo>
                  <a:pt x="138" y="470"/>
                </a:lnTo>
                <a:lnTo>
                  <a:pt x="132" y="480"/>
                </a:lnTo>
                <a:lnTo>
                  <a:pt x="124" y="490"/>
                </a:lnTo>
                <a:lnTo>
                  <a:pt x="124" y="490"/>
                </a:lnTo>
                <a:lnTo>
                  <a:pt x="114" y="506"/>
                </a:lnTo>
                <a:lnTo>
                  <a:pt x="104" y="528"/>
                </a:lnTo>
                <a:lnTo>
                  <a:pt x="104" y="528"/>
                </a:lnTo>
                <a:lnTo>
                  <a:pt x="230" y="504"/>
                </a:lnTo>
                <a:lnTo>
                  <a:pt x="260" y="500"/>
                </a:lnTo>
                <a:lnTo>
                  <a:pt x="288" y="498"/>
                </a:lnTo>
                <a:lnTo>
                  <a:pt x="312" y="496"/>
                </a:lnTo>
                <a:lnTo>
                  <a:pt x="334" y="498"/>
                </a:lnTo>
                <a:lnTo>
                  <a:pt x="334" y="498"/>
                </a:lnTo>
                <a:lnTo>
                  <a:pt x="316" y="514"/>
                </a:lnTo>
                <a:lnTo>
                  <a:pt x="304" y="526"/>
                </a:lnTo>
                <a:lnTo>
                  <a:pt x="290" y="540"/>
                </a:lnTo>
                <a:lnTo>
                  <a:pt x="280" y="554"/>
                </a:lnTo>
                <a:lnTo>
                  <a:pt x="272" y="570"/>
                </a:lnTo>
                <a:lnTo>
                  <a:pt x="268" y="576"/>
                </a:lnTo>
                <a:lnTo>
                  <a:pt x="268" y="584"/>
                </a:lnTo>
                <a:lnTo>
                  <a:pt x="268" y="590"/>
                </a:lnTo>
                <a:lnTo>
                  <a:pt x="270" y="596"/>
                </a:lnTo>
                <a:lnTo>
                  <a:pt x="270" y="596"/>
                </a:lnTo>
                <a:lnTo>
                  <a:pt x="274" y="604"/>
                </a:lnTo>
                <a:lnTo>
                  <a:pt x="282" y="610"/>
                </a:lnTo>
                <a:lnTo>
                  <a:pt x="296" y="624"/>
                </a:lnTo>
                <a:lnTo>
                  <a:pt x="316" y="636"/>
                </a:lnTo>
                <a:lnTo>
                  <a:pt x="336" y="644"/>
                </a:lnTo>
                <a:lnTo>
                  <a:pt x="346" y="648"/>
                </a:lnTo>
                <a:lnTo>
                  <a:pt x="356" y="648"/>
                </a:lnTo>
                <a:lnTo>
                  <a:pt x="364" y="648"/>
                </a:lnTo>
                <a:lnTo>
                  <a:pt x="374" y="646"/>
                </a:lnTo>
                <a:lnTo>
                  <a:pt x="380" y="642"/>
                </a:lnTo>
                <a:lnTo>
                  <a:pt x="386" y="638"/>
                </a:lnTo>
                <a:lnTo>
                  <a:pt x="392" y="630"/>
                </a:lnTo>
                <a:lnTo>
                  <a:pt x="394" y="620"/>
                </a:lnTo>
                <a:lnTo>
                  <a:pt x="394" y="620"/>
                </a:lnTo>
                <a:lnTo>
                  <a:pt x="400" y="594"/>
                </a:lnTo>
                <a:lnTo>
                  <a:pt x="410" y="564"/>
                </a:lnTo>
                <a:lnTo>
                  <a:pt x="418" y="536"/>
                </a:lnTo>
                <a:lnTo>
                  <a:pt x="420" y="522"/>
                </a:lnTo>
                <a:lnTo>
                  <a:pt x="420" y="512"/>
                </a:lnTo>
                <a:lnTo>
                  <a:pt x="420" y="512"/>
                </a:lnTo>
                <a:lnTo>
                  <a:pt x="440" y="514"/>
                </a:lnTo>
                <a:lnTo>
                  <a:pt x="460" y="514"/>
                </a:lnTo>
                <a:lnTo>
                  <a:pt x="494" y="510"/>
                </a:lnTo>
                <a:lnTo>
                  <a:pt x="526" y="504"/>
                </a:lnTo>
                <a:lnTo>
                  <a:pt x="558" y="496"/>
                </a:lnTo>
                <a:lnTo>
                  <a:pt x="558" y="496"/>
                </a:lnTo>
                <a:lnTo>
                  <a:pt x="548" y="472"/>
                </a:lnTo>
                <a:lnTo>
                  <a:pt x="538" y="444"/>
                </a:lnTo>
                <a:lnTo>
                  <a:pt x="530" y="414"/>
                </a:lnTo>
                <a:lnTo>
                  <a:pt x="526" y="388"/>
                </a:lnTo>
                <a:lnTo>
                  <a:pt x="524" y="364"/>
                </a:lnTo>
                <a:lnTo>
                  <a:pt x="526" y="354"/>
                </a:lnTo>
                <a:lnTo>
                  <a:pt x="528" y="344"/>
                </a:lnTo>
                <a:lnTo>
                  <a:pt x="532" y="338"/>
                </a:lnTo>
                <a:lnTo>
                  <a:pt x="538" y="332"/>
                </a:lnTo>
                <a:lnTo>
                  <a:pt x="546" y="330"/>
                </a:lnTo>
                <a:lnTo>
                  <a:pt x="556" y="330"/>
                </a:lnTo>
                <a:lnTo>
                  <a:pt x="556" y="330"/>
                </a:lnTo>
                <a:lnTo>
                  <a:pt x="606" y="336"/>
                </a:lnTo>
                <a:lnTo>
                  <a:pt x="630" y="336"/>
                </a:lnTo>
                <a:lnTo>
                  <a:pt x="640" y="334"/>
                </a:lnTo>
                <a:lnTo>
                  <a:pt x="650" y="332"/>
                </a:lnTo>
                <a:lnTo>
                  <a:pt x="660" y="328"/>
                </a:lnTo>
                <a:lnTo>
                  <a:pt x="668" y="324"/>
                </a:lnTo>
                <a:lnTo>
                  <a:pt x="674" y="318"/>
                </a:lnTo>
                <a:lnTo>
                  <a:pt x="680" y="310"/>
                </a:lnTo>
                <a:lnTo>
                  <a:pt x="684" y="300"/>
                </a:lnTo>
                <a:lnTo>
                  <a:pt x="686" y="288"/>
                </a:lnTo>
                <a:lnTo>
                  <a:pt x="686" y="274"/>
                </a:lnTo>
                <a:lnTo>
                  <a:pt x="684" y="258"/>
                </a:lnTo>
                <a:lnTo>
                  <a:pt x="684" y="258"/>
                </a:lnTo>
                <a:lnTo>
                  <a:pt x="678" y="230"/>
                </a:lnTo>
                <a:lnTo>
                  <a:pt x="674" y="220"/>
                </a:lnTo>
                <a:lnTo>
                  <a:pt x="670" y="212"/>
                </a:lnTo>
                <a:lnTo>
                  <a:pt x="664" y="208"/>
                </a:lnTo>
                <a:lnTo>
                  <a:pt x="660" y="204"/>
                </a:lnTo>
                <a:lnTo>
                  <a:pt x="654" y="204"/>
                </a:lnTo>
                <a:lnTo>
                  <a:pt x="648" y="204"/>
                </a:lnTo>
                <a:lnTo>
                  <a:pt x="636" y="208"/>
                </a:lnTo>
                <a:lnTo>
                  <a:pt x="622" y="216"/>
                </a:lnTo>
                <a:lnTo>
                  <a:pt x="606" y="226"/>
                </a:lnTo>
                <a:lnTo>
                  <a:pt x="588" y="234"/>
                </a:lnTo>
                <a:lnTo>
                  <a:pt x="588" y="234"/>
                </a:lnTo>
                <a:lnTo>
                  <a:pt x="580" y="236"/>
                </a:lnTo>
                <a:lnTo>
                  <a:pt x="572" y="238"/>
                </a:lnTo>
                <a:lnTo>
                  <a:pt x="564" y="236"/>
                </a:lnTo>
                <a:lnTo>
                  <a:pt x="560" y="234"/>
                </a:lnTo>
                <a:lnTo>
                  <a:pt x="554" y="230"/>
                </a:lnTo>
                <a:lnTo>
                  <a:pt x="550" y="226"/>
                </a:lnTo>
                <a:lnTo>
                  <a:pt x="544" y="214"/>
                </a:lnTo>
                <a:lnTo>
                  <a:pt x="538" y="198"/>
                </a:lnTo>
                <a:lnTo>
                  <a:pt x="534" y="180"/>
                </a:lnTo>
                <a:lnTo>
                  <a:pt x="530" y="164"/>
                </a:lnTo>
                <a:lnTo>
                  <a:pt x="524" y="146"/>
                </a:lnTo>
                <a:lnTo>
                  <a:pt x="524" y="14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2" name="Freeform 45"/>
          <p:cNvSpPr>
            <a:spLocks/>
          </p:cNvSpPr>
          <p:nvPr/>
        </p:nvSpPr>
        <p:spPr bwMode="auto">
          <a:xfrm>
            <a:off x="4705350" y="869950"/>
            <a:ext cx="1069975" cy="879475"/>
          </a:xfrm>
          <a:custGeom>
            <a:avLst/>
            <a:gdLst>
              <a:gd name="T0" fmla="*/ 154 w 674"/>
              <a:gd name="T1" fmla="*/ 268 h 554"/>
              <a:gd name="T2" fmla="*/ 176 w 674"/>
              <a:gd name="T3" fmla="*/ 284 h 554"/>
              <a:gd name="T4" fmla="*/ 196 w 674"/>
              <a:gd name="T5" fmla="*/ 336 h 554"/>
              <a:gd name="T6" fmla="*/ 176 w 674"/>
              <a:gd name="T7" fmla="*/ 404 h 554"/>
              <a:gd name="T8" fmla="*/ 226 w 674"/>
              <a:gd name="T9" fmla="*/ 394 h 554"/>
              <a:gd name="T10" fmla="*/ 240 w 674"/>
              <a:gd name="T11" fmla="*/ 396 h 554"/>
              <a:gd name="T12" fmla="*/ 272 w 674"/>
              <a:gd name="T13" fmla="*/ 402 h 554"/>
              <a:gd name="T14" fmla="*/ 326 w 674"/>
              <a:gd name="T15" fmla="*/ 418 h 554"/>
              <a:gd name="T16" fmla="*/ 332 w 674"/>
              <a:gd name="T17" fmla="*/ 432 h 554"/>
              <a:gd name="T18" fmla="*/ 328 w 674"/>
              <a:gd name="T19" fmla="*/ 446 h 554"/>
              <a:gd name="T20" fmla="*/ 294 w 674"/>
              <a:gd name="T21" fmla="*/ 490 h 554"/>
              <a:gd name="T22" fmla="*/ 300 w 674"/>
              <a:gd name="T23" fmla="*/ 514 h 554"/>
              <a:gd name="T24" fmla="*/ 322 w 674"/>
              <a:gd name="T25" fmla="*/ 534 h 554"/>
              <a:gd name="T26" fmla="*/ 356 w 674"/>
              <a:gd name="T27" fmla="*/ 550 h 554"/>
              <a:gd name="T28" fmla="*/ 394 w 674"/>
              <a:gd name="T29" fmla="*/ 554 h 554"/>
              <a:gd name="T30" fmla="*/ 428 w 674"/>
              <a:gd name="T31" fmla="*/ 548 h 554"/>
              <a:gd name="T32" fmla="*/ 450 w 674"/>
              <a:gd name="T33" fmla="*/ 526 h 554"/>
              <a:gd name="T34" fmla="*/ 448 w 674"/>
              <a:gd name="T35" fmla="*/ 490 h 554"/>
              <a:gd name="T36" fmla="*/ 434 w 674"/>
              <a:gd name="T37" fmla="*/ 442 h 554"/>
              <a:gd name="T38" fmla="*/ 436 w 674"/>
              <a:gd name="T39" fmla="*/ 404 h 554"/>
              <a:gd name="T40" fmla="*/ 450 w 674"/>
              <a:gd name="T41" fmla="*/ 394 h 554"/>
              <a:gd name="T42" fmla="*/ 488 w 674"/>
              <a:gd name="T43" fmla="*/ 388 h 554"/>
              <a:gd name="T44" fmla="*/ 534 w 674"/>
              <a:gd name="T45" fmla="*/ 398 h 554"/>
              <a:gd name="T46" fmla="*/ 544 w 674"/>
              <a:gd name="T47" fmla="*/ 348 h 554"/>
              <a:gd name="T48" fmla="*/ 548 w 674"/>
              <a:gd name="T49" fmla="*/ 294 h 554"/>
              <a:gd name="T50" fmla="*/ 570 w 674"/>
              <a:gd name="T51" fmla="*/ 296 h 554"/>
              <a:gd name="T52" fmla="*/ 600 w 674"/>
              <a:gd name="T53" fmla="*/ 302 h 554"/>
              <a:gd name="T54" fmla="*/ 638 w 674"/>
              <a:gd name="T55" fmla="*/ 290 h 554"/>
              <a:gd name="T56" fmla="*/ 664 w 674"/>
              <a:gd name="T57" fmla="*/ 270 h 554"/>
              <a:gd name="T58" fmla="*/ 674 w 674"/>
              <a:gd name="T59" fmla="*/ 246 h 554"/>
              <a:gd name="T60" fmla="*/ 666 w 674"/>
              <a:gd name="T61" fmla="*/ 214 h 554"/>
              <a:gd name="T62" fmla="*/ 632 w 674"/>
              <a:gd name="T63" fmla="*/ 178 h 554"/>
              <a:gd name="T64" fmla="*/ 616 w 674"/>
              <a:gd name="T65" fmla="*/ 168 h 554"/>
              <a:gd name="T66" fmla="*/ 588 w 674"/>
              <a:gd name="T67" fmla="*/ 172 h 554"/>
              <a:gd name="T68" fmla="*/ 544 w 674"/>
              <a:gd name="T69" fmla="*/ 192 h 554"/>
              <a:gd name="T70" fmla="*/ 580 w 674"/>
              <a:gd name="T71" fmla="*/ 0 h 554"/>
              <a:gd name="T72" fmla="*/ 178 w 674"/>
              <a:gd name="T73" fmla="*/ 50 h 554"/>
              <a:gd name="T74" fmla="*/ 184 w 674"/>
              <a:gd name="T75" fmla="*/ 130 h 554"/>
              <a:gd name="T76" fmla="*/ 174 w 674"/>
              <a:gd name="T77" fmla="*/ 158 h 554"/>
              <a:gd name="T78" fmla="*/ 152 w 674"/>
              <a:gd name="T79" fmla="*/ 168 h 554"/>
              <a:gd name="T80" fmla="*/ 66 w 674"/>
              <a:gd name="T81" fmla="*/ 166 h 554"/>
              <a:gd name="T82" fmla="*/ 18 w 674"/>
              <a:gd name="T83" fmla="*/ 176 h 554"/>
              <a:gd name="T84" fmla="*/ 2 w 674"/>
              <a:gd name="T85" fmla="*/ 198 h 554"/>
              <a:gd name="T86" fmla="*/ 8 w 674"/>
              <a:gd name="T87" fmla="*/ 240 h 554"/>
              <a:gd name="T88" fmla="*/ 22 w 674"/>
              <a:gd name="T89" fmla="*/ 268 h 554"/>
              <a:gd name="T90" fmla="*/ 46 w 674"/>
              <a:gd name="T91" fmla="*/ 284 h 554"/>
              <a:gd name="T92" fmla="*/ 70 w 674"/>
              <a:gd name="T93" fmla="*/ 282 h 554"/>
              <a:gd name="T94" fmla="*/ 124 w 674"/>
              <a:gd name="T95" fmla="*/ 262 h 554"/>
              <a:gd name="T96" fmla="*/ 144 w 674"/>
              <a:gd name="T97" fmla="*/ 264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74" h="554">
                <a:moveTo>
                  <a:pt x="144" y="264"/>
                </a:moveTo>
                <a:lnTo>
                  <a:pt x="144" y="264"/>
                </a:lnTo>
                <a:lnTo>
                  <a:pt x="154" y="268"/>
                </a:lnTo>
                <a:lnTo>
                  <a:pt x="162" y="272"/>
                </a:lnTo>
                <a:lnTo>
                  <a:pt x="168" y="276"/>
                </a:lnTo>
                <a:lnTo>
                  <a:pt x="176" y="284"/>
                </a:lnTo>
                <a:lnTo>
                  <a:pt x="186" y="298"/>
                </a:lnTo>
                <a:lnTo>
                  <a:pt x="194" y="316"/>
                </a:lnTo>
                <a:lnTo>
                  <a:pt x="196" y="336"/>
                </a:lnTo>
                <a:lnTo>
                  <a:pt x="194" y="356"/>
                </a:lnTo>
                <a:lnTo>
                  <a:pt x="188" y="380"/>
                </a:lnTo>
                <a:lnTo>
                  <a:pt x="176" y="404"/>
                </a:lnTo>
                <a:lnTo>
                  <a:pt x="176" y="404"/>
                </a:lnTo>
                <a:lnTo>
                  <a:pt x="212" y="396"/>
                </a:lnTo>
                <a:lnTo>
                  <a:pt x="226" y="394"/>
                </a:lnTo>
                <a:lnTo>
                  <a:pt x="236" y="394"/>
                </a:lnTo>
                <a:lnTo>
                  <a:pt x="236" y="394"/>
                </a:lnTo>
                <a:lnTo>
                  <a:pt x="240" y="396"/>
                </a:lnTo>
                <a:lnTo>
                  <a:pt x="240" y="396"/>
                </a:lnTo>
                <a:lnTo>
                  <a:pt x="256" y="400"/>
                </a:lnTo>
                <a:lnTo>
                  <a:pt x="272" y="402"/>
                </a:lnTo>
                <a:lnTo>
                  <a:pt x="308" y="408"/>
                </a:lnTo>
                <a:lnTo>
                  <a:pt x="320" y="414"/>
                </a:lnTo>
                <a:lnTo>
                  <a:pt x="326" y="418"/>
                </a:lnTo>
                <a:lnTo>
                  <a:pt x="330" y="422"/>
                </a:lnTo>
                <a:lnTo>
                  <a:pt x="332" y="426"/>
                </a:lnTo>
                <a:lnTo>
                  <a:pt x="332" y="432"/>
                </a:lnTo>
                <a:lnTo>
                  <a:pt x="332" y="438"/>
                </a:lnTo>
                <a:lnTo>
                  <a:pt x="328" y="446"/>
                </a:lnTo>
                <a:lnTo>
                  <a:pt x="328" y="446"/>
                </a:lnTo>
                <a:lnTo>
                  <a:pt x="318" y="462"/>
                </a:lnTo>
                <a:lnTo>
                  <a:pt x="310" y="474"/>
                </a:lnTo>
                <a:lnTo>
                  <a:pt x="294" y="490"/>
                </a:lnTo>
                <a:lnTo>
                  <a:pt x="292" y="496"/>
                </a:lnTo>
                <a:lnTo>
                  <a:pt x="292" y="504"/>
                </a:lnTo>
                <a:lnTo>
                  <a:pt x="300" y="514"/>
                </a:lnTo>
                <a:lnTo>
                  <a:pt x="312" y="528"/>
                </a:lnTo>
                <a:lnTo>
                  <a:pt x="312" y="528"/>
                </a:lnTo>
                <a:lnTo>
                  <a:pt x="322" y="534"/>
                </a:lnTo>
                <a:lnTo>
                  <a:pt x="332" y="540"/>
                </a:lnTo>
                <a:lnTo>
                  <a:pt x="344" y="546"/>
                </a:lnTo>
                <a:lnTo>
                  <a:pt x="356" y="550"/>
                </a:lnTo>
                <a:lnTo>
                  <a:pt x="368" y="552"/>
                </a:lnTo>
                <a:lnTo>
                  <a:pt x="382" y="554"/>
                </a:lnTo>
                <a:lnTo>
                  <a:pt x="394" y="554"/>
                </a:lnTo>
                <a:lnTo>
                  <a:pt x="406" y="554"/>
                </a:lnTo>
                <a:lnTo>
                  <a:pt x="418" y="552"/>
                </a:lnTo>
                <a:lnTo>
                  <a:pt x="428" y="548"/>
                </a:lnTo>
                <a:lnTo>
                  <a:pt x="438" y="542"/>
                </a:lnTo>
                <a:lnTo>
                  <a:pt x="444" y="536"/>
                </a:lnTo>
                <a:lnTo>
                  <a:pt x="450" y="526"/>
                </a:lnTo>
                <a:lnTo>
                  <a:pt x="452" y="516"/>
                </a:lnTo>
                <a:lnTo>
                  <a:pt x="452" y="504"/>
                </a:lnTo>
                <a:lnTo>
                  <a:pt x="448" y="490"/>
                </a:lnTo>
                <a:lnTo>
                  <a:pt x="448" y="490"/>
                </a:lnTo>
                <a:lnTo>
                  <a:pt x="440" y="464"/>
                </a:lnTo>
                <a:lnTo>
                  <a:pt x="434" y="442"/>
                </a:lnTo>
                <a:lnTo>
                  <a:pt x="432" y="424"/>
                </a:lnTo>
                <a:lnTo>
                  <a:pt x="434" y="410"/>
                </a:lnTo>
                <a:lnTo>
                  <a:pt x="436" y="404"/>
                </a:lnTo>
                <a:lnTo>
                  <a:pt x="440" y="400"/>
                </a:lnTo>
                <a:lnTo>
                  <a:pt x="444" y="396"/>
                </a:lnTo>
                <a:lnTo>
                  <a:pt x="450" y="394"/>
                </a:lnTo>
                <a:lnTo>
                  <a:pt x="466" y="390"/>
                </a:lnTo>
                <a:lnTo>
                  <a:pt x="488" y="388"/>
                </a:lnTo>
                <a:lnTo>
                  <a:pt x="488" y="388"/>
                </a:lnTo>
                <a:lnTo>
                  <a:pt x="502" y="388"/>
                </a:lnTo>
                <a:lnTo>
                  <a:pt x="518" y="392"/>
                </a:lnTo>
                <a:lnTo>
                  <a:pt x="534" y="398"/>
                </a:lnTo>
                <a:lnTo>
                  <a:pt x="552" y="404"/>
                </a:lnTo>
                <a:lnTo>
                  <a:pt x="552" y="404"/>
                </a:lnTo>
                <a:lnTo>
                  <a:pt x="544" y="348"/>
                </a:lnTo>
                <a:lnTo>
                  <a:pt x="538" y="294"/>
                </a:lnTo>
                <a:lnTo>
                  <a:pt x="538" y="294"/>
                </a:lnTo>
                <a:lnTo>
                  <a:pt x="548" y="294"/>
                </a:lnTo>
                <a:lnTo>
                  <a:pt x="560" y="294"/>
                </a:lnTo>
                <a:lnTo>
                  <a:pt x="560" y="294"/>
                </a:lnTo>
                <a:lnTo>
                  <a:pt x="570" y="296"/>
                </a:lnTo>
                <a:lnTo>
                  <a:pt x="580" y="298"/>
                </a:lnTo>
                <a:lnTo>
                  <a:pt x="590" y="300"/>
                </a:lnTo>
                <a:lnTo>
                  <a:pt x="600" y="302"/>
                </a:lnTo>
                <a:lnTo>
                  <a:pt x="612" y="302"/>
                </a:lnTo>
                <a:lnTo>
                  <a:pt x="624" y="298"/>
                </a:lnTo>
                <a:lnTo>
                  <a:pt x="638" y="290"/>
                </a:lnTo>
                <a:lnTo>
                  <a:pt x="656" y="278"/>
                </a:lnTo>
                <a:lnTo>
                  <a:pt x="656" y="278"/>
                </a:lnTo>
                <a:lnTo>
                  <a:pt x="664" y="270"/>
                </a:lnTo>
                <a:lnTo>
                  <a:pt x="668" y="262"/>
                </a:lnTo>
                <a:lnTo>
                  <a:pt x="672" y="254"/>
                </a:lnTo>
                <a:lnTo>
                  <a:pt x="674" y="246"/>
                </a:lnTo>
                <a:lnTo>
                  <a:pt x="674" y="238"/>
                </a:lnTo>
                <a:lnTo>
                  <a:pt x="672" y="230"/>
                </a:lnTo>
                <a:lnTo>
                  <a:pt x="666" y="214"/>
                </a:lnTo>
                <a:lnTo>
                  <a:pt x="656" y="200"/>
                </a:lnTo>
                <a:lnTo>
                  <a:pt x="644" y="188"/>
                </a:lnTo>
                <a:lnTo>
                  <a:pt x="632" y="178"/>
                </a:lnTo>
                <a:lnTo>
                  <a:pt x="622" y="170"/>
                </a:lnTo>
                <a:lnTo>
                  <a:pt x="622" y="170"/>
                </a:lnTo>
                <a:lnTo>
                  <a:pt x="616" y="168"/>
                </a:lnTo>
                <a:lnTo>
                  <a:pt x="606" y="168"/>
                </a:lnTo>
                <a:lnTo>
                  <a:pt x="598" y="170"/>
                </a:lnTo>
                <a:lnTo>
                  <a:pt x="588" y="172"/>
                </a:lnTo>
                <a:lnTo>
                  <a:pt x="566" y="180"/>
                </a:lnTo>
                <a:lnTo>
                  <a:pt x="544" y="192"/>
                </a:lnTo>
                <a:lnTo>
                  <a:pt x="544" y="192"/>
                </a:lnTo>
                <a:lnTo>
                  <a:pt x="552" y="138"/>
                </a:lnTo>
                <a:lnTo>
                  <a:pt x="562" y="84"/>
                </a:lnTo>
                <a:lnTo>
                  <a:pt x="580" y="0"/>
                </a:lnTo>
                <a:lnTo>
                  <a:pt x="168" y="0"/>
                </a:lnTo>
                <a:lnTo>
                  <a:pt x="168" y="0"/>
                </a:lnTo>
                <a:lnTo>
                  <a:pt x="178" y="50"/>
                </a:lnTo>
                <a:lnTo>
                  <a:pt x="182" y="78"/>
                </a:lnTo>
                <a:lnTo>
                  <a:pt x="184" y="104"/>
                </a:lnTo>
                <a:lnTo>
                  <a:pt x="184" y="130"/>
                </a:lnTo>
                <a:lnTo>
                  <a:pt x="182" y="140"/>
                </a:lnTo>
                <a:lnTo>
                  <a:pt x="178" y="150"/>
                </a:lnTo>
                <a:lnTo>
                  <a:pt x="174" y="158"/>
                </a:lnTo>
                <a:lnTo>
                  <a:pt x="168" y="164"/>
                </a:lnTo>
                <a:lnTo>
                  <a:pt x="160" y="166"/>
                </a:lnTo>
                <a:lnTo>
                  <a:pt x="152" y="168"/>
                </a:lnTo>
                <a:lnTo>
                  <a:pt x="152" y="168"/>
                </a:lnTo>
                <a:lnTo>
                  <a:pt x="96" y="166"/>
                </a:lnTo>
                <a:lnTo>
                  <a:pt x="66" y="166"/>
                </a:lnTo>
                <a:lnTo>
                  <a:pt x="40" y="168"/>
                </a:lnTo>
                <a:lnTo>
                  <a:pt x="28" y="172"/>
                </a:lnTo>
                <a:lnTo>
                  <a:pt x="18" y="176"/>
                </a:lnTo>
                <a:lnTo>
                  <a:pt x="10" y="182"/>
                </a:lnTo>
                <a:lnTo>
                  <a:pt x="4" y="190"/>
                </a:lnTo>
                <a:lnTo>
                  <a:pt x="2" y="198"/>
                </a:lnTo>
                <a:lnTo>
                  <a:pt x="0" y="210"/>
                </a:lnTo>
                <a:lnTo>
                  <a:pt x="2" y="224"/>
                </a:lnTo>
                <a:lnTo>
                  <a:pt x="8" y="240"/>
                </a:lnTo>
                <a:lnTo>
                  <a:pt x="8" y="240"/>
                </a:lnTo>
                <a:lnTo>
                  <a:pt x="16" y="256"/>
                </a:lnTo>
                <a:lnTo>
                  <a:pt x="22" y="268"/>
                </a:lnTo>
                <a:lnTo>
                  <a:pt x="30" y="276"/>
                </a:lnTo>
                <a:lnTo>
                  <a:pt x="38" y="282"/>
                </a:lnTo>
                <a:lnTo>
                  <a:pt x="46" y="284"/>
                </a:lnTo>
                <a:lnTo>
                  <a:pt x="54" y="284"/>
                </a:lnTo>
                <a:lnTo>
                  <a:pt x="62" y="284"/>
                </a:lnTo>
                <a:lnTo>
                  <a:pt x="70" y="282"/>
                </a:lnTo>
                <a:lnTo>
                  <a:pt x="106" y="266"/>
                </a:lnTo>
                <a:lnTo>
                  <a:pt x="114" y="264"/>
                </a:lnTo>
                <a:lnTo>
                  <a:pt x="124" y="262"/>
                </a:lnTo>
                <a:lnTo>
                  <a:pt x="134" y="262"/>
                </a:lnTo>
                <a:lnTo>
                  <a:pt x="144" y="264"/>
                </a:lnTo>
                <a:lnTo>
                  <a:pt x="144" y="2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3" name="Freeform 46"/>
          <p:cNvSpPr>
            <a:spLocks/>
          </p:cNvSpPr>
          <p:nvPr/>
        </p:nvSpPr>
        <p:spPr bwMode="auto">
          <a:xfrm>
            <a:off x="4727575" y="2181225"/>
            <a:ext cx="920750" cy="958850"/>
          </a:xfrm>
          <a:custGeom>
            <a:avLst/>
            <a:gdLst>
              <a:gd name="T0" fmla="*/ 428 w 580"/>
              <a:gd name="T1" fmla="*/ 462 h 604"/>
              <a:gd name="T2" fmla="*/ 452 w 580"/>
              <a:gd name="T3" fmla="*/ 444 h 604"/>
              <a:gd name="T4" fmla="*/ 550 w 580"/>
              <a:gd name="T5" fmla="*/ 448 h 604"/>
              <a:gd name="T6" fmla="*/ 550 w 580"/>
              <a:gd name="T7" fmla="*/ 382 h 604"/>
              <a:gd name="T8" fmla="*/ 540 w 580"/>
              <a:gd name="T9" fmla="*/ 300 h 604"/>
              <a:gd name="T10" fmla="*/ 468 w 580"/>
              <a:gd name="T11" fmla="*/ 320 h 604"/>
              <a:gd name="T12" fmla="*/ 434 w 580"/>
              <a:gd name="T13" fmla="*/ 318 h 604"/>
              <a:gd name="T14" fmla="*/ 416 w 580"/>
              <a:gd name="T15" fmla="*/ 292 h 604"/>
              <a:gd name="T16" fmla="*/ 430 w 580"/>
              <a:gd name="T17" fmla="*/ 244 h 604"/>
              <a:gd name="T18" fmla="*/ 472 w 580"/>
              <a:gd name="T19" fmla="*/ 198 h 604"/>
              <a:gd name="T20" fmla="*/ 532 w 580"/>
              <a:gd name="T21" fmla="*/ 200 h 604"/>
              <a:gd name="T22" fmla="*/ 578 w 580"/>
              <a:gd name="T23" fmla="*/ 226 h 604"/>
              <a:gd name="T24" fmla="*/ 580 w 580"/>
              <a:gd name="T25" fmla="*/ 130 h 604"/>
              <a:gd name="T26" fmla="*/ 440 w 580"/>
              <a:gd name="T27" fmla="*/ 24 h 604"/>
              <a:gd name="T28" fmla="*/ 446 w 580"/>
              <a:gd name="T29" fmla="*/ 58 h 604"/>
              <a:gd name="T30" fmla="*/ 406 w 580"/>
              <a:gd name="T31" fmla="*/ 118 h 604"/>
              <a:gd name="T32" fmla="*/ 348 w 580"/>
              <a:gd name="T33" fmla="*/ 148 h 604"/>
              <a:gd name="T34" fmla="*/ 316 w 580"/>
              <a:gd name="T35" fmla="*/ 140 h 604"/>
              <a:gd name="T36" fmla="*/ 298 w 580"/>
              <a:gd name="T37" fmla="*/ 112 h 604"/>
              <a:gd name="T38" fmla="*/ 300 w 580"/>
              <a:gd name="T39" fmla="*/ 84 h 604"/>
              <a:gd name="T40" fmla="*/ 334 w 580"/>
              <a:gd name="T41" fmla="*/ 32 h 604"/>
              <a:gd name="T42" fmla="*/ 336 w 580"/>
              <a:gd name="T43" fmla="*/ 10 h 604"/>
              <a:gd name="T44" fmla="*/ 306 w 580"/>
              <a:gd name="T45" fmla="*/ 0 h 604"/>
              <a:gd name="T46" fmla="*/ 242 w 580"/>
              <a:gd name="T47" fmla="*/ 16 h 604"/>
              <a:gd name="T48" fmla="*/ 204 w 580"/>
              <a:gd name="T49" fmla="*/ 36 h 604"/>
              <a:gd name="T50" fmla="*/ 166 w 580"/>
              <a:gd name="T51" fmla="*/ 74 h 604"/>
              <a:gd name="T52" fmla="*/ 186 w 580"/>
              <a:gd name="T53" fmla="*/ 166 h 604"/>
              <a:gd name="T54" fmla="*/ 174 w 580"/>
              <a:gd name="T55" fmla="*/ 194 h 604"/>
              <a:gd name="T56" fmla="*/ 152 w 580"/>
              <a:gd name="T57" fmla="*/ 206 h 604"/>
              <a:gd name="T58" fmla="*/ 68 w 580"/>
              <a:gd name="T59" fmla="*/ 176 h 604"/>
              <a:gd name="T60" fmla="*/ 24 w 580"/>
              <a:gd name="T61" fmla="*/ 170 h 604"/>
              <a:gd name="T62" fmla="*/ 0 w 580"/>
              <a:gd name="T63" fmla="*/ 220 h 604"/>
              <a:gd name="T64" fmla="*/ 6 w 580"/>
              <a:gd name="T65" fmla="*/ 266 h 604"/>
              <a:gd name="T66" fmla="*/ 40 w 580"/>
              <a:gd name="T67" fmla="*/ 278 h 604"/>
              <a:gd name="T68" fmla="*/ 106 w 580"/>
              <a:gd name="T69" fmla="*/ 270 h 604"/>
              <a:gd name="T70" fmla="*/ 152 w 580"/>
              <a:gd name="T71" fmla="*/ 292 h 604"/>
              <a:gd name="T72" fmla="*/ 172 w 580"/>
              <a:gd name="T73" fmla="*/ 338 h 604"/>
              <a:gd name="T74" fmla="*/ 186 w 580"/>
              <a:gd name="T75" fmla="*/ 452 h 604"/>
              <a:gd name="T76" fmla="*/ 290 w 580"/>
              <a:gd name="T77" fmla="*/ 454 h 604"/>
              <a:gd name="T78" fmla="*/ 320 w 580"/>
              <a:gd name="T79" fmla="*/ 466 h 604"/>
              <a:gd name="T80" fmla="*/ 302 w 580"/>
              <a:gd name="T81" fmla="*/ 494 h 604"/>
              <a:gd name="T82" fmla="*/ 274 w 580"/>
              <a:gd name="T83" fmla="*/ 538 h 604"/>
              <a:gd name="T84" fmla="*/ 278 w 580"/>
              <a:gd name="T85" fmla="*/ 564 h 604"/>
              <a:gd name="T86" fmla="*/ 316 w 580"/>
              <a:gd name="T87" fmla="*/ 592 h 604"/>
              <a:gd name="T88" fmla="*/ 404 w 580"/>
              <a:gd name="T89" fmla="*/ 604 h 604"/>
              <a:gd name="T90" fmla="*/ 450 w 580"/>
              <a:gd name="T91" fmla="*/ 588 h 604"/>
              <a:gd name="T92" fmla="*/ 466 w 580"/>
              <a:gd name="T93" fmla="*/ 564 h 604"/>
              <a:gd name="T94" fmla="*/ 456 w 580"/>
              <a:gd name="T95" fmla="*/ 526 h 604"/>
              <a:gd name="T96" fmla="*/ 426 w 580"/>
              <a:gd name="T97" fmla="*/ 47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0" h="604">
                <a:moveTo>
                  <a:pt x="426" y="476"/>
                </a:moveTo>
                <a:lnTo>
                  <a:pt x="426" y="476"/>
                </a:lnTo>
                <a:lnTo>
                  <a:pt x="426" y="470"/>
                </a:lnTo>
                <a:lnTo>
                  <a:pt x="428" y="462"/>
                </a:lnTo>
                <a:lnTo>
                  <a:pt x="432" y="458"/>
                </a:lnTo>
                <a:lnTo>
                  <a:pt x="438" y="452"/>
                </a:lnTo>
                <a:lnTo>
                  <a:pt x="444" y="448"/>
                </a:lnTo>
                <a:lnTo>
                  <a:pt x="452" y="444"/>
                </a:lnTo>
                <a:lnTo>
                  <a:pt x="472" y="440"/>
                </a:lnTo>
                <a:lnTo>
                  <a:pt x="496" y="440"/>
                </a:lnTo>
                <a:lnTo>
                  <a:pt x="522" y="442"/>
                </a:lnTo>
                <a:lnTo>
                  <a:pt x="550" y="448"/>
                </a:lnTo>
                <a:lnTo>
                  <a:pt x="576" y="460"/>
                </a:lnTo>
                <a:lnTo>
                  <a:pt x="576" y="460"/>
                </a:lnTo>
                <a:lnTo>
                  <a:pt x="562" y="420"/>
                </a:lnTo>
                <a:lnTo>
                  <a:pt x="550" y="382"/>
                </a:lnTo>
                <a:lnTo>
                  <a:pt x="544" y="364"/>
                </a:lnTo>
                <a:lnTo>
                  <a:pt x="540" y="344"/>
                </a:lnTo>
                <a:lnTo>
                  <a:pt x="540" y="322"/>
                </a:lnTo>
                <a:lnTo>
                  <a:pt x="540" y="300"/>
                </a:lnTo>
                <a:lnTo>
                  <a:pt x="540" y="300"/>
                </a:lnTo>
                <a:lnTo>
                  <a:pt x="518" y="306"/>
                </a:lnTo>
                <a:lnTo>
                  <a:pt x="494" y="314"/>
                </a:lnTo>
                <a:lnTo>
                  <a:pt x="468" y="320"/>
                </a:lnTo>
                <a:lnTo>
                  <a:pt x="456" y="320"/>
                </a:lnTo>
                <a:lnTo>
                  <a:pt x="444" y="320"/>
                </a:lnTo>
                <a:lnTo>
                  <a:pt x="444" y="320"/>
                </a:lnTo>
                <a:lnTo>
                  <a:pt x="434" y="318"/>
                </a:lnTo>
                <a:lnTo>
                  <a:pt x="426" y="312"/>
                </a:lnTo>
                <a:lnTo>
                  <a:pt x="422" y="306"/>
                </a:lnTo>
                <a:lnTo>
                  <a:pt x="418" y="300"/>
                </a:lnTo>
                <a:lnTo>
                  <a:pt x="416" y="292"/>
                </a:lnTo>
                <a:lnTo>
                  <a:pt x="416" y="282"/>
                </a:lnTo>
                <a:lnTo>
                  <a:pt x="418" y="272"/>
                </a:lnTo>
                <a:lnTo>
                  <a:pt x="422" y="264"/>
                </a:lnTo>
                <a:lnTo>
                  <a:pt x="430" y="244"/>
                </a:lnTo>
                <a:lnTo>
                  <a:pt x="442" y="224"/>
                </a:lnTo>
                <a:lnTo>
                  <a:pt x="458" y="208"/>
                </a:lnTo>
                <a:lnTo>
                  <a:pt x="472" y="198"/>
                </a:lnTo>
                <a:lnTo>
                  <a:pt x="472" y="198"/>
                </a:lnTo>
                <a:lnTo>
                  <a:pt x="484" y="194"/>
                </a:lnTo>
                <a:lnTo>
                  <a:pt x="500" y="194"/>
                </a:lnTo>
                <a:lnTo>
                  <a:pt x="516" y="196"/>
                </a:lnTo>
                <a:lnTo>
                  <a:pt x="532" y="200"/>
                </a:lnTo>
                <a:lnTo>
                  <a:pt x="548" y="206"/>
                </a:lnTo>
                <a:lnTo>
                  <a:pt x="560" y="212"/>
                </a:lnTo>
                <a:lnTo>
                  <a:pt x="572" y="220"/>
                </a:lnTo>
                <a:lnTo>
                  <a:pt x="578" y="226"/>
                </a:lnTo>
                <a:lnTo>
                  <a:pt x="578" y="226"/>
                </a:lnTo>
                <a:lnTo>
                  <a:pt x="580" y="206"/>
                </a:lnTo>
                <a:lnTo>
                  <a:pt x="580" y="182"/>
                </a:lnTo>
                <a:lnTo>
                  <a:pt x="580" y="130"/>
                </a:lnTo>
                <a:lnTo>
                  <a:pt x="574" y="10"/>
                </a:lnTo>
                <a:lnTo>
                  <a:pt x="434" y="22"/>
                </a:lnTo>
                <a:lnTo>
                  <a:pt x="434" y="22"/>
                </a:lnTo>
                <a:lnTo>
                  <a:pt x="440" y="24"/>
                </a:lnTo>
                <a:lnTo>
                  <a:pt x="444" y="28"/>
                </a:lnTo>
                <a:lnTo>
                  <a:pt x="448" y="34"/>
                </a:lnTo>
                <a:lnTo>
                  <a:pt x="448" y="44"/>
                </a:lnTo>
                <a:lnTo>
                  <a:pt x="446" y="58"/>
                </a:lnTo>
                <a:lnTo>
                  <a:pt x="438" y="74"/>
                </a:lnTo>
                <a:lnTo>
                  <a:pt x="424" y="96"/>
                </a:lnTo>
                <a:lnTo>
                  <a:pt x="424" y="96"/>
                </a:lnTo>
                <a:lnTo>
                  <a:pt x="406" y="118"/>
                </a:lnTo>
                <a:lnTo>
                  <a:pt x="386" y="132"/>
                </a:lnTo>
                <a:lnTo>
                  <a:pt x="366" y="144"/>
                </a:lnTo>
                <a:lnTo>
                  <a:pt x="358" y="146"/>
                </a:lnTo>
                <a:lnTo>
                  <a:pt x="348" y="148"/>
                </a:lnTo>
                <a:lnTo>
                  <a:pt x="340" y="148"/>
                </a:lnTo>
                <a:lnTo>
                  <a:pt x="332" y="148"/>
                </a:lnTo>
                <a:lnTo>
                  <a:pt x="324" y="144"/>
                </a:lnTo>
                <a:lnTo>
                  <a:pt x="316" y="140"/>
                </a:lnTo>
                <a:lnTo>
                  <a:pt x="310" y="136"/>
                </a:lnTo>
                <a:lnTo>
                  <a:pt x="306" y="130"/>
                </a:lnTo>
                <a:lnTo>
                  <a:pt x="302" y="122"/>
                </a:lnTo>
                <a:lnTo>
                  <a:pt x="298" y="112"/>
                </a:lnTo>
                <a:lnTo>
                  <a:pt x="298" y="112"/>
                </a:lnTo>
                <a:lnTo>
                  <a:pt x="296" y="102"/>
                </a:lnTo>
                <a:lnTo>
                  <a:pt x="298" y="92"/>
                </a:lnTo>
                <a:lnTo>
                  <a:pt x="300" y="84"/>
                </a:lnTo>
                <a:lnTo>
                  <a:pt x="304" y="76"/>
                </a:lnTo>
                <a:lnTo>
                  <a:pt x="314" y="58"/>
                </a:lnTo>
                <a:lnTo>
                  <a:pt x="324" y="44"/>
                </a:lnTo>
                <a:lnTo>
                  <a:pt x="334" y="32"/>
                </a:lnTo>
                <a:lnTo>
                  <a:pt x="340" y="22"/>
                </a:lnTo>
                <a:lnTo>
                  <a:pt x="342" y="16"/>
                </a:lnTo>
                <a:lnTo>
                  <a:pt x="340" y="12"/>
                </a:lnTo>
                <a:lnTo>
                  <a:pt x="336" y="10"/>
                </a:lnTo>
                <a:lnTo>
                  <a:pt x="330" y="6"/>
                </a:lnTo>
                <a:lnTo>
                  <a:pt x="330" y="6"/>
                </a:lnTo>
                <a:lnTo>
                  <a:pt x="318" y="2"/>
                </a:lnTo>
                <a:lnTo>
                  <a:pt x="306" y="0"/>
                </a:lnTo>
                <a:lnTo>
                  <a:pt x="286" y="0"/>
                </a:lnTo>
                <a:lnTo>
                  <a:pt x="268" y="4"/>
                </a:lnTo>
                <a:lnTo>
                  <a:pt x="254" y="10"/>
                </a:lnTo>
                <a:lnTo>
                  <a:pt x="242" y="16"/>
                </a:lnTo>
                <a:lnTo>
                  <a:pt x="234" y="22"/>
                </a:lnTo>
                <a:lnTo>
                  <a:pt x="226" y="30"/>
                </a:lnTo>
                <a:lnTo>
                  <a:pt x="226" y="30"/>
                </a:lnTo>
                <a:lnTo>
                  <a:pt x="204" y="36"/>
                </a:lnTo>
                <a:lnTo>
                  <a:pt x="180" y="40"/>
                </a:lnTo>
                <a:lnTo>
                  <a:pt x="152" y="44"/>
                </a:lnTo>
                <a:lnTo>
                  <a:pt x="152" y="44"/>
                </a:lnTo>
                <a:lnTo>
                  <a:pt x="166" y="74"/>
                </a:lnTo>
                <a:lnTo>
                  <a:pt x="176" y="102"/>
                </a:lnTo>
                <a:lnTo>
                  <a:pt x="184" y="126"/>
                </a:lnTo>
                <a:lnTo>
                  <a:pt x="188" y="146"/>
                </a:lnTo>
                <a:lnTo>
                  <a:pt x="186" y="166"/>
                </a:lnTo>
                <a:lnTo>
                  <a:pt x="184" y="174"/>
                </a:lnTo>
                <a:lnTo>
                  <a:pt x="182" y="182"/>
                </a:lnTo>
                <a:lnTo>
                  <a:pt x="178" y="188"/>
                </a:lnTo>
                <a:lnTo>
                  <a:pt x="174" y="194"/>
                </a:lnTo>
                <a:lnTo>
                  <a:pt x="168" y="200"/>
                </a:lnTo>
                <a:lnTo>
                  <a:pt x="160" y="204"/>
                </a:lnTo>
                <a:lnTo>
                  <a:pt x="160" y="204"/>
                </a:lnTo>
                <a:lnTo>
                  <a:pt x="152" y="206"/>
                </a:lnTo>
                <a:lnTo>
                  <a:pt x="140" y="206"/>
                </a:lnTo>
                <a:lnTo>
                  <a:pt x="130" y="204"/>
                </a:lnTo>
                <a:lnTo>
                  <a:pt x="118" y="200"/>
                </a:lnTo>
                <a:lnTo>
                  <a:pt x="68" y="176"/>
                </a:lnTo>
                <a:lnTo>
                  <a:pt x="56" y="170"/>
                </a:lnTo>
                <a:lnTo>
                  <a:pt x="44" y="168"/>
                </a:lnTo>
                <a:lnTo>
                  <a:pt x="34" y="168"/>
                </a:lnTo>
                <a:lnTo>
                  <a:pt x="24" y="170"/>
                </a:lnTo>
                <a:lnTo>
                  <a:pt x="16" y="176"/>
                </a:lnTo>
                <a:lnTo>
                  <a:pt x="8" y="186"/>
                </a:lnTo>
                <a:lnTo>
                  <a:pt x="4" y="200"/>
                </a:lnTo>
                <a:lnTo>
                  <a:pt x="0" y="220"/>
                </a:lnTo>
                <a:lnTo>
                  <a:pt x="0" y="220"/>
                </a:lnTo>
                <a:lnTo>
                  <a:pt x="0" y="240"/>
                </a:lnTo>
                <a:lnTo>
                  <a:pt x="2" y="254"/>
                </a:lnTo>
                <a:lnTo>
                  <a:pt x="6" y="266"/>
                </a:lnTo>
                <a:lnTo>
                  <a:pt x="12" y="272"/>
                </a:lnTo>
                <a:lnTo>
                  <a:pt x="20" y="276"/>
                </a:lnTo>
                <a:lnTo>
                  <a:pt x="30" y="278"/>
                </a:lnTo>
                <a:lnTo>
                  <a:pt x="40" y="278"/>
                </a:lnTo>
                <a:lnTo>
                  <a:pt x="52" y="276"/>
                </a:lnTo>
                <a:lnTo>
                  <a:pt x="78" y="272"/>
                </a:lnTo>
                <a:lnTo>
                  <a:pt x="92" y="270"/>
                </a:lnTo>
                <a:lnTo>
                  <a:pt x="106" y="270"/>
                </a:lnTo>
                <a:lnTo>
                  <a:pt x="118" y="272"/>
                </a:lnTo>
                <a:lnTo>
                  <a:pt x="130" y="274"/>
                </a:lnTo>
                <a:lnTo>
                  <a:pt x="142" y="282"/>
                </a:lnTo>
                <a:lnTo>
                  <a:pt x="152" y="292"/>
                </a:lnTo>
                <a:lnTo>
                  <a:pt x="152" y="292"/>
                </a:lnTo>
                <a:lnTo>
                  <a:pt x="160" y="304"/>
                </a:lnTo>
                <a:lnTo>
                  <a:pt x="166" y="320"/>
                </a:lnTo>
                <a:lnTo>
                  <a:pt x="172" y="338"/>
                </a:lnTo>
                <a:lnTo>
                  <a:pt x="176" y="358"/>
                </a:lnTo>
                <a:lnTo>
                  <a:pt x="182" y="404"/>
                </a:lnTo>
                <a:lnTo>
                  <a:pt x="186" y="452"/>
                </a:lnTo>
                <a:lnTo>
                  <a:pt x="186" y="452"/>
                </a:lnTo>
                <a:lnTo>
                  <a:pt x="202" y="450"/>
                </a:lnTo>
                <a:lnTo>
                  <a:pt x="220" y="448"/>
                </a:lnTo>
                <a:lnTo>
                  <a:pt x="256" y="450"/>
                </a:lnTo>
                <a:lnTo>
                  <a:pt x="290" y="454"/>
                </a:lnTo>
                <a:lnTo>
                  <a:pt x="314" y="460"/>
                </a:lnTo>
                <a:lnTo>
                  <a:pt x="314" y="460"/>
                </a:lnTo>
                <a:lnTo>
                  <a:pt x="318" y="464"/>
                </a:lnTo>
                <a:lnTo>
                  <a:pt x="320" y="466"/>
                </a:lnTo>
                <a:lnTo>
                  <a:pt x="322" y="470"/>
                </a:lnTo>
                <a:lnTo>
                  <a:pt x="320" y="474"/>
                </a:lnTo>
                <a:lnTo>
                  <a:pt x="312" y="484"/>
                </a:lnTo>
                <a:lnTo>
                  <a:pt x="302" y="494"/>
                </a:lnTo>
                <a:lnTo>
                  <a:pt x="290" y="508"/>
                </a:lnTo>
                <a:lnTo>
                  <a:pt x="280" y="522"/>
                </a:lnTo>
                <a:lnTo>
                  <a:pt x="276" y="530"/>
                </a:lnTo>
                <a:lnTo>
                  <a:pt x="274" y="538"/>
                </a:lnTo>
                <a:lnTo>
                  <a:pt x="272" y="548"/>
                </a:lnTo>
                <a:lnTo>
                  <a:pt x="274" y="556"/>
                </a:lnTo>
                <a:lnTo>
                  <a:pt x="274" y="556"/>
                </a:lnTo>
                <a:lnTo>
                  <a:pt x="278" y="564"/>
                </a:lnTo>
                <a:lnTo>
                  <a:pt x="284" y="572"/>
                </a:lnTo>
                <a:lnTo>
                  <a:pt x="292" y="580"/>
                </a:lnTo>
                <a:lnTo>
                  <a:pt x="304" y="586"/>
                </a:lnTo>
                <a:lnTo>
                  <a:pt x="316" y="592"/>
                </a:lnTo>
                <a:lnTo>
                  <a:pt x="330" y="596"/>
                </a:lnTo>
                <a:lnTo>
                  <a:pt x="358" y="602"/>
                </a:lnTo>
                <a:lnTo>
                  <a:pt x="388" y="604"/>
                </a:lnTo>
                <a:lnTo>
                  <a:pt x="404" y="604"/>
                </a:lnTo>
                <a:lnTo>
                  <a:pt x="418" y="602"/>
                </a:lnTo>
                <a:lnTo>
                  <a:pt x="430" y="598"/>
                </a:lnTo>
                <a:lnTo>
                  <a:pt x="442" y="594"/>
                </a:lnTo>
                <a:lnTo>
                  <a:pt x="450" y="588"/>
                </a:lnTo>
                <a:lnTo>
                  <a:pt x="458" y="580"/>
                </a:lnTo>
                <a:lnTo>
                  <a:pt x="458" y="580"/>
                </a:lnTo>
                <a:lnTo>
                  <a:pt x="462" y="572"/>
                </a:lnTo>
                <a:lnTo>
                  <a:pt x="466" y="564"/>
                </a:lnTo>
                <a:lnTo>
                  <a:pt x="468" y="558"/>
                </a:lnTo>
                <a:lnTo>
                  <a:pt x="468" y="552"/>
                </a:lnTo>
                <a:lnTo>
                  <a:pt x="462" y="538"/>
                </a:lnTo>
                <a:lnTo>
                  <a:pt x="456" y="526"/>
                </a:lnTo>
                <a:lnTo>
                  <a:pt x="438" y="504"/>
                </a:lnTo>
                <a:lnTo>
                  <a:pt x="430" y="490"/>
                </a:lnTo>
                <a:lnTo>
                  <a:pt x="428" y="484"/>
                </a:lnTo>
                <a:lnTo>
                  <a:pt x="426" y="476"/>
                </a:lnTo>
                <a:lnTo>
                  <a:pt x="426" y="47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4" name="Freeform 47"/>
          <p:cNvSpPr>
            <a:spLocks/>
          </p:cNvSpPr>
          <p:nvPr/>
        </p:nvSpPr>
        <p:spPr bwMode="auto">
          <a:xfrm>
            <a:off x="4864100" y="3390900"/>
            <a:ext cx="806450" cy="962025"/>
          </a:xfrm>
          <a:custGeom>
            <a:avLst/>
            <a:gdLst>
              <a:gd name="T0" fmla="*/ 492 w 508"/>
              <a:gd name="T1" fmla="*/ 258 h 606"/>
              <a:gd name="T2" fmla="*/ 466 w 508"/>
              <a:gd name="T3" fmla="*/ 154 h 606"/>
              <a:gd name="T4" fmla="*/ 408 w 508"/>
              <a:gd name="T5" fmla="*/ 172 h 606"/>
              <a:gd name="T6" fmla="*/ 352 w 508"/>
              <a:gd name="T7" fmla="*/ 162 h 606"/>
              <a:gd name="T8" fmla="*/ 340 w 508"/>
              <a:gd name="T9" fmla="*/ 130 h 606"/>
              <a:gd name="T10" fmla="*/ 348 w 508"/>
              <a:gd name="T11" fmla="*/ 102 h 606"/>
              <a:gd name="T12" fmla="*/ 378 w 508"/>
              <a:gd name="T13" fmla="*/ 66 h 606"/>
              <a:gd name="T14" fmla="*/ 368 w 508"/>
              <a:gd name="T15" fmla="*/ 42 h 606"/>
              <a:gd name="T16" fmla="*/ 322 w 508"/>
              <a:gd name="T17" fmla="*/ 10 h 606"/>
              <a:gd name="T18" fmla="*/ 272 w 508"/>
              <a:gd name="T19" fmla="*/ 0 h 606"/>
              <a:gd name="T20" fmla="*/ 234 w 508"/>
              <a:gd name="T21" fmla="*/ 12 h 606"/>
              <a:gd name="T22" fmla="*/ 218 w 508"/>
              <a:gd name="T23" fmla="*/ 40 h 606"/>
              <a:gd name="T24" fmla="*/ 228 w 508"/>
              <a:gd name="T25" fmla="*/ 76 h 606"/>
              <a:gd name="T26" fmla="*/ 246 w 508"/>
              <a:gd name="T27" fmla="*/ 126 h 606"/>
              <a:gd name="T28" fmla="*/ 224 w 508"/>
              <a:gd name="T29" fmla="*/ 148 h 606"/>
              <a:gd name="T30" fmla="*/ 166 w 508"/>
              <a:gd name="T31" fmla="*/ 138 h 606"/>
              <a:gd name="T32" fmla="*/ 64 w 508"/>
              <a:gd name="T33" fmla="*/ 126 h 606"/>
              <a:gd name="T34" fmla="*/ 30 w 508"/>
              <a:gd name="T35" fmla="*/ 208 h 606"/>
              <a:gd name="T36" fmla="*/ 0 w 508"/>
              <a:gd name="T37" fmla="*/ 278 h 606"/>
              <a:gd name="T38" fmla="*/ 18 w 508"/>
              <a:gd name="T39" fmla="*/ 292 h 606"/>
              <a:gd name="T40" fmla="*/ 50 w 508"/>
              <a:gd name="T41" fmla="*/ 286 h 606"/>
              <a:gd name="T42" fmla="*/ 112 w 508"/>
              <a:gd name="T43" fmla="*/ 262 h 606"/>
              <a:gd name="T44" fmla="*/ 140 w 508"/>
              <a:gd name="T45" fmla="*/ 278 h 606"/>
              <a:gd name="T46" fmla="*/ 156 w 508"/>
              <a:gd name="T47" fmla="*/ 324 h 606"/>
              <a:gd name="T48" fmla="*/ 156 w 508"/>
              <a:gd name="T49" fmla="*/ 376 h 606"/>
              <a:gd name="T50" fmla="*/ 128 w 508"/>
              <a:gd name="T51" fmla="*/ 388 h 606"/>
              <a:gd name="T52" fmla="*/ 54 w 508"/>
              <a:gd name="T53" fmla="*/ 378 h 606"/>
              <a:gd name="T54" fmla="*/ 16 w 508"/>
              <a:gd name="T55" fmla="*/ 390 h 606"/>
              <a:gd name="T56" fmla="*/ 6 w 508"/>
              <a:gd name="T57" fmla="*/ 412 h 606"/>
              <a:gd name="T58" fmla="*/ 44 w 508"/>
              <a:gd name="T59" fmla="*/ 516 h 606"/>
              <a:gd name="T60" fmla="*/ 68 w 508"/>
              <a:gd name="T61" fmla="*/ 560 h 606"/>
              <a:gd name="T62" fmla="*/ 174 w 508"/>
              <a:gd name="T63" fmla="*/ 602 h 606"/>
              <a:gd name="T64" fmla="*/ 218 w 508"/>
              <a:gd name="T65" fmla="*/ 604 h 606"/>
              <a:gd name="T66" fmla="*/ 244 w 508"/>
              <a:gd name="T67" fmla="*/ 568 h 606"/>
              <a:gd name="T68" fmla="*/ 252 w 508"/>
              <a:gd name="T69" fmla="*/ 502 h 606"/>
              <a:gd name="T70" fmla="*/ 264 w 508"/>
              <a:gd name="T71" fmla="*/ 412 h 606"/>
              <a:gd name="T72" fmla="*/ 294 w 508"/>
              <a:gd name="T73" fmla="*/ 400 h 606"/>
              <a:gd name="T74" fmla="*/ 340 w 508"/>
              <a:gd name="T75" fmla="*/ 430 h 606"/>
              <a:gd name="T76" fmla="*/ 368 w 508"/>
              <a:gd name="T77" fmla="*/ 476 h 606"/>
              <a:gd name="T78" fmla="*/ 354 w 508"/>
              <a:gd name="T79" fmla="*/ 536 h 606"/>
              <a:gd name="T80" fmla="*/ 356 w 508"/>
              <a:gd name="T81" fmla="*/ 568 h 606"/>
              <a:gd name="T82" fmla="*/ 388 w 508"/>
              <a:gd name="T83" fmla="*/ 592 h 606"/>
              <a:gd name="T84" fmla="*/ 464 w 508"/>
              <a:gd name="T85" fmla="*/ 604 h 606"/>
              <a:gd name="T86" fmla="*/ 494 w 508"/>
              <a:gd name="T87" fmla="*/ 520 h 606"/>
              <a:gd name="T88" fmla="*/ 508 w 508"/>
              <a:gd name="T89" fmla="*/ 404 h 606"/>
              <a:gd name="T90" fmla="*/ 500 w 508"/>
              <a:gd name="T91" fmla="*/ 362 h 606"/>
              <a:gd name="T92" fmla="*/ 488 w 508"/>
              <a:gd name="T93" fmla="*/ 356 h 606"/>
              <a:gd name="T94" fmla="*/ 436 w 508"/>
              <a:gd name="T95" fmla="*/ 382 h 606"/>
              <a:gd name="T96" fmla="*/ 398 w 508"/>
              <a:gd name="T97" fmla="*/ 380 h 606"/>
              <a:gd name="T98" fmla="*/ 360 w 508"/>
              <a:gd name="T99" fmla="*/ 360 h 606"/>
              <a:gd name="T100" fmla="*/ 346 w 508"/>
              <a:gd name="T101" fmla="*/ 332 h 606"/>
              <a:gd name="T102" fmla="*/ 370 w 508"/>
              <a:gd name="T103" fmla="*/ 266 h 606"/>
              <a:gd name="T104" fmla="*/ 394 w 508"/>
              <a:gd name="T105" fmla="*/ 258 h 606"/>
              <a:gd name="T106" fmla="*/ 476 w 508"/>
              <a:gd name="T107" fmla="*/ 278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8" h="606">
                <a:moveTo>
                  <a:pt x="488" y="280"/>
                </a:moveTo>
                <a:lnTo>
                  <a:pt x="488" y="280"/>
                </a:lnTo>
                <a:lnTo>
                  <a:pt x="492" y="270"/>
                </a:lnTo>
                <a:lnTo>
                  <a:pt x="492" y="258"/>
                </a:lnTo>
                <a:lnTo>
                  <a:pt x="490" y="242"/>
                </a:lnTo>
                <a:lnTo>
                  <a:pt x="488" y="226"/>
                </a:lnTo>
                <a:lnTo>
                  <a:pt x="478" y="192"/>
                </a:lnTo>
                <a:lnTo>
                  <a:pt x="466" y="154"/>
                </a:lnTo>
                <a:lnTo>
                  <a:pt x="466" y="154"/>
                </a:lnTo>
                <a:lnTo>
                  <a:pt x="450" y="162"/>
                </a:lnTo>
                <a:lnTo>
                  <a:pt x="430" y="168"/>
                </a:lnTo>
                <a:lnTo>
                  <a:pt x="408" y="172"/>
                </a:lnTo>
                <a:lnTo>
                  <a:pt x="388" y="172"/>
                </a:lnTo>
                <a:lnTo>
                  <a:pt x="368" y="168"/>
                </a:lnTo>
                <a:lnTo>
                  <a:pt x="360" y="166"/>
                </a:lnTo>
                <a:lnTo>
                  <a:pt x="352" y="162"/>
                </a:lnTo>
                <a:lnTo>
                  <a:pt x="346" y="156"/>
                </a:lnTo>
                <a:lnTo>
                  <a:pt x="342" y="148"/>
                </a:lnTo>
                <a:lnTo>
                  <a:pt x="340" y="140"/>
                </a:lnTo>
                <a:lnTo>
                  <a:pt x="340" y="130"/>
                </a:lnTo>
                <a:lnTo>
                  <a:pt x="340" y="130"/>
                </a:lnTo>
                <a:lnTo>
                  <a:pt x="342" y="120"/>
                </a:lnTo>
                <a:lnTo>
                  <a:pt x="344" y="110"/>
                </a:lnTo>
                <a:lnTo>
                  <a:pt x="348" y="102"/>
                </a:lnTo>
                <a:lnTo>
                  <a:pt x="352" y="96"/>
                </a:lnTo>
                <a:lnTo>
                  <a:pt x="362" y="84"/>
                </a:lnTo>
                <a:lnTo>
                  <a:pt x="372" y="74"/>
                </a:lnTo>
                <a:lnTo>
                  <a:pt x="378" y="66"/>
                </a:lnTo>
                <a:lnTo>
                  <a:pt x="378" y="60"/>
                </a:lnTo>
                <a:lnTo>
                  <a:pt x="376" y="56"/>
                </a:lnTo>
                <a:lnTo>
                  <a:pt x="374" y="50"/>
                </a:lnTo>
                <a:lnTo>
                  <a:pt x="368" y="42"/>
                </a:lnTo>
                <a:lnTo>
                  <a:pt x="348" y="26"/>
                </a:lnTo>
                <a:lnTo>
                  <a:pt x="348" y="26"/>
                </a:lnTo>
                <a:lnTo>
                  <a:pt x="334" y="18"/>
                </a:lnTo>
                <a:lnTo>
                  <a:pt x="322" y="10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72" y="0"/>
                </a:lnTo>
                <a:lnTo>
                  <a:pt x="262" y="0"/>
                </a:lnTo>
                <a:lnTo>
                  <a:pt x="252" y="2"/>
                </a:lnTo>
                <a:lnTo>
                  <a:pt x="242" y="6"/>
                </a:lnTo>
                <a:lnTo>
                  <a:pt x="234" y="12"/>
                </a:lnTo>
                <a:lnTo>
                  <a:pt x="228" y="16"/>
                </a:lnTo>
                <a:lnTo>
                  <a:pt x="222" y="24"/>
                </a:lnTo>
                <a:lnTo>
                  <a:pt x="220" y="32"/>
                </a:lnTo>
                <a:lnTo>
                  <a:pt x="218" y="40"/>
                </a:lnTo>
                <a:lnTo>
                  <a:pt x="218" y="48"/>
                </a:lnTo>
                <a:lnTo>
                  <a:pt x="220" y="58"/>
                </a:lnTo>
                <a:lnTo>
                  <a:pt x="220" y="58"/>
                </a:lnTo>
                <a:lnTo>
                  <a:pt x="228" y="76"/>
                </a:lnTo>
                <a:lnTo>
                  <a:pt x="234" y="90"/>
                </a:lnTo>
                <a:lnTo>
                  <a:pt x="246" y="110"/>
                </a:lnTo>
                <a:lnTo>
                  <a:pt x="246" y="118"/>
                </a:lnTo>
                <a:lnTo>
                  <a:pt x="246" y="126"/>
                </a:lnTo>
                <a:lnTo>
                  <a:pt x="240" y="136"/>
                </a:lnTo>
                <a:lnTo>
                  <a:pt x="228" y="146"/>
                </a:lnTo>
                <a:lnTo>
                  <a:pt x="228" y="146"/>
                </a:lnTo>
                <a:lnTo>
                  <a:pt x="224" y="148"/>
                </a:lnTo>
                <a:lnTo>
                  <a:pt x="218" y="150"/>
                </a:lnTo>
                <a:lnTo>
                  <a:pt x="204" y="150"/>
                </a:lnTo>
                <a:lnTo>
                  <a:pt x="186" y="146"/>
                </a:lnTo>
                <a:lnTo>
                  <a:pt x="166" y="138"/>
                </a:lnTo>
                <a:lnTo>
                  <a:pt x="124" y="118"/>
                </a:lnTo>
                <a:lnTo>
                  <a:pt x="78" y="94"/>
                </a:lnTo>
                <a:lnTo>
                  <a:pt x="78" y="94"/>
                </a:lnTo>
                <a:lnTo>
                  <a:pt x="64" y="126"/>
                </a:lnTo>
                <a:lnTo>
                  <a:pt x="52" y="156"/>
                </a:lnTo>
                <a:lnTo>
                  <a:pt x="52" y="156"/>
                </a:lnTo>
                <a:lnTo>
                  <a:pt x="42" y="182"/>
                </a:lnTo>
                <a:lnTo>
                  <a:pt x="30" y="208"/>
                </a:lnTo>
                <a:lnTo>
                  <a:pt x="16" y="232"/>
                </a:lnTo>
                <a:lnTo>
                  <a:pt x="8" y="252"/>
                </a:lnTo>
                <a:lnTo>
                  <a:pt x="2" y="270"/>
                </a:lnTo>
                <a:lnTo>
                  <a:pt x="0" y="278"/>
                </a:lnTo>
                <a:lnTo>
                  <a:pt x="2" y="284"/>
                </a:lnTo>
                <a:lnTo>
                  <a:pt x="4" y="288"/>
                </a:lnTo>
                <a:lnTo>
                  <a:pt x="10" y="290"/>
                </a:lnTo>
                <a:lnTo>
                  <a:pt x="18" y="292"/>
                </a:lnTo>
                <a:lnTo>
                  <a:pt x="28" y="292"/>
                </a:lnTo>
                <a:lnTo>
                  <a:pt x="28" y="292"/>
                </a:lnTo>
                <a:lnTo>
                  <a:pt x="40" y="290"/>
                </a:lnTo>
                <a:lnTo>
                  <a:pt x="50" y="286"/>
                </a:lnTo>
                <a:lnTo>
                  <a:pt x="70" y="278"/>
                </a:lnTo>
                <a:lnTo>
                  <a:pt x="90" y="270"/>
                </a:lnTo>
                <a:lnTo>
                  <a:pt x="106" y="264"/>
                </a:lnTo>
                <a:lnTo>
                  <a:pt x="112" y="262"/>
                </a:lnTo>
                <a:lnTo>
                  <a:pt x="120" y="262"/>
                </a:lnTo>
                <a:lnTo>
                  <a:pt x="126" y="264"/>
                </a:lnTo>
                <a:lnTo>
                  <a:pt x="132" y="270"/>
                </a:lnTo>
                <a:lnTo>
                  <a:pt x="140" y="278"/>
                </a:lnTo>
                <a:lnTo>
                  <a:pt x="144" y="290"/>
                </a:lnTo>
                <a:lnTo>
                  <a:pt x="150" y="304"/>
                </a:lnTo>
                <a:lnTo>
                  <a:pt x="156" y="324"/>
                </a:lnTo>
                <a:lnTo>
                  <a:pt x="156" y="324"/>
                </a:lnTo>
                <a:lnTo>
                  <a:pt x="160" y="342"/>
                </a:lnTo>
                <a:lnTo>
                  <a:pt x="160" y="356"/>
                </a:lnTo>
                <a:lnTo>
                  <a:pt x="160" y="368"/>
                </a:lnTo>
                <a:lnTo>
                  <a:pt x="156" y="376"/>
                </a:lnTo>
                <a:lnTo>
                  <a:pt x="152" y="382"/>
                </a:lnTo>
                <a:lnTo>
                  <a:pt x="144" y="386"/>
                </a:lnTo>
                <a:lnTo>
                  <a:pt x="138" y="388"/>
                </a:lnTo>
                <a:lnTo>
                  <a:pt x="128" y="388"/>
                </a:lnTo>
                <a:lnTo>
                  <a:pt x="108" y="386"/>
                </a:lnTo>
                <a:lnTo>
                  <a:pt x="86" y="382"/>
                </a:lnTo>
                <a:lnTo>
                  <a:pt x="64" y="380"/>
                </a:lnTo>
                <a:lnTo>
                  <a:pt x="54" y="378"/>
                </a:lnTo>
                <a:lnTo>
                  <a:pt x="44" y="380"/>
                </a:lnTo>
                <a:lnTo>
                  <a:pt x="44" y="380"/>
                </a:lnTo>
                <a:lnTo>
                  <a:pt x="28" y="384"/>
                </a:lnTo>
                <a:lnTo>
                  <a:pt x="16" y="390"/>
                </a:lnTo>
                <a:lnTo>
                  <a:pt x="12" y="394"/>
                </a:lnTo>
                <a:lnTo>
                  <a:pt x="10" y="400"/>
                </a:lnTo>
                <a:lnTo>
                  <a:pt x="8" y="406"/>
                </a:lnTo>
                <a:lnTo>
                  <a:pt x="6" y="412"/>
                </a:lnTo>
                <a:lnTo>
                  <a:pt x="8" y="430"/>
                </a:lnTo>
                <a:lnTo>
                  <a:pt x="16" y="452"/>
                </a:lnTo>
                <a:lnTo>
                  <a:pt x="28" y="480"/>
                </a:lnTo>
                <a:lnTo>
                  <a:pt x="44" y="516"/>
                </a:lnTo>
                <a:lnTo>
                  <a:pt x="44" y="516"/>
                </a:lnTo>
                <a:lnTo>
                  <a:pt x="64" y="560"/>
                </a:lnTo>
                <a:lnTo>
                  <a:pt x="68" y="560"/>
                </a:lnTo>
                <a:lnTo>
                  <a:pt x="68" y="560"/>
                </a:lnTo>
                <a:lnTo>
                  <a:pt x="94" y="572"/>
                </a:lnTo>
                <a:lnTo>
                  <a:pt x="122" y="582"/>
                </a:lnTo>
                <a:lnTo>
                  <a:pt x="148" y="594"/>
                </a:lnTo>
                <a:lnTo>
                  <a:pt x="174" y="602"/>
                </a:lnTo>
                <a:lnTo>
                  <a:pt x="186" y="606"/>
                </a:lnTo>
                <a:lnTo>
                  <a:pt x="198" y="606"/>
                </a:lnTo>
                <a:lnTo>
                  <a:pt x="208" y="606"/>
                </a:lnTo>
                <a:lnTo>
                  <a:pt x="218" y="604"/>
                </a:lnTo>
                <a:lnTo>
                  <a:pt x="226" y="598"/>
                </a:lnTo>
                <a:lnTo>
                  <a:pt x="232" y="592"/>
                </a:lnTo>
                <a:lnTo>
                  <a:pt x="240" y="582"/>
                </a:lnTo>
                <a:lnTo>
                  <a:pt x="244" y="568"/>
                </a:lnTo>
                <a:lnTo>
                  <a:pt x="244" y="568"/>
                </a:lnTo>
                <a:lnTo>
                  <a:pt x="248" y="554"/>
                </a:lnTo>
                <a:lnTo>
                  <a:pt x="250" y="536"/>
                </a:lnTo>
                <a:lnTo>
                  <a:pt x="252" y="502"/>
                </a:lnTo>
                <a:lnTo>
                  <a:pt x="254" y="466"/>
                </a:lnTo>
                <a:lnTo>
                  <a:pt x="258" y="436"/>
                </a:lnTo>
                <a:lnTo>
                  <a:pt x="260" y="422"/>
                </a:lnTo>
                <a:lnTo>
                  <a:pt x="264" y="412"/>
                </a:lnTo>
                <a:lnTo>
                  <a:pt x="268" y="404"/>
                </a:lnTo>
                <a:lnTo>
                  <a:pt x="274" y="398"/>
                </a:lnTo>
                <a:lnTo>
                  <a:pt x="284" y="396"/>
                </a:lnTo>
                <a:lnTo>
                  <a:pt x="294" y="400"/>
                </a:lnTo>
                <a:lnTo>
                  <a:pt x="308" y="406"/>
                </a:lnTo>
                <a:lnTo>
                  <a:pt x="324" y="416"/>
                </a:lnTo>
                <a:lnTo>
                  <a:pt x="324" y="416"/>
                </a:lnTo>
                <a:lnTo>
                  <a:pt x="340" y="430"/>
                </a:lnTo>
                <a:lnTo>
                  <a:pt x="352" y="442"/>
                </a:lnTo>
                <a:lnTo>
                  <a:pt x="360" y="454"/>
                </a:lnTo>
                <a:lnTo>
                  <a:pt x="366" y="466"/>
                </a:lnTo>
                <a:lnTo>
                  <a:pt x="368" y="476"/>
                </a:lnTo>
                <a:lnTo>
                  <a:pt x="368" y="486"/>
                </a:lnTo>
                <a:lnTo>
                  <a:pt x="368" y="494"/>
                </a:lnTo>
                <a:lnTo>
                  <a:pt x="366" y="504"/>
                </a:lnTo>
                <a:lnTo>
                  <a:pt x="354" y="536"/>
                </a:lnTo>
                <a:lnTo>
                  <a:pt x="352" y="544"/>
                </a:lnTo>
                <a:lnTo>
                  <a:pt x="352" y="552"/>
                </a:lnTo>
                <a:lnTo>
                  <a:pt x="352" y="560"/>
                </a:lnTo>
                <a:lnTo>
                  <a:pt x="356" y="568"/>
                </a:lnTo>
                <a:lnTo>
                  <a:pt x="356" y="568"/>
                </a:lnTo>
                <a:lnTo>
                  <a:pt x="364" y="578"/>
                </a:lnTo>
                <a:lnTo>
                  <a:pt x="374" y="586"/>
                </a:lnTo>
                <a:lnTo>
                  <a:pt x="388" y="592"/>
                </a:lnTo>
                <a:lnTo>
                  <a:pt x="404" y="596"/>
                </a:lnTo>
                <a:lnTo>
                  <a:pt x="424" y="600"/>
                </a:lnTo>
                <a:lnTo>
                  <a:pt x="444" y="604"/>
                </a:lnTo>
                <a:lnTo>
                  <a:pt x="464" y="604"/>
                </a:lnTo>
                <a:lnTo>
                  <a:pt x="486" y="604"/>
                </a:lnTo>
                <a:lnTo>
                  <a:pt x="486" y="604"/>
                </a:lnTo>
                <a:lnTo>
                  <a:pt x="488" y="566"/>
                </a:lnTo>
                <a:lnTo>
                  <a:pt x="494" y="520"/>
                </a:lnTo>
                <a:lnTo>
                  <a:pt x="494" y="520"/>
                </a:lnTo>
                <a:lnTo>
                  <a:pt x="500" y="484"/>
                </a:lnTo>
                <a:lnTo>
                  <a:pt x="506" y="430"/>
                </a:lnTo>
                <a:lnTo>
                  <a:pt x="508" y="404"/>
                </a:lnTo>
                <a:lnTo>
                  <a:pt x="506" y="382"/>
                </a:lnTo>
                <a:lnTo>
                  <a:pt x="504" y="374"/>
                </a:lnTo>
                <a:lnTo>
                  <a:pt x="502" y="366"/>
                </a:lnTo>
                <a:lnTo>
                  <a:pt x="500" y="362"/>
                </a:lnTo>
                <a:lnTo>
                  <a:pt x="494" y="358"/>
                </a:lnTo>
                <a:lnTo>
                  <a:pt x="494" y="358"/>
                </a:lnTo>
                <a:lnTo>
                  <a:pt x="490" y="356"/>
                </a:lnTo>
                <a:lnTo>
                  <a:pt x="488" y="356"/>
                </a:lnTo>
                <a:lnTo>
                  <a:pt x="480" y="358"/>
                </a:lnTo>
                <a:lnTo>
                  <a:pt x="462" y="370"/>
                </a:lnTo>
                <a:lnTo>
                  <a:pt x="452" y="376"/>
                </a:lnTo>
                <a:lnTo>
                  <a:pt x="436" y="382"/>
                </a:lnTo>
                <a:lnTo>
                  <a:pt x="420" y="384"/>
                </a:lnTo>
                <a:lnTo>
                  <a:pt x="408" y="382"/>
                </a:lnTo>
                <a:lnTo>
                  <a:pt x="398" y="380"/>
                </a:lnTo>
                <a:lnTo>
                  <a:pt x="398" y="380"/>
                </a:lnTo>
                <a:lnTo>
                  <a:pt x="386" y="376"/>
                </a:lnTo>
                <a:lnTo>
                  <a:pt x="376" y="372"/>
                </a:lnTo>
                <a:lnTo>
                  <a:pt x="368" y="366"/>
                </a:lnTo>
                <a:lnTo>
                  <a:pt x="360" y="360"/>
                </a:lnTo>
                <a:lnTo>
                  <a:pt x="354" y="354"/>
                </a:lnTo>
                <a:lnTo>
                  <a:pt x="350" y="348"/>
                </a:lnTo>
                <a:lnTo>
                  <a:pt x="348" y="340"/>
                </a:lnTo>
                <a:lnTo>
                  <a:pt x="346" y="332"/>
                </a:lnTo>
                <a:lnTo>
                  <a:pt x="344" y="314"/>
                </a:lnTo>
                <a:lnTo>
                  <a:pt x="350" y="298"/>
                </a:lnTo>
                <a:lnTo>
                  <a:pt x="358" y="282"/>
                </a:lnTo>
                <a:lnTo>
                  <a:pt x="370" y="266"/>
                </a:lnTo>
                <a:lnTo>
                  <a:pt x="370" y="266"/>
                </a:lnTo>
                <a:lnTo>
                  <a:pt x="376" y="262"/>
                </a:lnTo>
                <a:lnTo>
                  <a:pt x="382" y="258"/>
                </a:lnTo>
                <a:lnTo>
                  <a:pt x="394" y="258"/>
                </a:lnTo>
                <a:lnTo>
                  <a:pt x="410" y="260"/>
                </a:lnTo>
                <a:lnTo>
                  <a:pt x="426" y="264"/>
                </a:lnTo>
                <a:lnTo>
                  <a:pt x="460" y="274"/>
                </a:lnTo>
                <a:lnTo>
                  <a:pt x="476" y="278"/>
                </a:lnTo>
                <a:lnTo>
                  <a:pt x="488" y="280"/>
                </a:lnTo>
                <a:lnTo>
                  <a:pt x="488" y="2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5" name="Freeform 48"/>
          <p:cNvSpPr>
            <a:spLocks/>
          </p:cNvSpPr>
          <p:nvPr/>
        </p:nvSpPr>
        <p:spPr bwMode="auto">
          <a:xfrm>
            <a:off x="4768850" y="4959350"/>
            <a:ext cx="1079500" cy="942975"/>
          </a:xfrm>
          <a:custGeom>
            <a:avLst/>
            <a:gdLst>
              <a:gd name="T0" fmla="*/ 552 w 680"/>
              <a:gd name="T1" fmla="*/ 92 h 594"/>
              <a:gd name="T2" fmla="*/ 512 w 680"/>
              <a:gd name="T3" fmla="*/ 6 h 594"/>
              <a:gd name="T4" fmla="*/ 442 w 680"/>
              <a:gd name="T5" fmla="*/ 20 h 594"/>
              <a:gd name="T6" fmla="*/ 432 w 680"/>
              <a:gd name="T7" fmla="*/ 28 h 594"/>
              <a:gd name="T8" fmla="*/ 432 w 680"/>
              <a:gd name="T9" fmla="*/ 50 h 594"/>
              <a:gd name="T10" fmla="*/ 456 w 680"/>
              <a:gd name="T11" fmla="*/ 92 h 594"/>
              <a:gd name="T12" fmla="*/ 462 w 680"/>
              <a:gd name="T13" fmla="*/ 116 h 594"/>
              <a:gd name="T14" fmla="*/ 452 w 680"/>
              <a:gd name="T15" fmla="*/ 150 h 594"/>
              <a:gd name="T16" fmla="*/ 424 w 680"/>
              <a:gd name="T17" fmla="*/ 176 h 594"/>
              <a:gd name="T18" fmla="*/ 386 w 680"/>
              <a:gd name="T19" fmla="*/ 194 h 594"/>
              <a:gd name="T20" fmla="*/ 342 w 680"/>
              <a:gd name="T21" fmla="*/ 196 h 594"/>
              <a:gd name="T22" fmla="*/ 300 w 680"/>
              <a:gd name="T23" fmla="*/ 184 h 594"/>
              <a:gd name="T24" fmla="*/ 290 w 680"/>
              <a:gd name="T25" fmla="*/ 170 h 594"/>
              <a:gd name="T26" fmla="*/ 288 w 680"/>
              <a:gd name="T27" fmla="*/ 138 h 594"/>
              <a:gd name="T28" fmla="*/ 320 w 680"/>
              <a:gd name="T29" fmla="*/ 46 h 594"/>
              <a:gd name="T30" fmla="*/ 328 w 680"/>
              <a:gd name="T31" fmla="*/ 16 h 594"/>
              <a:gd name="T32" fmla="*/ 322 w 680"/>
              <a:gd name="T33" fmla="*/ 14 h 594"/>
              <a:gd name="T34" fmla="*/ 210 w 680"/>
              <a:gd name="T35" fmla="*/ 36 h 594"/>
              <a:gd name="T36" fmla="*/ 150 w 680"/>
              <a:gd name="T37" fmla="*/ 76 h 594"/>
              <a:gd name="T38" fmla="*/ 146 w 680"/>
              <a:gd name="T39" fmla="*/ 144 h 594"/>
              <a:gd name="T40" fmla="*/ 128 w 680"/>
              <a:gd name="T41" fmla="*/ 178 h 594"/>
              <a:gd name="T42" fmla="*/ 112 w 680"/>
              <a:gd name="T43" fmla="*/ 184 h 594"/>
              <a:gd name="T44" fmla="*/ 66 w 680"/>
              <a:gd name="T45" fmla="*/ 182 h 594"/>
              <a:gd name="T46" fmla="*/ 26 w 680"/>
              <a:gd name="T47" fmla="*/ 184 h 594"/>
              <a:gd name="T48" fmla="*/ 10 w 680"/>
              <a:gd name="T49" fmla="*/ 200 h 594"/>
              <a:gd name="T50" fmla="*/ 0 w 680"/>
              <a:gd name="T51" fmla="*/ 248 h 594"/>
              <a:gd name="T52" fmla="*/ 2 w 680"/>
              <a:gd name="T53" fmla="*/ 276 h 594"/>
              <a:gd name="T54" fmla="*/ 14 w 680"/>
              <a:gd name="T55" fmla="*/ 300 h 594"/>
              <a:gd name="T56" fmla="*/ 36 w 680"/>
              <a:gd name="T57" fmla="*/ 306 h 594"/>
              <a:gd name="T58" fmla="*/ 112 w 680"/>
              <a:gd name="T59" fmla="*/ 280 h 594"/>
              <a:gd name="T60" fmla="*/ 128 w 680"/>
              <a:gd name="T61" fmla="*/ 276 h 594"/>
              <a:gd name="T62" fmla="*/ 148 w 680"/>
              <a:gd name="T63" fmla="*/ 284 h 594"/>
              <a:gd name="T64" fmla="*/ 162 w 680"/>
              <a:gd name="T65" fmla="*/ 302 h 594"/>
              <a:gd name="T66" fmla="*/ 166 w 680"/>
              <a:gd name="T67" fmla="*/ 366 h 594"/>
              <a:gd name="T68" fmla="*/ 150 w 680"/>
              <a:gd name="T69" fmla="*/ 416 h 594"/>
              <a:gd name="T70" fmla="*/ 112 w 680"/>
              <a:gd name="T71" fmla="*/ 498 h 594"/>
              <a:gd name="T72" fmla="*/ 320 w 680"/>
              <a:gd name="T73" fmla="*/ 460 h 594"/>
              <a:gd name="T74" fmla="*/ 314 w 680"/>
              <a:gd name="T75" fmla="*/ 486 h 594"/>
              <a:gd name="T76" fmla="*/ 294 w 680"/>
              <a:gd name="T77" fmla="*/ 546 h 594"/>
              <a:gd name="T78" fmla="*/ 298 w 680"/>
              <a:gd name="T79" fmla="*/ 564 h 594"/>
              <a:gd name="T80" fmla="*/ 318 w 680"/>
              <a:gd name="T81" fmla="*/ 580 h 594"/>
              <a:gd name="T82" fmla="*/ 378 w 680"/>
              <a:gd name="T83" fmla="*/ 594 h 594"/>
              <a:gd name="T84" fmla="*/ 404 w 680"/>
              <a:gd name="T85" fmla="*/ 586 h 594"/>
              <a:gd name="T86" fmla="*/ 426 w 680"/>
              <a:gd name="T87" fmla="*/ 566 h 594"/>
              <a:gd name="T88" fmla="*/ 434 w 680"/>
              <a:gd name="T89" fmla="*/ 544 h 594"/>
              <a:gd name="T90" fmla="*/ 432 w 680"/>
              <a:gd name="T91" fmla="*/ 490 h 594"/>
              <a:gd name="T92" fmla="*/ 412 w 680"/>
              <a:gd name="T93" fmla="*/ 466 h 594"/>
              <a:gd name="T94" fmla="*/ 456 w 680"/>
              <a:gd name="T95" fmla="*/ 458 h 594"/>
              <a:gd name="T96" fmla="*/ 524 w 680"/>
              <a:gd name="T97" fmla="*/ 464 h 594"/>
              <a:gd name="T98" fmla="*/ 534 w 680"/>
              <a:gd name="T99" fmla="*/ 302 h 594"/>
              <a:gd name="T100" fmla="*/ 542 w 680"/>
              <a:gd name="T101" fmla="*/ 266 h 594"/>
              <a:gd name="T102" fmla="*/ 572 w 680"/>
              <a:gd name="T103" fmla="*/ 314 h 594"/>
              <a:gd name="T104" fmla="*/ 602 w 680"/>
              <a:gd name="T105" fmla="*/ 344 h 594"/>
              <a:gd name="T106" fmla="*/ 628 w 680"/>
              <a:gd name="T107" fmla="*/ 352 h 594"/>
              <a:gd name="T108" fmla="*/ 646 w 680"/>
              <a:gd name="T109" fmla="*/ 344 h 594"/>
              <a:gd name="T110" fmla="*/ 668 w 680"/>
              <a:gd name="T111" fmla="*/ 318 h 594"/>
              <a:gd name="T112" fmla="*/ 678 w 680"/>
              <a:gd name="T113" fmla="*/ 280 h 594"/>
              <a:gd name="T114" fmla="*/ 680 w 680"/>
              <a:gd name="T115" fmla="*/ 238 h 594"/>
              <a:gd name="T116" fmla="*/ 668 w 680"/>
              <a:gd name="T117" fmla="*/ 202 h 594"/>
              <a:gd name="T118" fmla="*/ 646 w 680"/>
              <a:gd name="T119" fmla="*/ 182 h 594"/>
              <a:gd name="T120" fmla="*/ 620 w 680"/>
              <a:gd name="T121" fmla="*/ 174 h 594"/>
              <a:gd name="T122" fmla="*/ 554 w 680"/>
              <a:gd name="T123" fmla="*/ 172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0" h="594">
                <a:moveTo>
                  <a:pt x="548" y="176"/>
                </a:moveTo>
                <a:lnTo>
                  <a:pt x="548" y="176"/>
                </a:lnTo>
                <a:lnTo>
                  <a:pt x="552" y="92"/>
                </a:lnTo>
                <a:lnTo>
                  <a:pt x="554" y="0"/>
                </a:lnTo>
                <a:lnTo>
                  <a:pt x="554" y="0"/>
                </a:lnTo>
                <a:lnTo>
                  <a:pt x="512" y="6"/>
                </a:lnTo>
                <a:lnTo>
                  <a:pt x="476" y="12"/>
                </a:lnTo>
                <a:lnTo>
                  <a:pt x="450" y="18"/>
                </a:lnTo>
                <a:lnTo>
                  <a:pt x="442" y="20"/>
                </a:lnTo>
                <a:lnTo>
                  <a:pt x="436" y="24"/>
                </a:lnTo>
                <a:lnTo>
                  <a:pt x="436" y="24"/>
                </a:lnTo>
                <a:lnTo>
                  <a:pt x="432" y="28"/>
                </a:lnTo>
                <a:lnTo>
                  <a:pt x="430" y="30"/>
                </a:lnTo>
                <a:lnTo>
                  <a:pt x="428" y="40"/>
                </a:lnTo>
                <a:lnTo>
                  <a:pt x="432" y="50"/>
                </a:lnTo>
                <a:lnTo>
                  <a:pt x="436" y="60"/>
                </a:lnTo>
                <a:lnTo>
                  <a:pt x="450" y="80"/>
                </a:lnTo>
                <a:lnTo>
                  <a:pt x="456" y="92"/>
                </a:lnTo>
                <a:lnTo>
                  <a:pt x="460" y="104"/>
                </a:lnTo>
                <a:lnTo>
                  <a:pt x="460" y="104"/>
                </a:lnTo>
                <a:lnTo>
                  <a:pt x="462" y="116"/>
                </a:lnTo>
                <a:lnTo>
                  <a:pt x="460" y="128"/>
                </a:lnTo>
                <a:lnTo>
                  <a:pt x="458" y="140"/>
                </a:lnTo>
                <a:lnTo>
                  <a:pt x="452" y="150"/>
                </a:lnTo>
                <a:lnTo>
                  <a:pt x="444" y="160"/>
                </a:lnTo>
                <a:lnTo>
                  <a:pt x="436" y="168"/>
                </a:lnTo>
                <a:lnTo>
                  <a:pt x="424" y="176"/>
                </a:lnTo>
                <a:lnTo>
                  <a:pt x="412" y="184"/>
                </a:lnTo>
                <a:lnTo>
                  <a:pt x="400" y="188"/>
                </a:lnTo>
                <a:lnTo>
                  <a:pt x="386" y="194"/>
                </a:lnTo>
                <a:lnTo>
                  <a:pt x="372" y="196"/>
                </a:lnTo>
                <a:lnTo>
                  <a:pt x="356" y="198"/>
                </a:lnTo>
                <a:lnTo>
                  <a:pt x="342" y="196"/>
                </a:lnTo>
                <a:lnTo>
                  <a:pt x="328" y="194"/>
                </a:lnTo>
                <a:lnTo>
                  <a:pt x="314" y="190"/>
                </a:lnTo>
                <a:lnTo>
                  <a:pt x="300" y="184"/>
                </a:lnTo>
                <a:lnTo>
                  <a:pt x="300" y="184"/>
                </a:lnTo>
                <a:lnTo>
                  <a:pt x="294" y="178"/>
                </a:lnTo>
                <a:lnTo>
                  <a:pt x="290" y="170"/>
                </a:lnTo>
                <a:lnTo>
                  <a:pt x="286" y="160"/>
                </a:lnTo>
                <a:lnTo>
                  <a:pt x="286" y="150"/>
                </a:lnTo>
                <a:lnTo>
                  <a:pt x="288" y="138"/>
                </a:lnTo>
                <a:lnTo>
                  <a:pt x="292" y="124"/>
                </a:lnTo>
                <a:lnTo>
                  <a:pt x="300" y="98"/>
                </a:lnTo>
                <a:lnTo>
                  <a:pt x="320" y="46"/>
                </a:lnTo>
                <a:lnTo>
                  <a:pt x="326" y="28"/>
                </a:lnTo>
                <a:lnTo>
                  <a:pt x="328" y="22"/>
                </a:lnTo>
                <a:lnTo>
                  <a:pt x="328" y="16"/>
                </a:lnTo>
                <a:lnTo>
                  <a:pt x="328" y="16"/>
                </a:lnTo>
                <a:lnTo>
                  <a:pt x="326" y="14"/>
                </a:lnTo>
                <a:lnTo>
                  <a:pt x="322" y="14"/>
                </a:lnTo>
                <a:lnTo>
                  <a:pt x="308" y="14"/>
                </a:lnTo>
                <a:lnTo>
                  <a:pt x="268" y="22"/>
                </a:lnTo>
                <a:lnTo>
                  <a:pt x="210" y="36"/>
                </a:lnTo>
                <a:lnTo>
                  <a:pt x="148" y="52"/>
                </a:lnTo>
                <a:lnTo>
                  <a:pt x="148" y="52"/>
                </a:lnTo>
                <a:lnTo>
                  <a:pt x="150" y="76"/>
                </a:lnTo>
                <a:lnTo>
                  <a:pt x="150" y="102"/>
                </a:lnTo>
                <a:lnTo>
                  <a:pt x="148" y="124"/>
                </a:lnTo>
                <a:lnTo>
                  <a:pt x="146" y="144"/>
                </a:lnTo>
                <a:lnTo>
                  <a:pt x="140" y="160"/>
                </a:lnTo>
                <a:lnTo>
                  <a:pt x="134" y="172"/>
                </a:lnTo>
                <a:lnTo>
                  <a:pt x="128" y="178"/>
                </a:lnTo>
                <a:lnTo>
                  <a:pt x="124" y="180"/>
                </a:lnTo>
                <a:lnTo>
                  <a:pt x="118" y="184"/>
                </a:lnTo>
                <a:lnTo>
                  <a:pt x="112" y="184"/>
                </a:lnTo>
                <a:lnTo>
                  <a:pt x="112" y="184"/>
                </a:lnTo>
                <a:lnTo>
                  <a:pt x="88" y="184"/>
                </a:lnTo>
                <a:lnTo>
                  <a:pt x="66" y="182"/>
                </a:lnTo>
                <a:lnTo>
                  <a:pt x="48" y="180"/>
                </a:lnTo>
                <a:lnTo>
                  <a:pt x="32" y="182"/>
                </a:lnTo>
                <a:lnTo>
                  <a:pt x="26" y="184"/>
                </a:lnTo>
                <a:lnTo>
                  <a:pt x="20" y="188"/>
                </a:lnTo>
                <a:lnTo>
                  <a:pt x="14" y="192"/>
                </a:lnTo>
                <a:lnTo>
                  <a:pt x="10" y="200"/>
                </a:lnTo>
                <a:lnTo>
                  <a:pt x="6" y="208"/>
                </a:lnTo>
                <a:lnTo>
                  <a:pt x="4" y="218"/>
                </a:lnTo>
                <a:lnTo>
                  <a:pt x="0" y="248"/>
                </a:lnTo>
                <a:lnTo>
                  <a:pt x="0" y="248"/>
                </a:lnTo>
                <a:lnTo>
                  <a:pt x="0" y="264"/>
                </a:lnTo>
                <a:lnTo>
                  <a:pt x="2" y="276"/>
                </a:lnTo>
                <a:lnTo>
                  <a:pt x="4" y="286"/>
                </a:lnTo>
                <a:lnTo>
                  <a:pt x="8" y="294"/>
                </a:lnTo>
                <a:lnTo>
                  <a:pt x="14" y="300"/>
                </a:lnTo>
                <a:lnTo>
                  <a:pt x="20" y="304"/>
                </a:lnTo>
                <a:lnTo>
                  <a:pt x="28" y="306"/>
                </a:lnTo>
                <a:lnTo>
                  <a:pt x="36" y="306"/>
                </a:lnTo>
                <a:lnTo>
                  <a:pt x="54" y="302"/>
                </a:lnTo>
                <a:lnTo>
                  <a:pt x="74" y="296"/>
                </a:lnTo>
                <a:lnTo>
                  <a:pt x="112" y="280"/>
                </a:lnTo>
                <a:lnTo>
                  <a:pt x="112" y="280"/>
                </a:lnTo>
                <a:lnTo>
                  <a:pt x="120" y="278"/>
                </a:lnTo>
                <a:lnTo>
                  <a:pt x="128" y="276"/>
                </a:lnTo>
                <a:lnTo>
                  <a:pt x="136" y="278"/>
                </a:lnTo>
                <a:lnTo>
                  <a:pt x="142" y="280"/>
                </a:lnTo>
                <a:lnTo>
                  <a:pt x="148" y="284"/>
                </a:lnTo>
                <a:lnTo>
                  <a:pt x="154" y="288"/>
                </a:lnTo>
                <a:lnTo>
                  <a:pt x="158" y="294"/>
                </a:lnTo>
                <a:lnTo>
                  <a:pt x="162" y="302"/>
                </a:lnTo>
                <a:lnTo>
                  <a:pt x="168" y="320"/>
                </a:lnTo>
                <a:lnTo>
                  <a:pt x="170" y="340"/>
                </a:lnTo>
                <a:lnTo>
                  <a:pt x="166" y="366"/>
                </a:lnTo>
                <a:lnTo>
                  <a:pt x="160" y="392"/>
                </a:lnTo>
                <a:lnTo>
                  <a:pt x="160" y="392"/>
                </a:lnTo>
                <a:lnTo>
                  <a:pt x="150" y="416"/>
                </a:lnTo>
                <a:lnTo>
                  <a:pt x="140" y="442"/>
                </a:lnTo>
                <a:lnTo>
                  <a:pt x="112" y="498"/>
                </a:lnTo>
                <a:lnTo>
                  <a:pt x="112" y="498"/>
                </a:lnTo>
                <a:lnTo>
                  <a:pt x="208" y="478"/>
                </a:lnTo>
                <a:lnTo>
                  <a:pt x="262" y="468"/>
                </a:lnTo>
                <a:lnTo>
                  <a:pt x="320" y="460"/>
                </a:lnTo>
                <a:lnTo>
                  <a:pt x="320" y="460"/>
                </a:lnTo>
                <a:lnTo>
                  <a:pt x="318" y="472"/>
                </a:lnTo>
                <a:lnTo>
                  <a:pt x="314" y="486"/>
                </a:lnTo>
                <a:lnTo>
                  <a:pt x="302" y="516"/>
                </a:lnTo>
                <a:lnTo>
                  <a:pt x="298" y="530"/>
                </a:lnTo>
                <a:lnTo>
                  <a:pt x="294" y="546"/>
                </a:lnTo>
                <a:lnTo>
                  <a:pt x="294" y="552"/>
                </a:lnTo>
                <a:lnTo>
                  <a:pt x="296" y="558"/>
                </a:lnTo>
                <a:lnTo>
                  <a:pt x="298" y="564"/>
                </a:lnTo>
                <a:lnTo>
                  <a:pt x="302" y="568"/>
                </a:lnTo>
                <a:lnTo>
                  <a:pt x="302" y="568"/>
                </a:lnTo>
                <a:lnTo>
                  <a:pt x="318" y="580"/>
                </a:lnTo>
                <a:lnTo>
                  <a:pt x="338" y="590"/>
                </a:lnTo>
                <a:lnTo>
                  <a:pt x="358" y="594"/>
                </a:lnTo>
                <a:lnTo>
                  <a:pt x="378" y="594"/>
                </a:lnTo>
                <a:lnTo>
                  <a:pt x="388" y="594"/>
                </a:lnTo>
                <a:lnTo>
                  <a:pt x="396" y="590"/>
                </a:lnTo>
                <a:lnTo>
                  <a:pt x="404" y="586"/>
                </a:lnTo>
                <a:lnTo>
                  <a:pt x="412" y="580"/>
                </a:lnTo>
                <a:lnTo>
                  <a:pt x="420" y="574"/>
                </a:lnTo>
                <a:lnTo>
                  <a:pt x="426" y="566"/>
                </a:lnTo>
                <a:lnTo>
                  <a:pt x="430" y="556"/>
                </a:lnTo>
                <a:lnTo>
                  <a:pt x="434" y="544"/>
                </a:lnTo>
                <a:lnTo>
                  <a:pt x="434" y="544"/>
                </a:lnTo>
                <a:lnTo>
                  <a:pt x="438" y="522"/>
                </a:lnTo>
                <a:lnTo>
                  <a:pt x="436" y="504"/>
                </a:lnTo>
                <a:lnTo>
                  <a:pt x="432" y="490"/>
                </a:lnTo>
                <a:lnTo>
                  <a:pt x="426" y="480"/>
                </a:lnTo>
                <a:lnTo>
                  <a:pt x="418" y="472"/>
                </a:lnTo>
                <a:lnTo>
                  <a:pt x="412" y="466"/>
                </a:lnTo>
                <a:lnTo>
                  <a:pt x="402" y="458"/>
                </a:lnTo>
                <a:lnTo>
                  <a:pt x="402" y="458"/>
                </a:lnTo>
                <a:lnTo>
                  <a:pt x="456" y="458"/>
                </a:lnTo>
                <a:lnTo>
                  <a:pt x="484" y="460"/>
                </a:lnTo>
                <a:lnTo>
                  <a:pt x="508" y="462"/>
                </a:lnTo>
                <a:lnTo>
                  <a:pt x="524" y="464"/>
                </a:lnTo>
                <a:lnTo>
                  <a:pt x="524" y="464"/>
                </a:lnTo>
                <a:lnTo>
                  <a:pt x="530" y="352"/>
                </a:lnTo>
                <a:lnTo>
                  <a:pt x="534" y="302"/>
                </a:lnTo>
                <a:lnTo>
                  <a:pt x="538" y="262"/>
                </a:lnTo>
                <a:lnTo>
                  <a:pt x="538" y="262"/>
                </a:lnTo>
                <a:lnTo>
                  <a:pt x="542" y="266"/>
                </a:lnTo>
                <a:lnTo>
                  <a:pt x="548" y="278"/>
                </a:lnTo>
                <a:lnTo>
                  <a:pt x="558" y="296"/>
                </a:lnTo>
                <a:lnTo>
                  <a:pt x="572" y="314"/>
                </a:lnTo>
                <a:lnTo>
                  <a:pt x="586" y="332"/>
                </a:lnTo>
                <a:lnTo>
                  <a:pt x="594" y="338"/>
                </a:lnTo>
                <a:lnTo>
                  <a:pt x="602" y="344"/>
                </a:lnTo>
                <a:lnTo>
                  <a:pt x="610" y="350"/>
                </a:lnTo>
                <a:lnTo>
                  <a:pt x="618" y="352"/>
                </a:lnTo>
                <a:lnTo>
                  <a:pt x="628" y="352"/>
                </a:lnTo>
                <a:lnTo>
                  <a:pt x="638" y="350"/>
                </a:lnTo>
                <a:lnTo>
                  <a:pt x="638" y="350"/>
                </a:lnTo>
                <a:lnTo>
                  <a:pt x="646" y="344"/>
                </a:lnTo>
                <a:lnTo>
                  <a:pt x="654" y="336"/>
                </a:lnTo>
                <a:lnTo>
                  <a:pt x="662" y="328"/>
                </a:lnTo>
                <a:lnTo>
                  <a:pt x="668" y="318"/>
                </a:lnTo>
                <a:lnTo>
                  <a:pt x="672" y="306"/>
                </a:lnTo>
                <a:lnTo>
                  <a:pt x="676" y="292"/>
                </a:lnTo>
                <a:lnTo>
                  <a:pt x="678" y="280"/>
                </a:lnTo>
                <a:lnTo>
                  <a:pt x="680" y="266"/>
                </a:lnTo>
                <a:lnTo>
                  <a:pt x="680" y="252"/>
                </a:lnTo>
                <a:lnTo>
                  <a:pt x="680" y="238"/>
                </a:lnTo>
                <a:lnTo>
                  <a:pt x="678" y="226"/>
                </a:lnTo>
                <a:lnTo>
                  <a:pt x="674" y="214"/>
                </a:lnTo>
                <a:lnTo>
                  <a:pt x="668" y="202"/>
                </a:lnTo>
                <a:lnTo>
                  <a:pt x="662" y="194"/>
                </a:lnTo>
                <a:lnTo>
                  <a:pt x="654" y="186"/>
                </a:lnTo>
                <a:lnTo>
                  <a:pt x="646" y="182"/>
                </a:lnTo>
                <a:lnTo>
                  <a:pt x="646" y="182"/>
                </a:lnTo>
                <a:lnTo>
                  <a:pt x="632" y="178"/>
                </a:lnTo>
                <a:lnTo>
                  <a:pt x="620" y="174"/>
                </a:lnTo>
                <a:lnTo>
                  <a:pt x="590" y="170"/>
                </a:lnTo>
                <a:lnTo>
                  <a:pt x="564" y="172"/>
                </a:lnTo>
                <a:lnTo>
                  <a:pt x="554" y="172"/>
                </a:lnTo>
                <a:lnTo>
                  <a:pt x="548" y="176"/>
                </a:lnTo>
                <a:lnTo>
                  <a:pt x="548" y="17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6" name="Freeform 49"/>
          <p:cNvSpPr>
            <a:spLocks/>
          </p:cNvSpPr>
          <p:nvPr/>
        </p:nvSpPr>
        <p:spPr bwMode="auto">
          <a:xfrm>
            <a:off x="6143625" y="869950"/>
            <a:ext cx="1104900" cy="927100"/>
          </a:xfrm>
          <a:custGeom>
            <a:avLst/>
            <a:gdLst>
              <a:gd name="T0" fmla="*/ 134 w 696"/>
              <a:gd name="T1" fmla="*/ 304 h 584"/>
              <a:gd name="T2" fmla="*/ 136 w 696"/>
              <a:gd name="T3" fmla="*/ 374 h 584"/>
              <a:gd name="T4" fmla="*/ 156 w 696"/>
              <a:gd name="T5" fmla="*/ 404 h 584"/>
              <a:gd name="T6" fmla="*/ 202 w 696"/>
              <a:gd name="T7" fmla="*/ 390 h 584"/>
              <a:gd name="T8" fmla="*/ 262 w 696"/>
              <a:gd name="T9" fmla="*/ 390 h 584"/>
              <a:gd name="T10" fmla="*/ 276 w 696"/>
              <a:gd name="T11" fmla="*/ 404 h 584"/>
              <a:gd name="T12" fmla="*/ 278 w 696"/>
              <a:gd name="T13" fmla="*/ 426 h 584"/>
              <a:gd name="T14" fmla="*/ 270 w 696"/>
              <a:gd name="T15" fmla="*/ 446 h 584"/>
              <a:gd name="T16" fmla="*/ 262 w 696"/>
              <a:gd name="T17" fmla="*/ 486 h 584"/>
              <a:gd name="T18" fmla="*/ 270 w 696"/>
              <a:gd name="T19" fmla="*/ 530 h 584"/>
              <a:gd name="T20" fmla="*/ 294 w 696"/>
              <a:gd name="T21" fmla="*/ 564 h 584"/>
              <a:gd name="T22" fmla="*/ 328 w 696"/>
              <a:gd name="T23" fmla="*/ 584 h 584"/>
              <a:gd name="T24" fmla="*/ 368 w 696"/>
              <a:gd name="T25" fmla="*/ 574 h 584"/>
              <a:gd name="T26" fmla="*/ 394 w 696"/>
              <a:gd name="T27" fmla="*/ 552 h 584"/>
              <a:gd name="T28" fmla="*/ 412 w 696"/>
              <a:gd name="T29" fmla="*/ 520 h 584"/>
              <a:gd name="T30" fmla="*/ 402 w 696"/>
              <a:gd name="T31" fmla="*/ 484 h 584"/>
              <a:gd name="T32" fmla="*/ 384 w 696"/>
              <a:gd name="T33" fmla="*/ 446 h 584"/>
              <a:gd name="T34" fmla="*/ 390 w 696"/>
              <a:gd name="T35" fmla="*/ 424 h 584"/>
              <a:gd name="T36" fmla="*/ 398 w 696"/>
              <a:gd name="T37" fmla="*/ 418 h 584"/>
              <a:gd name="T38" fmla="*/ 444 w 696"/>
              <a:gd name="T39" fmla="*/ 416 h 584"/>
              <a:gd name="T40" fmla="*/ 534 w 696"/>
              <a:gd name="T41" fmla="*/ 438 h 584"/>
              <a:gd name="T42" fmla="*/ 520 w 696"/>
              <a:gd name="T43" fmla="*/ 364 h 584"/>
              <a:gd name="T44" fmla="*/ 524 w 696"/>
              <a:gd name="T45" fmla="*/ 318 h 584"/>
              <a:gd name="T46" fmla="*/ 536 w 696"/>
              <a:gd name="T47" fmla="*/ 306 h 584"/>
              <a:gd name="T48" fmla="*/ 550 w 696"/>
              <a:gd name="T49" fmla="*/ 304 h 584"/>
              <a:gd name="T50" fmla="*/ 618 w 696"/>
              <a:gd name="T51" fmla="*/ 304 h 584"/>
              <a:gd name="T52" fmla="*/ 658 w 696"/>
              <a:gd name="T53" fmla="*/ 290 h 584"/>
              <a:gd name="T54" fmla="*/ 688 w 696"/>
              <a:gd name="T55" fmla="*/ 264 h 584"/>
              <a:gd name="T56" fmla="*/ 696 w 696"/>
              <a:gd name="T57" fmla="*/ 218 h 584"/>
              <a:gd name="T58" fmla="*/ 686 w 696"/>
              <a:gd name="T59" fmla="*/ 176 h 584"/>
              <a:gd name="T60" fmla="*/ 660 w 696"/>
              <a:gd name="T61" fmla="*/ 130 h 584"/>
              <a:gd name="T62" fmla="*/ 632 w 696"/>
              <a:gd name="T63" fmla="*/ 122 h 584"/>
              <a:gd name="T64" fmla="*/ 596 w 696"/>
              <a:gd name="T65" fmla="*/ 148 h 584"/>
              <a:gd name="T66" fmla="*/ 558 w 696"/>
              <a:gd name="T67" fmla="*/ 174 h 584"/>
              <a:gd name="T68" fmla="*/ 538 w 696"/>
              <a:gd name="T69" fmla="*/ 176 h 584"/>
              <a:gd name="T70" fmla="*/ 522 w 696"/>
              <a:gd name="T71" fmla="*/ 160 h 584"/>
              <a:gd name="T72" fmla="*/ 520 w 696"/>
              <a:gd name="T73" fmla="*/ 128 h 584"/>
              <a:gd name="T74" fmla="*/ 542 w 696"/>
              <a:gd name="T75" fmla="*/ 44 h 584"/>
              <a:gd name="T76" fmla="*/ 132 w 696"/>
              <a:gd name="T77" fmla="*/ 0 h 584"/>
              <a:gd name="T78" fmla="*/ 146 w 696"/>
              <a:gd name="T79" fmla="*/ 92 h 584"/>
              <a:gd name="T80" fmla="*/ 136 w 696"/>
              <a:gd name="T81" fmla="*/ 162 h 584"/>
              <a:gd name="T82" fmla="*/ 120 w 696"/>
              <a:gd name="T83" fmla="*/ 182 h 584"/>
              <a:gd name="T84" fmla="*/ 110 w 696"/>
              <a:gd name="T85" fmla="*/ 184 h 584"/>
              <a:gd name="T86" fmla="*/ 84 w 696"/>
              <a:gd name="T87" fmla="*/ 170 h 584"/>
              <a:gd name="T88" fmla="*/ 58 w 696"/>
              <a:gd name="T89" fmla="*/ 160 h 584"/>
              <a:gd name="T90" fmla="*/ 36 w 696"/>
              <a:gd name="T91" fmla="*/ 166 h 584"/>
              <a:gd name="T92" fmla="*/ 22 w 696"/>
              <a:gd name="T93" fmla="*/ 180 h 584"/>
              <a:gd name="T94" fmla="*/ 6 w 696"/>
              <a:gd name="T95" fmla="*/ 212 h 584"/>
              <a:gd name="T96" fmla="*/ 2 w 696"/>
              <a:gd name="T97" fmla="*/ 272 h 584"/>
              <a:gd name="T98" fmla="*/ 12 w 696"/>
              <a:gd name="T99" fmla="*/ 298 h 584"/>
              <a:gd name="T100" fmla="*/ 32 w 696"/>
              <a:gd name="T101" fmla="*/ 310 h 584"/>
              <a:gd name="T102" fmla="*/ 56 w 696"/>
              <a:gd name="T103" fmla="*/ 304 h 584"/>
              <a:gd name="T104" fmla="*/ 108 w 696"/>
              <a:gd name="T105" fmla="*/ 290 h 584"/>
              <a:gd name="T106" fmla="*/ 132 w 696"/>
              <a:gd name="T107" fmla="*/ 29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6" h="584">
                <a:moveTo>
                  <a:pt x="132" y="298"/>
                </a:moveTo>
                <a:lnTo>
                  <a:pt x="132" y="298"/>
                </a:lnTo>
                <a:lnTo>
                  <a:pt x="134" y="304"/>
                </a:lnTo>
                <a:lnTo>
                  <a:pt x="136" y="312"/>
                </a:lnTo>
                <a:lnTo>
                  <a:pt x="138" y="338"/>
                </a:lnTo>
                <a:lnTo>
                  <a:pt x="136" y="374"/>
                </a:lnTo>
                <a:lnTo>
                  <a:pt x="132" y="414"/>
                </a:lnTo>
                <a:lnTo>
                  <a:pt x="132" y="414"/>
                </a:lnTo>
                <a:lnTo>
                  <a:pt x="156" y="404"/>
                </a:lnTo>
                <a:lnTo>
                  <a:pt x="178" y="396"/>
                </a:lnTo>
                <a:lnTo>
                  <a:pt x="178" y="396"/>
                </a:lnTo>
                <a:lnTo>
                  <a:pt x="202" y="390"/>
                </a:lnTo>
                <a:lnTo>
                  <a:pt x="226" y="386"/>
                </a:lnTo>
                <a:lnTo>
                  <a:pt x="246" y="386"/>
                </a:lnTo>
                <a:lnTo>
                  <a:pt x="262" y="390"/>
                </a:lnTo>
                <a:lnTo>
                  <a:pt x="268" y="394"/>
                </a:lnTo>
                <a:lnTo>
                  <a:pt x="272" y="398"/>
                </a:lnTo>
                <a:lnTo>
                  <a:pt x="276" y="404"/>
                </a:lnTo>
                <a:lnTo>
                  <a:pt x="278" y="410"/>
                </a:lnTo>
                <a:lnTo>
                  <a:pt x="280" y="418"/>
                </a:lnTo>
                <a:lnTo>
                  <a:pt x="278" y="426"/>
                </a:lnTo>
                <a:lnTo>
                  <a:pt x="274" y="436"/>
                </a:lnTo>
                <a:lnTo>
                  <a:pt x="270" y="446"/>
                </a:lnTo>
                <a:lnTo>
                  <a:pt x="270" y="446"/>
                </a:lnTo>
                <a:lnTo>
                  <a:pt x="266" y="460"/>
                </a:lnTo>
                <a:lnTo>
                  <a:pt x="262" y="472"/>
                </a:lnTo>
                <a:lnTo>
                  <a:pt x="262" y="486"/>
                </a:lnTo>
                <a:lnTo>
                  <a:pt x="264" y="500"/>
                </a:lnTo>
                <a:lnTo>
                  <a:pt x="266" y="516"/>
                </a:lnTo>
                <a:lnTo>
                  <a:pt x="270" y="530"/>
                </a:lnTo>
                <a:lnTo>
                  <a:pt x="278" y="542"/>
                </a:lnTo>
                <a:lnTo>
                  <a:pt x="284" y="554"/>
                </a:lnTo>
                <a:lnTo>
                  <a:pt x="294" y="564"/>
                </a:lnTo>
                <a:lnTo>
                  <a:pt x="304" y="574"/>
                </a:lnTo>
                <a:lnTo>
                  <a:pt x="316" y="580"/>
                </a:lnTo>
                <a:lnTo>
                  <a:pt x="328" y="584"/>
                </a:lnTo>
                <a:lnTo>
                  <a:pt x="340" y="584"/>
                </a:lnTo>
                <a:lnTo>
                  <a:pt x="354" y="582"/>
                </a:lnTo>
                <a:lnTo>
                  <a:pt x="368" y="574"/>
                </a:lnTo>
                <a:lnTo>
                  <a:pt x="382" y="564"/>
                </a:lnTo>
                <a:lnTo>
                  <a:pt x="382" y="564"/>
                </a:lnTo>
                <a:lnTo>
                  <a:pt x="394" y="552"/>
                </a:lnTo>
                <a:lnTo>
                  <a:pt x="404" y="540"/>
                </a:lnTo>
                <a:lnTo>
                  <a:pt x="408" y="530"/>
                </a:lnTo>
                <a:lnTo>
                  <a:pt x="412" y="520"/>
                </a:lnTo>
                <a:lnTo>
                  <a:pt x="412" y="510"/>
                </a:lnTo>
                <a:lnTo>
                  <a:pt x="410" y="502"/>
                </a:lnTo>
                <a:lnTo>
                  <a:pt x="402" y="484"/>
                </a:lnTo>
                <a:lnTo>
                  <a:pt x="394" y="468"/>
                </a:lnTo>
                <a:lnTo>
                  <a:pt x="386" y="454"/>
                </a:lnTo>
                <a:lnTo>
                  <a:pt x="384" y="446"/>
                </a:lnTo>
                <a:lnTo>
                  <a:pt x="384" y="440"/>
                </a:lnTo>
                <a:lnTo>
                  <a:pt x="386" y="432"/>
                </a:lnTo>
                <a:lnTo>
                  <a:pt x="390" y="424"/>
                </a:lnTo>
                <a:lnTo>
                  <a:pt x="390" y="424"/>
                </a:lnTo>
                <a:lnTo>
                  <a:pt x="394" y="422"/>
                </a:lnTo>
                <a:lnTo>
                  <a:pt x="398" y="418"/>
                </a:lnTo>
                <a:lnTo>
                  <a:pt x="410" y="416"/>
                </a:lnTo>
                <a:lnTo>
                  <a:pt x="426" y="414"/>
                </a:lnTo>
                <a:lnTo>
                  <a:pt x="444" y="416"/>
                </a:lnTo>
                <a:lnTo>
                  <a:pt x="486" y="424"/>
                </a:lnTo>
                <a:lnTo>
                  <a:pt x="534" y="438"/>
                </a:lnTo>
                <a:lnTo>
                  <a:pt x="534" y="438"/>
                </a:lnTo>
                <a:lnTo>
                  <a:pt x="528" y="412"/>
                </a:lnTo>
                <a:lnTo>
                  <a:pt x="522" y="386"/>
                </a:lnTo>
                <a:lnTo>
                  <a:pt x="520" y="364"/>
                </a:lnTo>
                <a:lnTo>
                  <a:pt x="520" y="342"/>
                </a:lnTo>
                <a:lnTo>
                  <a:pt x="522" y="326"/>
                </a:lnTo>
                <a:lnTo>
                  <a:pt x="524" y="318"/>
                </a:lnTo>
                <a:lnTo>
                  <a:pt x="528" y="312"/>
                </a:lnTo>
                <a:lnTo>
                  <a:pt x="532" y="308"/>
                </a:lnTo>
                <a:lnTo>
                  <a:pt x="536" y="306"/>
                </a:lnTo>
                <a:lnTo>
                  <a:pt x="542" y="304"/>
                </a:lnTo>
                <a:lnTo>
                  <a:pt x="550" y="304"/>
                </a:lnTo>
                <a:lnTo>
                  <a:pt x="550" y="304"/>
                </a:lnTo>
                <a:lnTo>
                  <a:pt x="576" y="306"/>
                </a:lnTo>
                <a:lnTo>
                  <a:pt x="604" y="306"/>
                </a:lnTo>
                <a:lnTo>
                  <a:pt x="618" y="304"/>
                </a:lnTo>
                <a:lnTo>
                  <a:pt x="632" y="300"/>
                </a:lnTo>
                <a:lnTo>
                  <a:pt x="646" y="296"/>
                </a:lnTo>
                <a:lnTo>
                  <a:pt x="658" y="290"/>
                </a:lnTo>
                <a:lnTo>
                  <a:pt x="670" y="284"/>
                </a:lnTo>
                <a:lnTo>
                  <a:pt x="680" y="274"/>
                </a:lnTo>
                <a:lnTo>
                  <a:pt x="688" y="264"/>
                </a:lnTo>
                <a:lnTo>
                  <a:pt x="694" y="252"/>
                </a:lnTo>
                <a:lnTo>
                  <a:pt x="696" y="236"/>
                </a:lnTo>
                <a:lnTo>
                  <a:pt x="696" y="218"/>
                </a:lnTo>
                <a:lnTo>
                  <a:pt x="694" y="198"/>
                </a:lnTo>
                <a:lnTo>
                  <a:pt x="686" y="176"/>
                </a:lnTo>
                <a:lnTo>
                  <a:pt x="686" y="176"/>
                </a:lnTo>
                <a:lnTo>
                  <a:pt x="678" y="156"/>
                </a:lnTo>
                <a:lnTo>
                  <a:pt x="668" y="140"/>
                </a:lnTo>
                <a:lnTo>
                  <a:pt x="660" y="130"/>
                </a:lnTo>
                <a:lnTo>
                  <a:pt x="650" y="124"/>
                </a:lnTo>
                <a:lnTo>
                  <a:pt x="642" y="122"/>
                </a:lnTo>
                <a:lnTo>
                  <a:pt x="632" y="122"/>
                </a:lnTo>
                <a:lnTo>
                  <a:pt x="624" y="126"/>
                </a:lnTo>
                <a:lnTo>
                  <a:pt x="616" y="132"/>
                </a:lnTo>
                <a:lnTo>
                  <a:pt x="596" y="148"/>
                </a:lnTo>
                <a:lnTo>
                  <a:pt x="578" y="164"/>
                </a:lnTo>
                <a:lnTo>
                  <a:pt x="568" y="170"/>
                </a:lnTo>
                <a:lnTo>
                  <a:pt x="558" y="174"/>
                </a:lnTo>
                <a:lnTo>
                  <a:pt x="548" y="176"/>
                </a:lnTo>
                <a:lnTo>
                  <a:pt x="538" y="176"/>
                </a:lnTo>
                <a:lnTo>
                  <a:pt x="538" y="176"/>
                </a:lnTo>
                <a:lnTo>
                  <a:pt x="530" y="172"/>
                </a:lnTo>
                <a:lnTo>
                  <a:pt x="524" y="168"/>
                </a:lnTo>
                <a:lnTo>
                  <a:pt x="522" y="160"/>
                </a:lnTo>
                <a:lnTo>
                  <a:pt x="520" y="150"/>
                </a:lnTo>
                <a:lnTo>
                  <a:pt x="518" y="140"/>
                </a:lnTo>
                <a:lnTo>
                  <a:pt x="520" y="128"/>
                </a:lnTo>
                <a:lnTo>
                  <a:pt x="524" y="100"/>
                </a:lnTo>
                <a:lnTo>
                  <a:pt x="532" y="72"/>
                </a:lnTo>
                <a:lnTo>
                  <a:pt x="542" y="44"/>
                </a:lnTo>
                <a:lnTo>
                  <a:pt x="560" y="0"/>
                </a:lnTo>
                <a:lnTo>
                  <a:pt x="132" y="0"/>
                </a:lnTo>
                <a:lnTo>
                  <a:pt x="132" y="0"/>
                </a:lnTo>
                <a:lnTo>
                  <a:pt x="140" y="30"/>
                </a:lnTo>
                <a:lnTo>
                  <a:pt x="146" y="62"/>
                </a:lnTo>
                <a:lnTo>
                  <a:pt x="146" y="92"/>
                </a:lnTo>
                <a:lnTo>
                  <a:pt x="146" y="118"/>
                </a:lnTo>
                <a:lnTo>
                  <a:pt x="142" y="142"/>
                </a:lnTo>
                <a:lnTo>
                  <a:pt x="136" y="162"/>
                </a:lnTo>
                <a:lnTo>
                  <a:pt x="130" y="176"/>
                </a:lnTo>
                <a:lnTo>
                  <a:pt x="126" y="180"/>
                </a:lnTo>
                <a:lnTo>
                  <a:pt x="120" y="182"/>
                </a:lnTo>
                <a:lnTo>
                  <a:pt x="120" y="182"/>
                </a:lnTo>
                <a:lnTo>
                  <a:pt x="116" y="184"/>
                </a:lnTo>
                <a:lnTo>
                  <a:pt x="110" y="184"/>
                </a:lnTo>
                <a:lnTo>
                  <a:pt x="102" y="182"/>
                </a:lnTo>
                <a:lnTo>
                  <a:pt x="92" y="176"/>
                </a:lnTo>
                <a:lnTo>
                  <a:pt x="84" y="170"/>
                </a:lnTo>
                <a:lnTo>
                  <a:pt x="74" y="164"/>
                </a:lnTo>
                <a:lnTo>
                  <a:pt x="62" y="160"/>
                </a:lnTo>
                <a:lnTo>
                  <a:pt x="58" y="160"/>
                </a:lnTo>
                <a:lnTo>
                  <a:pt x="50" y="160"/>
                </a:lnTo>
                <a:lnTo>
                  <a:pt x="44" y="162"/>
                </a:lnTo>
                <a:lnTo>
                  <a:pt x="36" y="166"/>
                </a:lnTo>
                <a:lnTo>
                  <a:pt x="36" y="166"/>
                </a:lnTo>
                <a:lnTo>
                  <a:pt x="28" y="172"/>
                </a:lnTo>
                <a:lnTo>
                  <a:pt x="22" y="180"/>
                </a:lnTo>
                <a:lnTo>
                  <a:pt x="16" y="190"/>
                </a:lnTo>
                <a:lnTo>
                  <a:pt x="10" y="200"/>
                </a:lnTo>
                <a:lnTo>
                  <a:pt x="6" y="212"/>
                </a:lnTo>
                <a:lnTo>
                  <a:pt x="4" y="224"/>
                </a:lnTo>
                <a:lnTo>
                  <a:pt x="0" y="248"/>
                </a:lnTo>
                <a:lnTo>
                  <a:pt x="2" y="272"/>
                </a:lnTo>
                <a:lnTo>
                  <a:pt x="4" y="282"/>
                </a:lnTo>
                <a:lnTo>
                  <a:pt x="8" y="290"/>
                </a:lnTo>
                <a:lnTo>
                  <a:pt x="12" y="298"/>
                </a:lnTo>
                <a:lnTo>
                  <a:pt x="18" y="304"/>
                </a:lnTo>
                <a:lnTo>
                  <a:pt x="24" y="308"/>
                </a:lnTo>
                <a:lnTo>
                  <a:pt x="32" y="310"/>
                </a:lnTo>
                <a:lnTo>
                  <a:pt x="32" y="310"/>
                </a:lnTo>
                <a:lnTo>
                  <a:pt x="44" y="308"/>
                </a:lnTo>
                <a:lnTo>
                  <a:pt x="56" y="304"/>
                </a:lnTo>
                <a:lnTo>
                  <a:pt x="82" y="296"/>
                </a:lnTo>
                <a:lnTo>
                  <a:pt x="96" y="292"/>
                </a:lnTo>
                <a:lnTo>
                  <a:pt x="108" y="290"/>
                </a:lnTo>
                <a:lnTo>
                  <a:pt x="120" y="292"/>
                </a:lnTo>
                <a:lnTo>
                  <a:pt x="126" y="296"/>
                </a:lnTo>
                <a:lnTo>
                  <a:pt x="132" y="298"/>
                </a:lnTo>
                <a:lnTo>
                  <a:pt x="132" y="2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7" name="Freeform 50"/>
          <p:cNvSpPr>
            <a:spLocks/>
          </p:cNvSpPr>
          <p:nvPr/>
        </p:nvSpPr>
        <p:spPr bwMode="auto">
          <a:xfrm>
            <a:off x="6162675" y="2212975"/>
            <a:ext cx="901700" cy="749300"/>
          </a:xfrm>
          <a:custGeom>
            <a:avLst/>
            <a:gdLst>
              <a:gd name="T0" fmla="*/ 534 w 568"/>
              <a:gd name="T1" fmla="*/ 2 h 472"/>
              <a:gd name="T2" fmla="*/ 422 w 568"/>
              <a:gd name="T3" fmla="*/ 6 h 472"/>
              <a:gd name="T4" fmla="*/ 382 w 568"/>
              <a:gd name="T5" fmla="*/ 28 h 472"/>
              <a:gd name="T6" fmla="*/ 414 w 568"/>
              <a:gd name="T7" fmla="*/ 76 h 472"/>
              <a:gd name="T8" fmla="*/ 404 w 568"/>
              <a:gd name="T9" fmla="*/ 106 h 472"/>
              <a:gd name="T10" fmla="*/ 348 w 568"/>
              <a:gd name="T11" fmla="*/ 132 h 472"/>
              <a:gd name="T12" fmla="*/ 266 w 568"/>
              <a:gd name="T13" fmla="*/ 122 h 472"/>
              <a:gd name="T14" fmla="*/ 242 w 568"/>
              <a:gd name="T15" fmla="*/ 98 h 472"/>
              <a:gd name="T16" fmla="*/ 240 w 568"/>
              <a:gd name="T17" fmla="*/ 76 h 472"/>
              <a:gd name="T18" fmla="*/ 284 w 568"/>
              <a:gd name="T19" fmla="*/ 36 h 472"/>
              <a:gd name="T20" fmla="*/ 290 w 568"/>
              <a:gd name="T21" fmla="*/ 20 h 472"/>
              <a:gd name="T22" fmla="*/ 252 w 568"/>
              <a:gd name="T23" fmla="*/ 6 h 472"/>
              <a:gd name="T24" fmla="*/ 138 w 568"/>
              <a:gd name="T25" fmla="*/ 2 h 472"/>
              <a:gd name="T26" fmla="*/ 156 w 568"/>
              <a:gd name="T27" fmla="*/ 240 h 472"/>
              <a:gd name="T28" fmla="*/ 134 w 568"/>
              <a:gd name="T29" fmla="*/ 220 h 472"/>
              <a:gd name="T30" fmla="*/ 76 w 568"/>
              <a:gd name="T31" fmla="*/ 176 h 472"/>
              <a:gd name="T32" fmla="*/ 28 w 568"/>
              <a:gd name="T33" fmla="*/ 180 h 472"/>
              <a:gd name="T34" fmla="*/ 2 w 568"/>
              <a:gd name="T35" fmla="*/ 234 h 472"/>
              <a:gd name="T36" fmla="*/ 10 w 568"/>
              <a:gd name="T37" fmla="*/ 278 h 472"/>
              <a:gd name="T38" fmla="*/ 46 w 568"/>
              <a:gd name="T39" fmla="*/ 310 h 472"/>
              <a:gd name="T40" fmla="*/ 124 w 568"/>
              <a:gd name="T41" fmla="*/ 334 h 472"/>
              <a:gd name="T42" fmla="*/ 130 w 568"/>
              <a:gd name="T43" fmla="*/ 348 h 472"/>
              <a:gd name="T44" fmla="*/ 114 w 568"/>
              <a:gd name="T45" fmla="*/ 422 h 472"/>
              <a:gd name="T46" fmla="*/ 158 w 568"/>
              <a:gd name="T47" fmla="*/ 452 h 472"/>
              <a:gd name="T48" fmla="*/ 210 w 568"/>
              <a:gd name="T49" fmla="*/ 470 h 472"/>
              <a:gd name="T50" fmla="*/ 282 w 568"/>
              <a:gd name="T51" fmla="*/ 454 h 472"/>
              <a:gd name="T52" fmla="*/ 292 w 568"/>
              <a:gd name="T53" fmla="*/ 422 h 472"/>
              <a:gd name="T54" fmla="*/ 266 w 568"/>
              <a:gd name="T55" fmla="*/ 382 h 472"/>
              <a:gd name="T56" fmla="*/ 264 w 568"/>
              <a:gd name="T57" fmla="*/ 344 h 472"/>
              <a:gd name="T58" fmla="*/ 292 w 568"/>
              <a:gd name="T59" fmla="*/ 312 h 472"/>
              <a:gd name="T60" fmla="*/ 348 w 568"/>
              <a:gd name="T61" fmla="*/ 312 h 472"/>
              <a:gd name="T62" fmla="*/ 406 w 568"/>
              <a:gd name="T63" fmla="*/ 334 h 472"/>
              <a:gd name="T64" fmla="*/ 436 w 568"/>
              <a:gd name="T65" fmla="*/ 370 h 472"/>
              <a:gd name="T66" fmla="*/ 436 w 568"/>
              <a:gd name="T67" fmla="*/ 400 h 472"/>
              <a:gd name="T68" fmla="*/ 420 w 568"/>
              <a:gd name="T69" fmla="*/ 436 h 472"/>
              <a:gd name="T70" fmla="*/ 434 w 568"/>
              <a:gd name="T71" fmla="*/ 456 h 472"/>
              <a:gd name="T72" fmla="*/ 478 w 568"/>
              <a:gd name="T73" fmla="*/ 470 h 472"/>
              <a:gd name="T74" fmla="*/ 528 w 568"/>
              <a:gd name="T75" fmla="*/ 458 h 472"/>
              <a:gd name="T76" fmla="*/ 568 w 568"/>
              <a:gd name="T77" fmla="*/ 300 h 472"/>
              <a:gd name="T78" fmla="*/ 558 w 568"/>
              <a:gd name="T79" fmla="*/ 260 h 472"/>
              <a:gd name="T80" fmla="*/ 528 w 568"/>
              <a:gd name="T81" fmla="*/ 258 h 472"/>
              <a:gd name="T82" fmla="*/ 460 w 568"/>
              <a:gd name="T83" fmla="*/ 276 h 472"/>
              <a:gd name="T84" fmla="*/ 430 w 568"/>
              <a:gd name="T85" fmla="*/ 264 h 472"/>
              <a:gd name="T86" fmla="*/ 412 w 568"/>
              <a:gd name="T87" fmla="*/ 228 h 472"/>
              <a:gd name="T88" fmla="*/ 414 w 568"/>
              <a:gd name="T89" fmla="*/ 182 h 472"/>
              <a:gd name="T90" fmla="*/ 448 w 568"/>
              <a:gd name="T91" fmla="*/ 168 h 472"/>
              <a:gd name="T92" fmla="*/ 530 w 568"/>
              <a:gd name="T93" fmla="*/ 152 h 472"/>
              <a:gd name="T94" fmla="*/ 560 w 568"/>
              <a:gd name="T95" fmla="*/ 120 h 472"/>
              <a:gd name="T96" fmla="*/ 556 w 568"/>
              <a:gd name="T97" fmla="*/ 5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68" h="472">
                <a:moveTo>
                  <a:pt x="538" y="10"/>
                </a:moveTo>
                <a:lnTo>
                  <a:pt x="538" y="10"/>
                </a:lnTo>
                <a:lnTo>
                  <a:pt x="534" y="2"/>
                </a:lnTo>
                <a:lnTo>
                  <a:pt x="534" y="2"/>
                </a:lnTo>
                <a:lnTo>
                  <a:pt x="504" y="0"/>
                </a:lnTo>
                <a:lnTo>
                  <a:pt x="476" y="0"/>
                </a:lnTo>
                <a:lnTo>
                  <a:pt x="448" y="2"/>
                </a:lnTo>
                <a:lnTo>
                  <a:pt x="422" y="6"/>
                </a:lnTo>
                <a:lnTo>
                  <a:pt x="384" y="14"/>
                </a:lnTo>
                <a:lnTo>
                  <a:pt x="370" y="18"/>
                </a:lnTo>
                <a:lnTo>
                  <a:pt x="370" y="18"/>
                </a:lnTo>
                <a:lnTo>
                  <a:pt x="382" y="28"/>
                </a:lnTo>
                <a:lnTo>
                  <a:pt x="394" y="38"/>
                </a:lnTo>
                <a:lnTo>
                  <a:pt x="404" y="52"/>
                </a:lnTo>
                <a:lnTo>
                  <a:pt x="412" y="68"/>
                </a:lnTo>
                <a:lnTo>
                  <a:pt x="414" y="76"/>
                </a:lnTo>
                <a:lnTo>
                  <a:pt x="414" y="84"/>
                </a:lnTo>
                <a:lnTo>
                  <a:pt x="414" y="92"/>
                </a:lnTo>
                <a:lnTo>
                  <a:pt x="410" y="100"/>
                </a:lnTo>
                <a:lnTo>
                  <a:pt x="404" y="106"/>
                </a:lnTo>
                <a:lnTo>
                  <a:pt x="394" y="114"/>
                </a:lnTo>
                <a:lnTo>
                  <a:pt x="394" y="114"/>
                </a:lnTo>
                <a:lnTo>
                  <a:pt x="372" y="124"/>
                </a:lnTo>
                <a:lnTo>
                  <a:pt x="348" y="132"/>
                </a:lnTo>
                <a:lnTo>
                  <a:pt x="326" y="134"/>
                </a:lnTo>
                <a:lnTo>
                  <a:pt x="304" y="134"/>
                </a:lnTo>
                <a:lnTo>
                  <a:pt x="282" y="130"/>
                </a:lnTo>
                <a:lnTo>
                  <a:pt x="266" y="122"/>
                </a:lnTo>
                <a:lnTo>
                  <a:pt x="258" y="118"/>
                </a:lnTo>
                <a:lnTo>
                  <a:pt x="252" y="112"/>
                </a:lnTo>
                <a:lnTo>
                  <a:pt x="246" y="104"/>
                </a:lnTo>
                <a:lnTo>
                  <a:pt x="242" y="98"/>
                </a:lnTo>
                <a:lnTo>
                  <a:pt x="242" y="98"/>
                </a:lnTo>
                <a:lnTo>
                  <a:pt x="240" y="90"/>
                </a:lnTo>
                <a:lnTo>
                  <a:pt x="240" y="82"/>
                </a:lnTo>
                <a:lnTo>
                  <a:pt x="240" y="76"/>
                </a:lnTo>
                <a:lnTo>
                  <a:pt x="242" y="70"/>
                </a:lnTo>
                <a:lnTo>
                  <a:pt x="252" y="60"/>
                </a:lnTo>
                <a:lnTo>
                  <a:pt x="262" y="52"/>
                </a:lnTo>
                <a:lnTo>
                  <a:pt x="284" y="36"/>
                </a:lnTo>
                <a:lnTo>
                  <a:pt x="290" y="30"/>
                </a:lnTo>
                <a:lnTo>
                  <a:pt x="290" y="24"/>
                </a:lnTo>
                <a:lnTo>
                  <a:pt x="290" y="20"/>
                </a:lnTo>
                <a:lnTo>
                  <a:pt x="290" y="20"/>
                </a:lnTo>
                <a:lnTo>
                  <a:pt x="288" y="18"/>
                </a:lnTo>
                <a:lnTo>
                  <a:pt x="284" y="14"/>
                </a:lnTo>
                <a:lnTo>
                  <a:pt x="270" y="10"/>
                </a:lnTo>
                <a:lnTo>
                  <a:pt x="252" y="6"/>
                </a:lnTo>
                <a:lnTo>
                  <a:pt x="230" y="4"/>
                </a:lnTo>
                <a:lnTo>
                  <a:pt x="182" y="2"/>
                </a:lnTo>
                <a:lnTo>
                  <a:pt x="138" y="2"/>
                </a:lnTo>
                <a:lnTo>
                  <a:pt x="138" y="2"/>
                </a:lnTo>
                <a:lnTo>
                  <a:pt x="146" y="62"/>
                </a:lnTo>
                <a:lnTo>
                  <a:pt x="152" y="124"/>
                </a:lnTo>
                <a:lnTo>
                  <a:pt x="156" y="184"/>
                </a:lnTo>
                <a:lnTo>
                  <a:pt x="156" y="240"/>
                </a:lnTo>
                <a:lnTo>
                  <a:pt x="156" y="240"/>
                </a:lnTo>
                <a:lnTo>
                  <a:pt x="154" y="238"/>
                </a:lnTo>
                <a:lnTo>
                  <a:pt x="148" y="234"/>
                </a:lnTo>
                <a:lnTo>
                  <a:pt x="134" y="220"/>
                </a:lnTo>
                <a:lnTo>
                  <a:pt x="114" y="200"/>
                </a:lnTo>
                <a:lnTo>
                  <a:pt x="102" y="190"/>
                </a:lnTo>
                <a:lnTo>
                  <a:pt x="90" y="182"/>
                </a:lnTo>
                <a:lnTo>
                  <a:pt x="76" y="176"/>
                </a:lnTo>
                <a:lnTo>
                  <a:pt x="64" y="170"/>
                </a:lnTo>
                <a:lnTo>
                  <a:pt x="52" y="170"/>
                </a:lnTo>
                <a:lnTo>
                  <a:pt x="40" y="172"/>
                </a:lnTo>
                <a:lnTo>
                  <a:pt x="28" y="180"/>
                </a:lnTo>
                <a:lnTo>
                  <a:pt x="18" y="192"/>
                </a:lnTo>
                <a:lnTo>
                  <a:pt x="10" y="210"/>
                </a:lnTo>
                <a:lnTo>
                  <a:pt x="2" y="234"/>
                </a:lnTo>
                <a:lnTo>
                  <a:pt x="2" y="234"/>
                </a:lnTo>
                <a:lnTo>
                  <a:pt x="0" y="246"/>
                </a:lnTo>
                <a:lnTo>
                  <a:pt x="2" y="258"/>
                </a:lnTo>
                <a:lnTo>
                  <a:pt x="4" y="268"/>
                </a:lnTo>
                <a:lnTo>
                  <a:pt x="10" y="278"/>
                </a:lnTo>
                <a:lnTo>
                  <a:pt x="18" y="288"/>
                </a:lnTo>
                <a:lnTo>
                  <a:pt x="26" y="296"/>
                </a:lnTo>
                <a:lnTo>
                  <a:pt x="36" y="304"/>
                </a:lnTo>
                <a:lnTo>
                  <a:pt x="46" y="310"/>
                </a:lnTo>
                <a:lnTo>
                  <a:pt x="68" y="322"/>
                </a:lnTo>
                <a:lnTo>
                  <a:pt x="90" y="328"/>
                </a:lnTo>
                <a:lnTo>
                  <a:pt x="110" y="332"/>
                </a:lnTo>
                <a:lnTo>
                  <a:pt x="124" y="334"/>
                </a:lnTo>
                <a:lnTo>
                  <a:pt x="124" y="334"/>
                </a:lnTo>
                <a:lnTo>
                  <a:pt x="128" y="334"/>
                </a:lnTo>
                <a:lnTo>
                  <a:pt x="130" y="340"/>
                </a:lnTo>
                <a:lnTo>
                  <a:pt x="130" y="348"/>
                </a:lnTo>
                <a:lnTo>
                  <a:pt x="130" y="358"/>
                </a:lnTo>
                <a:lnTo>
                  <a:pt x="124" y="386"/>
                </a:lnTo>
                <a:lnTo>
                  <a:pt x="114" y="422"/>
                </a:lnTo>
                <a:lnTo>
                  <a:pt x="114" y="422"/>
                </a:lnTo>
                <a:lnTo>
                  <a:pt x="130" y="432"/>
                </a:lnTo>
                <a:lnTo>
                  <a:pt x="130" y="432"/>
                </a:lnTo>
                <a:lnTo>
                  <a:pt x="144" y="442"/>
                </a:lnTo>
                <a:lnTo>
                  <a:pt x="158" y="452"/>
                </a:lnTo>
                <a:lnTo>
                  <a:pt x="172" y="458"/>
                </a:lnTo>
                <a:lnTo>
                  <a:pt x="184" y="464"/>
                </a:lnTo>
                <a:lnTo>
                  <a:pt x="198" y="468"/>
                </a:lnTo>
                <a:lnTo>
                  <a:pt x="210" y="470"/>
                </a:lnTo>
                <a:lnTo>
                  <a:pt x="232" y="472"/>
                </a:lnTo>
                <a:lnTo>
                  <a:pt x="252" y="468"/>
                </a:lnTo>
                <a:lnTo>
                  <a:pt x="268" y="462"/>
                </a:lnTo>
                <a:lnTo>
                  <a:pt x="282" y="454"/>
                </a:lnTo>
                <a:lnTo>
                  <a:pt x="290" y="442"/>
                </a:lnTo>
                <a:lnTo>
                  <a:pt x="290" y="442"/>
                </a:lnTo>
                <a:lnTo>
                  <a:pt x="294" y="432"/>
                </a:lnTo>
                <a:lnTo>
                  <a:pt x="292" y="422"/>
                </a:lnTo>
                <a:lnTo>
                  <a:pt x="286" y="414"/>
                </a:lnTo>
                <a:lnTo>
                  <a:pt x="280" y="406"/>
                </a:lnTo>
                <a:lnTo>
                  <a:pt x="272" y="396"/>
                </a:lnTo>
                <a:lnTo>
                  <a:pt x="266" y="382"/>
                </a:lnTo>
                <a:lnTo>
                  <a:pt x="262" y="366"/>
                </a:lnTo>
                <a:lnTo>
                  <a:pt x="262" y="356"/>
                </a:lnTo>
                <a:lnTo>
                  <a:pt x="264" y="344"/>
                </a:lnTo>
                <a:lnTo>
                  <a:pt x="264" y="344"/>
                </a:lnTo>
                <a:lnTo>
                  <a:pt x="266" y="332"/>
                </a:lnTo>
                <a:lnTo>
                  <a:pt x="272" y="322"/>
                </a:lnTo>
                <a:lnTo>
                  <a:pt x="282" y="316"/>
                </a:lnTo>
                <a:lnTo>
                  <a:pt x="292" y="312"/>
                </a:lnTo>
                <a:lnTo>
                  <a:pt x="304" y="308"/>
                </a:lnTo>
                <a:lnTo>
                  <a:pt x="318" y="308"/>
                </a:lnTo>
                <a:lnTo>
                  <a:pt x="334" y="310"/>
                </a:lnTo>
                <a:lnTo>
                  <a:pt x="348" y="312"/>
                </a:lnTo>
                <a:lnTo>
                  <a:pt x="364" y="316"/>
                </a:lnTo>
                <a:lnTo>
                  <a:pt x="378" y="320"/>
                </a:lnTo>
                <a:lnTo>
                  <a:pt x="392" y="328"/>
                </a:lnTo>
                <a:lnTo>
                  <a:pt x="406" y="334"/>
                </a:lnTo>
                <a:lnTo>
                  <a:pt x="416" y="342"/>
                </a:lnTo>
                <a:lnTo>
                  <a:pt x="426" y="352"/>
                </a:lnTo>
                <a:lnTo>
                  <a:pt x="432" y="360"/>
                </a:lnTo>
                <a:lnTo>
                  <a:pt x="436" y="370"/>
                </a:lnTo>
                <a:lnTo>
                  <a:pt x="436" y="370"/>
                </a:lnTo>
                <a:lnTo>
                  <a:pt x="438" y="380"/>
                </a:lnTo>
                <a:lnTo>
                  <a:pt x="438" y="388"/>
                </a:lnTo>
                <a:lnTo>
                  <a:pt x="436" y="400"/>
                </a:lnTo>
                <a:lnTo>
                  <a:pt x="430" y="412"/>
                </a:lnTo>
                <a:lnTo>
                  <a:pt x="424" y="420"/>
                </a:lnTo>
                <a:lnTo>
                  <a:pt x="420" y="428"/>
                </a:lnTo>
                <a:lnTo>
                  <a:pt x="420" y="436"/>
                </a:lnTo>
                <a:lnTo>
                  <a:pt x="420" y="442"/>
                </a:lnTo>
                <a:lnTo>
                  <a:pt x="424" y="446"/>
                </a:lnTo>
                <a:lnTo>
                  <a:pt x="434" y="456"/>
                </a:lnTo>
                <a:lnTo>
                  <a:pt x="434" y="456"/>
                </a:lnTo>
                <a:lnTo>
                  <a:pt x="444" y="464"/>
                </a:lnTo>
                <a:lnTo>
                  <a:pt x="454" y="468"/>
                </a:lnTo>
                <a:lnTo>
                  <a:pt x="466" y="470"/>
                </a:lnTo>
                <a:lnTo>
                  <a:pt x="478" y="470"/>
                </a:lnTo>
                <a:lnTo>
                  <a:pt x="488" y="470"/>
                </a:lnTo>
                <a:lnTo>
                  <a:pt x="502" y="466"/>
                </a:lnTo>
                <a:lnTo>
                  <a:pt x="528" y="458"/>
                </a:lnTo>
                <a:lnTo>
                  <a:pt x="528" y="458"/>
                </a:lnTo>
                <a:lnTo>
                  <a:pt x="548" y="388"/>
                </a:lnTo>
                <a:lnTo>
                  <a:pt x="558" y="356"/>
                </a:lnTo>
                <a:lnTo>
                  <a:pt x="564" y="326"/>
                </a:lnTo>
                <a:lnTo>
                  <a:pt x="568" y="300"/>
                </a:lnTo>
                <a:lnTo>
                  <a:pt x="568" y="280"/>
                </a:lnTo>
                <a:lnTo>
                  <a:pt x="566" y="272"/>
                </a:lnTo>
                <a:lnTo>
                  <a:pt x="562" y="264"/>
                </a:lnTo>
                <a:lnTo>
                  <a:pt x="558" y="260"/>
                </a:lnTo>
                <a:lnTo>
                  <a:pt x="552" y="258"/>
                </a:lnTo>
                <a:lnTo>
                  <a:pt x="552" y="258"/>
                </a:lnTo>
                <a:lnTo>
                  <a:pt x="540" y="256"/>
                </a:lnTo>
                <a:lnTo>
                  <a:pt x="528" y="258"/>
                </a:lnTo>
                <a:lnTo>
                  <a:pt x="506" y="262"/>
                </a:lnTo>
                <a:lnTo>
                  <a:pt x="488" y="268"/>
                </a:lnTo>
                <a:lnTo>
                  <a:pt x="470" y="274"/>
                </a:lnTo>
                <a:lnTo>
                  <a:pt x="460" y="276"/>
                </a:lnTo>
                <a:lnTo>
                  <a:pt x="452" y="276"/>
                </a:lnTo>
                <a:lnTo>
                  <a:pt x="444" y="274"/>
                </a:lnTo>
                <a:lnTo>
                  <a:pt x="438" y="270"/>
                </a:lnTo>
                <a:lnTo>
                  <a:pt x="430" y="264"/>
                </a:lnTo>
                <a:lnTo>
                  <a:pt x="424" y="256"/>
                </a:lnTo>
                <a:lnTo>
                  <a:pt x="418" y="244"/>
                </a:lnTo>
                <a:lnTo>
                  <a:pt x="412" y="228"/>
                </a:lnTo>
                <a:lnTo>
                  <a:pt x="412" y="228"/>
                </a:lnTo>
                <a:lnTo>
                  <a:pt x="408" y="212"/>
                </a:lnTo>
                <a:lnTo>
                  <a:pt x="408" y="200"/>
                </a:lnTo>
                <a:lnTo>
                  <a:pt x="410" y="190"/>
                </a:lnTo>
                <a:lnTo>
                  <a:pt x="414" y="182"/>
                </a:lnTo>
                <a:lnTo>
                  <a:pt x="420" y="176"/>
                </a:lnTo>
                <a:lnTo>
                  <a:pt x="428" y="172"/>
                </a:lnTo>
                <a:lnTo>
                  <a:pt x="438" y="170"/>
                </a:lnTo>
                <a:lnTo>
                  <a:pt x="448" y="168"/>
                </a:lnTo>
                <a:lnTo>
                  <a:pt x="496" y="164"/>
                </a:lnTo>
                <a:lnTo>
                  <a:pt x="508" y="160"/>
                </a:lnTo>
                <a:lnTo>
                  <a:pt x="520" y="158"/>
                </a:lnTo>
                <a:lnTo>
                  <a:pt x="530" y="152"/>
                </a:lnTo>
                <a:lnTo>
                  <a:pt x="540" y="146"/>
                </a:lnTo>
                <a:lnTo>
                  <a:pt x="540" y="146"/>
                </a:lnTo>
                <a:lnTo>
                  <a:pt x="552" y="134"/>
                </a:lnTo>
                <a:lnTo>
                  <a:pt x="560" y="120"/>
                </a:lnTo>
                <a:lnTo>
                  <a:pt x="564" y="106"/>
                </a:lnTo>
                <a:lnTo>
                  <a:pt x="564" y="90"/>
                </a:lnTo>
                <a:lnTo>
                  <a:pt x="562" y="72"/>
                </a:lnTo>
                <a:lnTo>
                  <a:pt x="556" y="52"/>
                </a:lnTo>
                <a:lnTo>
                  <a:pt x="548" y="32"/>
                </a:lnTo>
                <a:lnTo>
                  <a:pt x="538" y="10"/>
                </a:lnTo>
                <a:lnTo>
                  <a:pt x="538" y="1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8" name="Freeform 51"/>
          <p:cNvSpPr>
            <a:spLocks/>
          </p:cNvSpPr>
          <p:nvPr/>
        </p:nvSpPr>
        <p:spPr bwMode="auto">
          <a:xfrm>
            <a:off x="6134100" y="3517900"/>
            <a:ext cx="958850" cy="965200"/>
          </a:xfrm>
          <a:custGeom>
            <a:avLst/>
            <a:gdLst>
              <a:gd name="T0" fmla="*/ 598 w 604"/>
              <a:gd name="T1" fmla="*/ 138 h 608"/>
              <a:gd name="T2" fmla="*/ 568 w 604"/>
              <a:gd name="T3" fmla="*/ 36 h 608"/>
              <a:gd name="T4" fmla="*/ 484 w 604"/>
              <a:gd name="T5" fmla="*/ 2 h 608"/>
              <a:gd name="T6" fmla="*/ 432 w 604"/>
              <a:gd name="T7" fmla="*/ 12 h 608"/>
              <a:gd name="T8" fmla="*/ 410 w 604"/>
              <a:gd name="T9" fmla="*/ 40 h 608"/>
              <a:gd name="T10" fmla="*/ 412 w 604"/>
              <a:gd name="T11" fmla="*/ 66 h 608"/>
              <a:gd name="T12" fmla="*/ 416 w 604"/>
              <a:gd name="T13" fmla="*/ 160 h 608"/>
              <a:gd name="T14" fmla="*/ 394 w 604"/>
              <a:gd name="T15" fmla="*/ 192 h 608"/>
              <a:gd name="T16" fmla="*/ 348 w 604"/>
              <a:gd name="T17" fmla="*/ 194 h 608"/>
              <a:gd name="T18" fmla="*/ 318 w 604"/>
              <a:gd name="T19" fmla="*/ 172 h 608"/>
              <a:gd name="T20" fmla="*/ 310 w 604"/>
              <a:gd name="T21" fmla="*/ 124 h 608"/>
              <a:gd name="T22" fmla="*/ 316 w 604"/>
              <a:gd name="T23" fmla="*/ 42 h 608"/>
              <a:gd name="T24" fmla="*/ 300 w 604"/>
              <a:gd name="T25" fmla="*/ 18 h 608"/>
              <a:gd name="T26" fmla="*/ 264 w 604"/>
              <a:gd name="T27" fmla="*/ 2 h 608"/>
              <a:gd name="T28" fmla="*/ 202 w 604"/>
              <a:gd name="T29" fmla="*/ 6 h 608"/>
              <a:gd name="T30" fmla="*/ 120 w 604"/>
              <a:gd name="T31" fmla="*/ 44 h 608"/>
              <a:gd name="T32" fmla="*/ 142 w 604"/>
              <a:gd name="T33" fmla="*/ 202 h 608"/>
              <a:gd name="T34" fmla="*/ 140 w 604"/>
              <a:gd name="T35" fmla="*/ 220 h 608"/>
              <a:gd name="T36" fmla="*/ 82 w 604"/>
              <a:gd name="T37" fmla="*/ 202 h 608"/>
              <a:gd name="T38" fmla="*/ 38 w 604"/>
              <a:gd name="T39" fmla="*/ 198 h 608"/>
              <a:gd name="T40" fmla="*/ 20 w 604"/>
              <a:gd name="T41" fmla="*/ 212 h 608"/>
              <a:gd name="T42" fmla="*/ 0 w 604"/>
              <a:gd name="T43" fmla="*/ 280 h 608"/>
              <a:gd name="T44" fmla="*/ 12 w 604"/>
              <a:gd name="T45" fmla="*/ 310 h 608"/>
              <a:gd name="T46" fmla="*/ 44 w 604"/>
              <a:gd name="T47" fmla="*/ 322 h 608"/>
              <a:gd name="T48" fmla="*/ 92 w 604"/>
              <a:gd name="T49" fmla="*/ 312 h 608"/>
              <a:gd name="T50" fmla="*/ 124 w 604"/>
              <a:gd name="T51" fmla="*/ 316 h 608"/>
              <a:gd name="T52" fmla="*/ 134 w 604"/>
              <a:gd name="T53" fmla="*/ 344 h 608"/>
              <a:gd name="T54" fmla="*/ 136 w 604"/>
              <a:gd name="T55" fmla="*/ 412 h 608"/>
              <a:gd name="T56" fmla="*/ 188 w 604"/>
              <a:gd name="T57" fmla="*/ 474 h 608"/>
              <a:gd name="T58" fmla="*/ 286 w 604"/>
              <a:gd name="T59" fmla="*/ 446 h 608"/>
              <a:gd name="T60" fmla="*/ 314 w 604"/>
              <a:gd name="T61" fmla="*/ 460 h 608"/>
              <a:gd name="T62" fmla="*/ 316 w 604"/>
              <a:gd name="T63" fmla="*/ 480 h 608"/>
              <a:gd name="T64" fmla="*/ 300 w 604"/>
              <a:gd name="T65" fmla="*/ 558 h 608"/>
              <a:gd name="T66" fmla="*/ 316 w 604"/>
              <a:gd name="T67" fmla="*/ 596 h 608"/>
              <a:gd name="T68" fmla="*/ 356 w 604"/>
              <a:gd name="T69" fmla="*/ 608 h 608"/>
              <a:gd name="T70" fmla="*/ 412 w 604"/>
              <a:gd name="T71" fmla="*/ 600 h 608"/>
              <a:gd name="T72" fmla="*/ 438 w 604"/>
              <a:gd name="T73" fmla="*/ 574 h 608"/>
              <a:gd name="T74" fmla="*/ 434 w 604"/>
              <a:gd name="T75" fmla="*/ 516 h 608"/>
              <a:gd name="T76" fmla="*/ 426 w 604"/>
              <a:gd name="T77" fmla="*/ 480 h 608"/>
              <a:gd name="T78" fmla="*/ 450 w 604"/>
              <a:gd name="T79" fmla="*/ 462 h 608"/>
              <a:gd name="T80" fmla="*/ 552 w 604"/>
              <a:gd name="T81" fmla="*/ 474 h 608"/>
              <a:gd name="T82" fmla="*/ 596 w 604"/>
              <a:gd name="T83" fmla="*/ 442 h 608"/>
              <a:gd name="T84" fmla="*/ 602 w 604"/>
              <a:gd name="T85" fmla="*/ 382 h 608"/>
              <a:gd name="T86" fmla="*/ 586 w 604"/>
              <a:gd name="T87" fmla="*/ 352 h 608"/>
              <a:gd name="T88" fmla="*/ 522 w 604"/>
              <a:gd name="T89" fmla="*/ 356 h 608"/>
              <a:gd name="T90" fmla="*/ 464 w 604"/>
              <a:gd name="T91" fmla="*/ 368 h 608"/>
              <a:gd name="T92" fmla="*/ 430 w 604"/>
              <a:gd name="T93" fmla="*/ 344 h 608"/>
              <a:gd name="T94" fmla="*/ 422 w 604"/>
              <a:gd name="T95" fmla="*/ 298 h 608"/>
              <a:gd name="T96" fmla="*/ 438 w 604"/>
              <a:gd name="T97" fmla="*/ 248 h 608"/>
              <a:gd name="T98" fmla="*/ 466 w 604"/>
              <a:gd name="T99" fmla="*/ 216 h 608"/>
              <a:gd name="T100" fmla="*/ 512 w 604"/>
              <a:gd name="T101" fmla="*/ 226 h 608"/>
              <a:gd name="T102" fmla="*/ 548 w 604"/>
              <a:gd name="T103" fmla="*/ 248 h 608"/>
              <a:gd name="T104" fmla="*/ 572 w 604"/>
              <a:gd name="T105" fmla="*/ 242 h 608"/>
              <a:gd name="T106" fmla="*/ 588 w 604"/>
              <a:gd name="T107" fmla="*/ 188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4" h="608">
                <a:moveTo>
                  <a:pt x="596" y="156"/>
                </a:moveTo>
                <a:lnTo>
                  <a:pt x="596" y="156"/>
                </a:lnTo>
                <a:lnTo>
                  <a:pt x="598" y="148"/>
                </a:lnTo>
                <a:lnTo>
                  <a:pt x="598" y="138"/>
                </a:lnTo>
                <a:lnTo>
                  <a:pt x="592" y="108"/>
                </a:lnTo>
                <a:lnTo>
                  <a:pt x="580" y="74"/>
                </a:lnTo>
                <a:lnTo>
                  <a:pt x="568" y="36"/>
                </a:lnTo>
                <a:lnTo>
                  <a:pt x="568" y="36"/>
                </a:lnTo>
                <a:lnTo>
                  <a:pt x="514" y="12"/>
                </a:lnTo>
                <a:lnTo>
                  <a:pt x="496" y="6"/>
                </a:lnTo>
                <a:lnTo>
                  <a:pt x="484" y="2"/>
                </a:lnTo>
                <a:lnTo>
                  <a:pt x="484" y="2"/>
                </a:lnTo>
                <a:lnTo>
                  <a:pt x="472" y="2"/>
                </a:lnTo>
                <a:lnTo>
                  <a:pt x="460" y="2"/>
                </a:lnTo>
                <a:lnTo>
                  <a:pt x="446" y="6"/>
                </a:lnTo>
                <a:lnTo>
                  <a:pt x="432" y="12"/>
                </a:lnTo>
                <a:lnTo>
                  <a:pt x="420" y="20"/>
                </a:lnTo>
                <a:lnTo>
                  <a:pt x="416" y="26"/>
                </a:lnTo>
                <a:lnTo>
                  <a:pt x="412" y="32"/>
                </a:lnTo>
                <a:lnTo>
                  <a:pt x="410" y="40"/>
                </a:lnTo>
                <a:lnTo>
                  <a:pt x="410" y="48"/>
                </a:lnTo>
                <a:lnTo>
                  <a:pt x="410" y="56"/>
                </a:lnTo>
                <a:lnTo>
                  <a:pt x="412" y="66"/>
                </a:lnTo>
                <a:lnTo>
                  <a:pt x="412" y="66"/>
                </a:lnTo>
                <a:lnTo>
                  <a:pt x="418" y="88"/>
                </a:lnTo>
                <a:lnTo>
                  <a:pt x="420" y="112"/>
                </a:lnTo>
                <a:lnTo>
                  <a:pt x="420" y="138"/>
                </a:lnTo>
                <a:lnTo>
                  <a:pt x="416" y="160"/>
                </a:lnTo>
                <a:lnTo>
                  <a:pt x="412" y="170"/>
                </a:lnTo>
                <a:lnTo>
                  <a:pt x="408" y="180"/>
                </a:lnTo>
                <a:lnTo>
                  <a:pt x="402" y="186"/>
                </a:lnTo>
                <a:lnTo>
                  <a:pt x="394" y="192"/>
                </a:lnTo>
                <a:lnTo>
                  <a:pt x="384" y="196"/>
                </a:lnTo>
                <a:lnTo>
                  <a:pt x="374" y="198"/>
                </a:lnTo>
                <a:lnTo>
                  <a:pt x="362" y="198"/>
                </a:lnTo>
                <a:lnTo>
                  <a:pt x="348" y="194"/>
                </a:lnTo>
                <a:lnTo>
                  <a:pt x="348" y="194"/>
                </a:lnTo>
                <a:lnTo>
                  <a:pt x="334" y="188"/>
                </a:lnTo>
                <a:lnTo>
                  <a:pt x="324" y="180"/>
                </a:lnTo>
                <a:lnTo>
                  <a:pt x="318" y="172"/>
                </a:lnTo>
                <a:lnTo>
                  <a:pt x="312" y="164"/>
                </a:lnTo>
                <a:lnTo>
                  <a:pt x="310" y="156"/>
                </a:lnTo>
                <a:lnTo>
                  <a:pt x="308" y="146"/>
                </a:lnTo>
                <a:lnTo>
                  <a:pt x="310" y="124"/>
                </a:lnTo>
                <a:lnTo>
                  <a:pt x="318" y="82"/>
                </a:lnTo>
                <a:lnTo>
                  <a:pt x="320" y="60"/>
                </a:lnTo>
                <a:lnTo>
                  <a:pt x="318" y="50"/>
                </a:lnTo>
                <a:lnTo>
                  <a:pt x="316" y="42"/>
                </a:lnTo>
                <a:lnTo>
                  <a:pt x="316" y="42"/>
                </a:lnTo>
                <a:lnTo>
                  <a:pt x="312" y="34"/>
                </a:lnTo>
                <a:lnTo>
                  <a:pt x="306" y="26"/>
                </a:lnTo>
                <a:lnTo>
                  <a:pt x="300" y="18"/>
                </a:lnTo>
                <a:lnTo>
                  <a:pt x="292" y="12"/>
                </a:lnTo>
                <a:lnTo>
                  <a:pt x="284" y="8"/>
                </a:lnTo>
                <a:lnTo>
                  <a:pt x="274" y="4"/>
                </a:lnTo>
                <a:lnTo>
                  <a:pt x="264" y="2"/>
                </a:lnTo>
                <a:lnTo>
                  <a:pt x="254" y="0"/>
                </a:lnTo>
                <a:lnTo>
                  <a:pt x="242" y="0"/>
                </a:lnTo>
                <a:lnTo>
                  <a:pt x="230" y="0"/>
                </a:lnTo>
                <a:lnTo>
                  <a:pt x="202" y="6"/>
                </a:lnTo>
                <a:lnTo>
                  <a:pt x="172" y="18"/>
                </a:lnTo>
                <a:lnTo>
                  <a:pt x="140" y="34"/>
                </a:lnTo>
                <a:lnTo>
                  <a:pt x="140" y="34"/>
                </a:lnTo>
                <a:lnTo>
                  <a:pt x="120" y="44"/>
                </a:lnTo>
                <a:lnTo>
                  <a:pt x="102" y="50"/>
                </a:lnTo>
                <a:lnTo>
                  <a:pt x="102" y="50"/>
                </a:lnTo>
                <a:lnTo>
                  <a:pt x="134" y="162"/>
                </a:lnTo>
                <a:lnTo>
                  <a:pt x="142" y="202"/>
                </a:lnTo>
                <a:lnTo>
                  <a:pt x="144" y="214"/>
                </a:lnTo>
                <a:lnTo>
                  <a:pt x="142" y="218"/>
                </a:lnTo>
                <a:lnTo>
                  <a:pt x="140" y="220"/>
                </a:lnTo>
                <a:lnTo>
                  <a:pt x="140" y="220"/>
                </a:lnTo>
                <a:lnTo>
                  <a:pt x="136" y="222"/>
                </a:lnTo>
                <a:lnTo>
                  <a:pt x="132" y="220"/>
                </a:lnTo>
                <a:lnTo>
                  <a:pt x="118" y="216"/>
                </a:lnTo>
                <a:lnTo>
                  <a:pt x="82" y="202"/>
                </a:lnTo>
                <a:lnTo>
                  <a:pt x="64" y="198"/>
                </a:lnTo>
                <a:lnTo>
                  <a:pt x="56" y="196"/>
                </a:lnTo>
                <a:lnTo>
                  <a:pt x="46" y="196"/>
                </a:lnTo>
                <a:lnTo>
                  <a:pt x="38" y="198"/>
                </a:lnTo>
                <a:lnTo>
                  <a:pt x="32" y="200"/>
                </a:lnTo>
                <a:lnTo>
                  <a:pt x="26" y="204"/>
                </a:lnTo>
                <a:lnTo>
                  <a:pt x="20" y="212"/>
                </a:lnTo>
                <a:lnTo>
                  <a:pt x="20" y="212"/>
                </a:lnTo>
                <a:lnTo>
                  <a:pt x="8" y="238"/>
                </a:lnTo>
                <a:lnTo>
                  <a:pt x="2" y="260"/>
                </a:lnTo>
                <a:lnTo>
                  <a:pt x="0" y="270"/>
                </a:lnTo>
                <a:lnTo>
                  <a:pt x="0" y="280"/>
                </a:lnTo>
                <a:lnTo>
                  <a:pt x="2" y="290"/>
                </a:lnTo>
                <a:lnTo>
                  <a:pt x="4" y="298"/>
                </a:lnTo>
                <a:lnTo>
                  <a:pt x="8" y="304"/>
                </a:lnTo>
                <a:lnTo>
                  <a:pt x="12" y="310"/>
                </a:lnTo>
                <a:lnTo>
                  <a:pt x="20" y="314"/>
                </a:lnTo>
                <a:lnTo>
                  <a:pt x="26" y="318"/>
                </a:lnTo>
                <a:lnTo>
                  <a:pt x="34" y="320"/>
                </a:lnTo>
                <a:lnTo>
                  <a:pt x="44" y="322"/>
                </a:lnTo>
                <a:lnTo>
                  <a:pt x="54" y="320"/>
                </a:lnTo>
                <a:lnTo>
                  <a:pt x="66" y="318"/>
                </a:lnTo>
                <a:lnTo>
                  <a:pt x="66" y="318"/>
                </a:lnTo>
                <a:lnTo>
                  <a:pt x="92" y="312"/>
                </a:lnTo>
                <a:lnTo>
                  <a:pt x="104" y="310"/>
                </a:lnTo>
                <a:lnTo>
                  <a:pt x="116" y="312"/>
                </a:lnTo>
                <a:lnTo>
                  <a:pt x="120" y="314"/>
                </a:lnTo>
                <a:lnTo>
                  <a:pt x="124" y="316"/>
                </a:lnTo>
                <a:lnTo>
                  <a:pt x="128" y="320"/>
                </a:lnTo>
                <a:lnTo>
                  <a:pt x="132" y="326"/>
                </a:lnTo>
                <a:lnTo>
                  <a:pt x="132" y="334"/>
                </a:lnTo>
                <a:lnTo>
                  <a:pt x="134" y="344"/>
                </a:lnTo>
                <a:lnTo>
                  <a:pt x="132" y="368"/>
                </a:lnTo>
                <a:lnTo>
                  <a:pt x="132" y="368"/>
                </a:lnTo>
                <a:lnTo>
                  <a:pt x="134" y="384"/>
                </a:lnTo>
                <a:lnTo>
                  <a:pt x="136" y="412"/>
                </a:lnTo>
                <a:lnTo>
                  <a:pt x="148" y="492"/>
                </a:lnTo>
                <a:lnTo>
                  <a:pt x="156" y="488"/>
                </a:lnTo>
                <a:lnTo>
                  <a:pt x="156" y="488"/>
                </a:lnTo>
                <a:lnTo>
                  <a:pt x="188" y="474"/>
                </a:lnTo>
                <a:lnTo>
                  <a:pt x="218" y="462"/>
                </a:lnTo>
                <a:lnTo>
                  <a:pt x="244" y="452"/>
                </a:lnTo>
                <a:lnTo>
                  <a:pt x="266" y="448"/>
                </a:lnTo>
                <a:lnTo>
                  <a:pt x="286" y="446"/>
                </a:lnTo>
                <a:lnTo>
                  <a:pt x="300" y="448"/>
                </a:lnTo>
                <a:lnTo>
                  <a:pt x="306" y="452"/>
                </a:lnTo>
                <a:lnTo>
                  <a:pt x="310" y="454"/>
                </a:lnTo>
                <a:lnTo>
                  <a:pt x="314" y="460"/>
                </a:lnTo>
                <a:lnTo>
                  <a:pt x="316" y="464"/>
                </a:lnTo>
                <a:lnTo>
                  <a:pt x="316" y="464"/>
                </a:lnTo>
                <a:lnTo>
                  <a:pt x="316" y="472"/>
                </a:lnTo>
                <a:lnTo>
                  <a:pt x="316" y="480"/>
                </a:lnTo>
                <a:lnTo>
                  <a:pt x="312" y="500"/>
                </a:lnTo>
                <a:lnTo>
                  <a:pt x="306" y="524"/>
                </a:lnTo>
                <a:lnTo>
                  <a:pt x="302" y="548"/>
                </a:lnTo>
                <a:lnTo>
                  <a:pt x="300" y="558"/>
                </a:lnTo>
                <a:lnTo>
                  <a:pt x="302" y="570"/>
                </a:lnTo>
                <a:lnTo>
                  <a:pt x="304" y="580"/>
                </a:lnTo>
                <a:lnTo>
                  <a:pt x="308" y="588"/>
                </a:lnTo>
                <a:lnTo>
                  <a:pt x="316" y="596"/>
                </a:lnTo>
                <a:lnTo>
                  <a:pt x="326" y="602"/>
                </a:lnTo>
                <a:lnTo>
                  <a:pt x="338" y="606"/>
                </a:lnTo>
                <a:lnTo>
                  <a:pt x="356" y="608"/>
                </a:lnTo>
                <a:lnTo>
                  <a:pt x="356" y="608"/>
                </a:lnTo>
                <a:lnTo>
                  <a:pt x="374" y="608"/>
                </a:lnTo>
                <a:lnTo>
                  <a:pt x="390" y="606"/>
                </a:lnTo>
                <a:lnTo>
                  <a:pt x="402" y="604"/>
                </a:lnTo>
                <a:lnTo>
                  <a:pt x="412" y="600"/>
                </a:lnTo>
                <a:lnTo>
                  <a:pt x="422" y="594"/>
                </a:lnTo>
                <a:lnTo>
                  <a:pt x="428" y="588"/>
                </a:lnTo>
                <a:lnTo>
                  <a:pt x="434" y="582"/>
                </a:lnTo>
                <a:lnTo>
                  <a:pt x="438" y="574"/>
                </a:lnTo>
                <a:lnTo>
                  <a:pt x="440" y="564"/>
                </a:lnTo>
                <a:lnTo>
                  <a:pt x="440" y="556"/>
                </a:lnTo>
                <a:lnTo>
                  <a:pt x="438" y="536"/>
                </a:lnTo>
                <a:lnTo>
                  <a:pt x="434" y="516"/>
                </a:lnTo>
                <a:lnTo>
                  <a:pt x="428" y="496"/>
                </a:lnTo>
                <a:lnTo>
                  <a:pt x="428" y="496"/>
                </a:lnTo>
                <a:lnTo>
                  <a:pt x="426" y="488"/>
                </a:lnTo>
                <a:lnTo>
                  <a:pt x="426" y="480"/>
                </a:lnTo>
                <a:lnTo>
                  <a:pt x="430" y="474"/>
                </a:lnTo>
                <a:lnTo>
                  <a:pt x="434" y="470"/>
                </a:lnTo>
                <a:lnTo>
                  <a:pt x="442" y="466"/>
                </a:lnTo>
                <a:lnTo>
                  <a:pt x="450" y="462"/>
                </a:lnTo>
                <a:lnTo>
                  <a:pt x="472" y="460"/>
                </a:lnTo>
                <a:lnTo>
                  <a:pt x="496" y="460"/>
                </a:lnTo>
                <a:lnTo>
                  <a:pt x="524" y="464"/>
                </a:lnTo>
                <a:lnTo>
                  <a:pt x="552" y="474"/>
                </a:lnTo>
                <a:lnTo>
                  <a:pt x="578" y="486"/>
                </a:lnTo>
                <a:lnTo>
                  <a:pt x="578" y="486"/>
                </a:lnTo>
                <a:lnTo>
                  <a:pt x="588" y="464"/>
                </a:lnTo>
                <a:lnTo>
                  <a:pt x="596" y="442"/>
                </a:lnTo>
                <a:lnTo>
                  <a:pt x="602" y="422"/>
                </a:lnTo>
                <a:lnTo>
                  <a:pt x="604" y="404"/>
                </a:lnTo>
                <a:lnTo>
                  <a:pt x="604" y="404"/>
                </a:lnTo>
                <a:lnTo>
                  <a:pt x="602" y="382"/>
                </a:lnTo>
                <a:lnTo>
                  <a:pt x="598" y="366"/>
                </a:lnTo>
                <a:lnTo>
                  <a:pt x="594" y="360"/>
                </a:lnTo>
                <a:lnTo>
                  <a:pt x="590" y="356"/>
                </a:lnTo>
                <a:lnTo>
                  <a:pt x="586" y="352"/>
                </a:lnTo>
                <a:lnTo>
                  <a:pt x="580" y="350"/>
                </a:lnTo>
                <a:lnTo>
                  <a:pt x="564" y="348"/>
                </a:lnTo>
                <a:lnTo>
                  <a:pt x="546" y="350"/>
                </a:lnTo>
                <a:lnTo>
                  <a:pt x="522" y="356"/>
                </a:lnTo>
                <a:lnTo>
                  <a:pt x="492" y="364"/>
                </a:lnTo>
                <a:lnTo>
                  <a:pt x="492" y="364"/>
                </a:lnTo>
                <a:lnTo>
                  <a:pt x="478" y="368"/>
                </a:lnTo>
                <a:lnTo>
                  <a:pt x="464" y="368"/>
                </a:lnTo>
                <a:lnTo>
                  <a:pt x="452" y="366"/>
                </a:lnTo>
                <a:lnTo>
                  <a:pt x="444" y="360"/>
                </a:lnTo>
                <a:lnTo>
                  <a:pt x="436" y="354"/>
                </a:lnTo>
                <a:lnTo>
                  <a:pt x="430" y="344"/>
                </a:lnTo>
                <a:lnTo>
                  <a:pt x="426" y="334"/>
                </a:lnTo>
                <a:lnTo>
                  <a:pt x="424" y="322"/>
                </a:lnTo>
                <a:lnTo>
                  <a:pt x="422" y="310"/>
                </a:lnTo>
                <a:lnTo>
                  <a:pt x="422" y="298"/>
                </a:lnTo>
                <a:lnTo>
                  <a:pt x="424" y="284"/>
                </a:lnTo>
                <a:lnTo>
                  <a:pt x="428" y="272"/>
                </a:lnTo>
                <a:lnTo>
                  <a:pt x="432" y="260"/>
                </a:lnTo>
                <a:lnTo>
                  <a:pt x="438" y="248"/>
                </a:lnTo>
                <a:lnTo>
                  <a:pt x="444" y="238"/>
                </a:lnTo>
                <a:lnTo>
                  <a:pt x="452" y="228"/>
                </a:lnTo>
                <a:lnTo>
                  <a:pt x="452" y="228"/>
                </a:lnTo>
                <a:lnTo>
                  <a:pt x="466" y="216"/>
                </a:lnTo>
                <a:lnTo>
                  <a:pt x="478" y="208"/>
                </a:lnTo>
                <a:lnTo>
                  <a:pt x="486" y="208"/>
                </a:lnTo>
                <a:lnTo>
                  <a:pt x="494" y="210"/>
                </a:lnTo>
                <a:lnTo>
                  <a:pt x="512" y="226"/>
                </a:lnTo>
                <a:lnTo>
                  <a:pt x="524" y="234"/>
                </a:lnTo>
                <a:lnTo>
                  <a:pt x="540" y="244"/>
                </a:lnTo>
                <a:lnTo>
                  <a:pt x="540" y="244"/>
                </a:lnTo>
                <a:lnTo>
                  <a:pt x="548" y="248"/>
                </a:lnTo>
                <a:lnTo>
                  <a:pt x="556" y="248"/>
                </a:lnTo>
                <a:lnTo>
                  <a:pt x="562" y="248"/>
                </a:lnTo>
                <a:lnTo>
                  <a:pt x="568" y="246"/>
                </a:lnTo>
                <a:lnTo>
                  <a:pt x="572" y="242"/>
                </a:lnTo>
                <a:lnTo>
                  <a:pt x="576" y="236"/>
                </a:lnTo>
                <a:lnTo>
                  <a:pt x="580" y="224"/>
                </a:lnTo>
                <a:lnTo>
                  <a:pt x="584" y="206"/>
                </a:lnTo>
                <a:lnTo>
                  <a:pt x="588" y="188"/>
                </a:lnTo>
                <a:lnTo>
                  <a:pt x="592" y="172"/>
                </a:lnTo>
                <a:lnTo>
                  <a:pt x="596" y="156"/>
                </a:lnTo>
                <a:lnTo>
                  <a:pt x="596" y="15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9" name="Freeform 52"/>
          <p:cNvSpPr>
            <a:spLocks/>
          </p:cNvSpPr>
          <p:nvPr/>
        </p:nvSpPr>
        <p:spPr bwMode="auto">
          <a:xfrm>
            <a:off x="6296025" y="4829175"/>
            <a:ext cx="800100" cy="917575"/>
          </a:xfrm>
          <a:custGeom>
            <a:avLst/>
            <a:gdLst>
              <a:gd name="T0" fmla="*/ 484 w 504"/>
              <a:gd name="T1" fmla="*/ 150 h 578"/>
              <a:gd name="T2" fmla="*/ 400 w 504"/>
              <a:gd name="T3" fmla="*/ 130 h 578"/>
              <a:gd name="T4" fmla="*/ 314 w 504"/>
              <a:gd name="T5" fmla="*/ 136 h 578"/>
              <a:gd name="T6" fmla="*/ 282 w 504"/>
              <a:gd name="T7" fmla="*/ 128 h 578"/>
              <a:gd name="T8" fmla="*/ 306 w 504"/>
              <a:gd name="T9" fmla="*/ 60 h 578"/>
              <a:gd name="T10" fmla="*/ 310 w 504"/>
              <a:gd name="T11" fmla="*/ 30 h 578"/>
              <a:gd name="T12" fmla="*/ 302 w 504"/>
              <a:gd name="T13" fmla="*/ 14 h 578"/>
              <a:gd name="T14" fmla="*/ 266 w 504"/>
              <a:gd name="T15" fmla="*/ 0 h 578"/>
              <a:gd name="T16" fmla="*/ 200 w 504"/>
              <a:gd name="T17" fmla="*/ 2 h 578"/>
              <a:gd name="T18" fmla="*/ 168 w 504"/>
              <a:gd name="T19" fmla="*/ 10 h 578"/>
              <a:gd name="T20" fmla="*/ 158 w 504"/>
              <a:gd name="T21" fmla="*/ 26 h 578"/>
              <a:gd name="T22" fmla="*/ 166 w 504"/>
              <a:gd name="T23" fmla="*/ 60 h 578"/>
              <a:gd name="T24" fmla="*/ 198 w 504"/>
              <a:gd name="T25" fmla="*/ 112 h 578"/>
              <a:gd name="T26" fmla="*/ 122 w 504"/>
              <a:gd name="T27" fmla="*/ 114 h 578"/>
              <a:gd name="T28" fmla="*/ 24 w 504"/>
              <a:gd name="T29" fmla="*/ 186 h 578"/>
              <a:gd name="T30" fmla="*/ 24 w 504"/>
              <a:gd name="T31" fmla="*/ 266 h 578"/>
              <a:gd name="T32" fmla="*/ 76 w 504"/>
              <a:gd name="T33" fmla="*/ 232 h 578"/>
              <a:gd name="T34" fmla="*/ 110 w 504"/>
              <a:gd name="T35" fmla="*/ 224 h 578"/>
              <a:gd name="T36" fmla="*/ 126 w 504"/>
              <a:gd name="T37" fmla="*/ 236 h 578"/>
              <a:gd name="T38" fmla="*/ 134 w 504"/>
              <a:gd name="T39" fmla="*/ 266 h 578"/>
              <a:gd name="T40" fmla="*/ 136 w 504"/>
              <a:gd name="T41" fmla="*/ 332 h 578"/>
              <a:gd name="T42" fmla="*/ 122 w 504"/>
              <a:gd name="T43" fmla="*/ 370 h 578"/>
              <a:gd name="T44" fmla="*/ 106 w 504"/>
              <a:gd name="T45" fmla="*/ 378 h 578"/>
              <a:gd name="T46" fmla="*/ 76 w 504"/>
              <a:gd name="T47" fmla="*/ 372 h 578"/>
              <a:gd name="T48" fmla="*/ 8 w 504"/>
              <a:gd name="T49" fmla="*/ 348 h 578"/>
              <a:gd name="T50" fmla="*/ 0 w 504"/>
              <a:gd name="T51" fmla="*/ 380 h 578"/>
              <a:gd name="T52" fmla="*/ 2 w 504"/>
              <a:gd name="T53" fmla="*/ 436 h 578"/>
              <a:gd name="T54" fmla="*/ 22 w 504"/>
              <a:gd name="T55" fmla="*/ 544 h 578"/>
              <a:gd name="T56" fmla="*/ 192 w 504"/>
              <a:gd name="T57" fmla="*/ 550 h 578"/>
              <a:gd name="T58" fmla="*/ 166 w 504"/>
              <a:gd name="T59" fmla="*/ 472 h 578"/>
              <a:gd name="T60" fmla="*/ 166 w 504"/>
              <a:gd name="T61" fmla="*/ 422 h 578"/>
              <a:gd name="T62" fmla="*/ 178 w 504"/>
              <a:gd name="T63" fmla="*/ 404 h 578"/>
              <a:gd name="T64" fmla="*/ 206 w 504"/>
              <a:gd name="T65" fmla="*/ 392 h 578"/>
              <a:gd name="T66" fmla="*/ 240 w 504"/>
              <a:gd name="T67" fmla="*/ 394 h 578"/>
              <a:gd name="T68" fmla="*/ 284 w 504"/>
              <a:gd name="T69" fmla="*/ 412 h 578"/>
              <a:gd name="T70" fmla="*/ 308 w 504"/>
              <a:gd name="T71" fmla="*/ 436 h 578"/>
              <a:gd name="T72" fmla="*/ 316 w 504"/>
              <a:gd name="T73" fmla="*/ 454 h 578"/>
              <a:gd name="T74" fmla="*/ 316 w 504"/>
              <a:gd name="T75" fmla="*/ 482 h 578"/>
              <a:gd name="T76" fmla="*/ 294 w 504"/>
              <a:gd name="T77" fmla="*/ 534 h 578"/>
              <a:gd name="T78" fmla="*/ 278 w 504"/>
              <a:gd name="T79" fmla="*/ 560 h 578"/>
              <a:gd name="T80" fmla="*/ 432 w 504"/>
              <a:gd name="T81" fmla="*/ 578 h 578"/>
              <a:gd name="T82" fmla="*/ 460 w 504"/>
              <a:gd name="T83" fmla="*/ 490 h 578"/>
              <a:gd name="T84" fmla="*/ 472 w 504"/>
              <a:gd name="T85" fmla="*/ 414 h 578"/>
              <a:gd name="T86" fmla="*/ 466 w 504"/>
              <a:gd name="T87" fmla="*/ 390 h 578"/>
              <a:gd name="T88" fmla="*/ 454 w 504"/>
              <a:gd name="T89" fmla="*/ 380 h 578"/>
              <a:gd name="T90" fmla="*/ 430 w 504"/>
              <a:gd name="T91" fmla="*/ 376 h 578"/>
              <a:gd name="T92" fmla="*/ 386 w 504"/>
              <a:gd name="T93" fmla="*/ 384 h 578"/>
              <a:gd name="T94" fmla="*/ 360 w 504"/>
              <a:gd name="T95" fmla="*/ 372 h 578"/>
              <a:gd name="T96" fmla="*/ 328 w 504"/>
              <a:gd name="T97" fmla="*/ 338 h 578"/>
              <a:gd name="T98" fmla="*/ 322 w 504"/>
              <a:gd name="T99" fmla="*/ 318 h 578"/>
              <a:gd name="T100" fmla="*/ 328 w 504"/>
              <a:gd name="T101" fmla="*/ 288 h 578"/>
              <a:gd name="T102" fmla="*/ 348 w 504"/>
              <a:gd name="T103" fmla="*/ 262 h 578"/>
              <a:gd name="T104" fmla="*/ 380 w 504"/>
              <a:gd name="T105" fmla="*/ 242 h 578"/>
              <a:gd name="T106" fmla="*/ 418 w 504"/>
              <a:gd name="T107" fmla="*/ 238 h 578"/>
              <a:gd name="T108" fmla="*/ 444 w 504"/>
              <a:gd name="T109" fmla="*/ 244 h 578"/>
              <a:gd name="T110" fmla="*/ 490 w 504"/>
              <a:gd name="T111" fmla="*/ 256 h 578"/>
              <a:gd name="T112" fmla="*/ 502 w 504"/>
              <a:gd name="T113" fmla="*/ 246 h 578"/>
              <a:gd name="T114" fmla="*/ 504 w 504"/>
              <a:gd name="T115" fmla="*/ 218 h 578"/>
              <a:gd name="T116" fmla="*/ 494 w 504"/>
              <a:gd name="T117" fmla="*/ 174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4" h="578">
                <a:moveTo>
                  <a:pt x="494" y="174"/>
                </a:moveTo>
                <a:lnTo>
                  <a:pt x="494" y="174"/>
                </a:lnTo>
                <a:lnTo>
                  <a:pt x="484" y="150"/>
                </a:lnTo>
                <a:lnTo>
                  <a:pt x="470" y="122"/>
                </a:lnTo>
                <a:lnTo>
                  <a:pt x="470" y="122"/>
                </a:lnTo>
                <a:lnTo>
                  <a:pt x="400" y="130"/>
                </a:lnTo>
                <a:lnTo>
                  <a:pt x="342" y="136"/>
                </a:lnTo>
                <a:lnTo>
                  <a:pt x="342" y="136"/>
                </a:lnTo>
                <a:lnTo>
                  <a:pt x="314" y="136"/>
                </a:lnTo>
                <a:lnTo>
                  <a:pt x="282" y="134"/>
                </a:lnTo>
                <a:lnTo>
                  <a:pt x="282" y="134"/>
                </a:lnTo>
                <a:lnTo>
                  <a:pt x="282" y="128"/>
                </a:lnTo>
                <a:lnTo>
                  <a:pt x="284" y="118"/>
                </a:lnTo>
                <a:lnTo>
                  <a:pt x="294" y="92"/>
                </a:lnTo>
                <a:lnTo>
                  <a:pt x="306" y="60"/>
                </a:lnTo>
                <a:lnTo>
                  <a:pt x="310" y="44"/>
                </a:lnTo>
                <a:lnTo>
                  <a:pt x="310" y="30"/>
                </a:lnTo>
                <a:lnTo>
                  <a:pt x="310" y="30"/>
                </a:lnTo>
                <a:lnTo>
                  <a:pt x="310" y="24"/>
                </a:lnTo>
                <a:lnTo>
                  <a:pt x="308" y="18"/>
                </a:lnTo>
                <a:lnTo>
                  <a:pt x="302" y="14"/>
                </a:lnTo>
                <a:lnTo>
                  <a:pt x="298" y="10"/>
                </a:lnTo>
                <a:lnTo>
                  <a:pt x="284" y="4"/>
                </a:lnTo>
                <a:lnTo>
                  <a:pt x="266" y="0"/>
                </a:lnTo>
                <a:lnTo>
                  <a:pt x="246" y="0"/>
                </a:lnTo>
                <a:lnTo>
                  <a:pt x="224" y="0"/>
                </a:lnTo>
                <a:lnTo>
                  <a:pt x="200" y="2"/>
                </a:lnTo>
                <a:lnTo>
                  <a:pt x="178" y="8"/>
                </a:lnTo>
                <a:lnTo>
                  <a:pt x="178" y="8"/>
                </a:lnTo>
                <a:lnTo>
                  <a:pt x="168" y="10"/>
                </a:lnTo>
                <a:lnTo>
                  <a:pt x="162" y="14"/>
                </a:lnTo>
                <a:lnTo>
                  <a:pt x="158" y="20"/>
                </a:lnTo>
                <a:lnTo>
                  <a:pt x="158" y="26"/>
                </a:lnTo>
                <a:lnTo>
                  <a:pt x="158" y="34"/>
                </a:lnTo>
                <a:lnTo>
                  <a:pt x="160" y="42"/>
                </a:lnTo>
                <a:lnTo>
                  <a:pt x="166" y="60"/>
                </a:lnTo>
                <a:lnTo>
                  <a:pt x="176" y="78"/>
                </a:lnTo>
                <a:lnTo>
                  <a:pt x="188" y="96"/>
                </a:lnTo>
                <a:lnTo>
                  <a:pt x="198" y="112"/>
                </a:lnTo>
                <a:lnTo>
                  <a:pt x="206" y="126"/>
                </a:lnTo>
                <a:lnTo>
                  <a:pt x="206" y="126"/>
                </a:lnTo>
                <a:lnTo>
                  <a:pt x="122" y="114"/>
                </a:lnTo>
                <a:lnTo>
                  <a:pt x="38" y="100"/>
                </a:lnTo>
                <a:lnTo>
                  <a:pt x="38" y="100"/>
                </a:lnTo>
                <a:lnTo>
                  <a:pt x="24" y="186"/>
                </a:lnTo>
                <a:lnTo>
                  <a:pt x="10" y="274"/>
                </a:lnTo>
                <a:lnTo>
                  <a:pt x="10" y="274"/>
                </a:lnTo>
                <a:lnTo>
                  <a:pt x="24" y="266"/>
                </a:lnTo>
                <a:lnTo>
                  <a:pt x="40" y="254"/>
                </a:lnTo>
                <a:lnTo>
                  <a:pt x="58" y="244"/>
                </a:lnTo>
                <a:lnTo>
                  <a:pt x="76" y="232"/>
                </a:lnTo>
                <a:lnTo>
                  <a:pt x="94" y="226"/>
                </a:lnTo>
                <a:lnTo>
                  <a:pt x="102" y="224"/>
                </a:lnTo>
                <a:lnTo>
                  <a:pt x="110" y="224"/>
                </a:lnTo>
                <a:lnTo>
                  <a:pt x="116" y="226"/>
                </a:lnTo>
                <a:lnTo>
                  <a:pt x="122" y="230"/>
                </a:lnTo>
                <a:lnTo>
                  <a:pt x="126" y="236"/>
                </a:lnTo>
                <a:lnTo>
                  <a:pt x="128" y="244"/>
                </a:lnTo>
                <a:lnTo>
                  <a:pt x="128" y="244"/>
                </a:lnTo>
                <a:lnTo>
                  <a:pt x="134" y="266"/>
                </a:lnTo>
                <a:lnTo>
                  <a:pt x="136" y="290"/>
                </a:lnTo>
                <a:lnTo>
                  <a:pt x="136" y="312"/>
                </a:lnTo>
                <a:lnTo>
                  <a:pt x="136" y="332"/>
                </a:lnTo>
                <a:lnTo>
                  <a:pt x="132" y="350"/>
                </a:lnTo>
                <a:lnTo>
                  <a:pt x="126" y="364"/>
                </a:lnTo>
                <a:lnTo>
                  <a:pt x="122" y="370"/>
                </a:lnTo>
                <a:lnTo>
                  <a:pt x="118" y="374"/>
                </a:lnTo>
                <a:lnTo>
                  <a:pt x="112" y="376"/>
                </a:lnTo>
                <a:lnTo>
                  <a:pt x="106" y="378"/>
                </a:lnTo>
                <a:lnTo>
                  <a:pt x="106" y="378"/>
                </a:lnTo>
                <a:lnTo>
                  <a:pt x="92" y="376"/>
                </a:lnTo>
                <a:lnTo>
                  <a:pt x="76" y="372"/>
                </a:lnTo>
                <a:lnTo>
                  <a:pt x="44" y="362"/>
                </a:lnTo>
                <a:lnTo>
                  <a:pt x="18" y="350"/>
                </a:lnTo>
                <a:lnTo>
                  <a:pt x="8" y="348"/>
                </a:lnTo>
                <a:lnTo>
                  <a:pt x="2" y="348"/>
                </a:lnTo>
                <a:lnTo>
                  <a:pt x="2" y="348"/>
                </a:lnTo>
                <a:lnTo>
                  <a:pt x="0" y="380"/>
                </a:lnTo>
                <a:lnTo>
                  <a:pt x="0" y="410"/>
                </a:lnTo>
                <a:lnTo>
                  <a:pt x="0" y="410"/>
                </a:lnTo>
                <a:lnTo>
                  <a:pt x="2" y="436"/>
                </a:lnTo>
                <a:lnTo>
                  <a:pt x="8" y="468"/>
                </a:lnTo>
                <a:lnTo>
                  <a:pt x="22" y="544"/>
                </a:lnTo>
                <a:lnTo>
                  <a:pt x="22" y="544"/>
                </a:lnTo>
                <a:lnTo>
                  <a:pt x="112" y="546"/>
                </a:lnTo>
                <a:lnTo>
                  <a:pt x="192" y="550"/>
                </a:lnTo>
                <a:lnTo>
                  <a:pt x="192" y="550"/>
                </a:lnTo>
                <a:lnTo>
                  <a:pt x="182" y="528"/>
                </a:lnTo>
                <a:lnTo>
                  <a:pt x="172" y="492"/>
                </a:lnTo>
                <a:lnTo>
                  <a:pt x="166" y="472"/>
                </a:lnTo>
                <a:lnTo>
                  <a:pt x="164" y="452"/>
                </a:lnTo>
                <a:lnTo>
                  <a:pt x="164" y="434"/>
                </a:lnTo>
                <a:lnTo>
                  <a:pt x="166" y="422"/>
                </a:lnTo>
                <a:lnTo>
                  <a:pt x="166" y="422"/>
                </a:lnTo>
                <a:lnTo>
                  <a:pt x="172" y="412"/>
                </a:lnTo>
                <a:lnTo>
                  <a:pt x="178" y="404"/>
                </a:lnTo>
                <a:lnTo>
                  <a:pt x="186" y="400"/>
                </a:lnTo>
                <a:lnTo>
                  <a:pt x="196" y="396"/>
                </a:lnTo>
                <a:lnTo>
                  <a:pt x="206" y="392"/>
                </a:lnTo>
                <a:lnTo>
                  <a:pt x="216" y="392"/>
                </a:lnTo>
                <a:lnTo>
                  <a:pt x="228" y="392"/>
                </a:lnTo>
                <a:lnTo>
                  <a:pt x="240" y="394"/>
                </a:lnTo>
                <a:lnTo>
                  <a:pt x="262" y="402"/>
                </a:lnTo>
                <a:lnTo>
                  <a:pt x="274" y="406"/>
                </a:lnTo>
                <a:lnTo>
                  <a:pt x="284" y="412"/>
                </a:lnTo>
                <a:lnTo>
                  <a:pt x="294" y="420"/>
                </a:lnTo>
                <a:lnTo>
                  <a:pt x="302" y="428"/>
                </a:lnTo>
                <a:lnTo>
                  <a:pt x="308" y="436"/>
                </a:lnTo>
                <a:lnTo>
                  <a:pt x="312" y="444"/>
                </a:lnTo>
                <a:lnTo>
                  <a:pt x="312" y="444"/>
                </a:lnTo>
                <a:lnTo>
                  <a:pt x="316" y="454"/>
                </a:lnTo>
                <a:lnTo>
                  <a:pt x="318" y="464"/>
                </a:lnTo>
                <a:lnTo>
                  <a:pt x="318" y="474"/>
                </a:lnTo>
                <a:lnTo>
                  <a:pt x="316" y="482"/>
                </a:lnTo>
                <a:lnTo>
                  <a:pt x="312" y="502"/>
                </a:lnTo>
                <a:lnTo>
                  <a:pt x="304" y="518"/>
                </a:lnTo>
                <a:lnTo>
                  <a:pt x="294" y="534"/>
                </a:lnTo>
                <a:lnTo>
                  <a:pt x="286" y="546"/>
                </a:lnTo>
                <a:lnTo>
                  <a:pt x="280" y="556"/>
                </a:lnTo>
                <a:lnTo>
                  <a:pt x="278" y="560"/>
                </a:lnTo>
                <a:lnTo>
                  <a:pt x="278" y="560"/>
                </a:lnTo>
                <a:lnTo>
                  <a:pt x="348" y="570"/>
                </a:lnTo>
                <a:lnTo>
                  <a:pt x="432" y="578"/>
                </a:lnTo>
                <a:lnTo>
                  <a:pt x="432" y="578"/>
                </a:lnTo>
                <a:lnTo>
                  <a:pt x="452" y="518"/>
                </a:lnTo>
                <a:lnTo>
                  <a:pt x="460" y="490"/>
                </a:lnTo>
                <a:lnTo>
                  <a:pt x="468" y="462"/>
                </a:lnTo>
                <a:lnTo>
                  <a:pt x="472" y="436"/>
                </a:lnTo>
                <a:lnTo>
                  <a:pt x="472" y="414"/>
                </a:lnTo>
                <a:lnTo>
                  <a:pt x="472" y="406"/>
                </a:lnTo>
                <a:lnTo>
                  <a:pt x="470" y="398"/>
                </a:lnTo>
                <a:lnTo>
                  <a:pt x="466" y="390"/>
                </a:lnTo>
                <a:lnTo>
                  <a:pt x="462" y="386"/>
                </a:lnTo>
                <a:lnTo>
                  <a:pt x="462" y="386"/>
                </a:lnTo>
                <a:lnTo>
                  <a:pt x="454" y="380"/>
                </a:lnTo>
                <a:lnTo>
                  <a:pt x="446" y="378"/>
                </a:lnTo>
                <a:lnTo>
                  <a:pt x="438" y="376"/>
                </a:lnTo>
                <a:lnTo>
                  <a:pt x="430" y="376"/>
                </a:lnTo>
                <a:lnTo>
                  <a:pt x="416" y="380"/>
                </a:lnTo>
                <a:lnTo>
                  <a:pt x="400" y="382"/>
                </a:lnTo>
                <a:lnTo>
                  <a:pt x="386" y="384"/>
                </a:lnTo>
                <a:lnTo>
                  <a:pt x="376" y="382"/>
                </a:lnTo>
                <a:lnTo>
                  <a:pt x="368" y="378"/>
                </a:lnTo>
                <a:lnTo>
                  <a:pt x="360" y="372"/>
                </a:lnTo>
                <a:lnTo>
                  <a:pt x="350" y="364"/>
                </a:lnTo>
                <a:lnTo>
                  <a:pt x="340" y="352"/>
                </a:lnTo>
                <a:lnTo>
                  <a:pt x="328" y="338"/>
                </a:lnTo>
                <a:lnTo>
                  <a:pt x="328" y="338"/>
                </a:lnTo>
                <a:lnTo>
                  <a:pt x="324" y="328"/>
                </a:lnTo>
                <a:lnTo>
                  <a:pt x="322" y="318"/>
                </a:lnTo>
                <a:lnTo>
                  <a:pt x="322" y="308"/>
                </a:lnTo>
                <a:lnTo>
                  <a:pt x="324" y="298"/>
                </a:lnTo>
                <a:lnTo>
                  <a:pt x="328" y="288"/>
                </a:lnTo>
                <a:lnTo>
                  <a:pt x="332" y="278"/>
                </a:lnTo>
                <a:lnTo>
                  <a:pt x="340" y="270"/>
                </a:lnTo>
                <a:lnTo>
                  <a:pt x="348" y="262"/>
                </a:lnTo>
                <a:lnTo>
                  <a:pt x="358" y="254"/>
                </a:lnTo>
                <a:lnTo>
                  <a:pt x="368" y="248"/>
                </a:lnTo>
                <a:lnTo>
                  <a:pt x="380" y="242"/>
                </a:lnTo>
                <a:lnTo>
                  <a:pt x="392" y="238"/>
                </a:lnTo>
                <a:lnTo>
                  <a:pt x="404" y="238"/>
                </a:lnTo>
                <a:lnTo>
                  <a:pt x="418" y="238"/>
                </a:lnTo>
                <a:lnTo>
                  <a:pt x="430" y="240"/>
                </a:lnTo>
                <a:lnTo>
                  <a:pt x="444" y="244"/>
                </a:lnTo>
                <a:lnTo>
                  <a:pt x="444" y="244"/>
                </a:lnTo>
                <a:lnTo>
                  <a:pt x="466" y="254"/>
                </a:lnTo>
                <a:lnTo>
                  <a:pt x="482" y="256"/>
                </a:lnTo>
                <a:lnTo>
                  <a:pt x="490" y="256"/>
                </a:lnTo>
                <a:lnTo>
                  <a:pt x="494" y="254"/>
                </a:lnTo>
                <a:lnTo>
                  <a:pt x="498" y="252"/>
                </a:lnTo>
                <a:lnTo>
                  <a:pt x="502" y="246"/>
                </a:lnTo>
                <a:lnTo>
                  <a:pt x="504" y="242"/>
                </a:lnTo>
                <a:lnTo>
                  <a:pt x="504" y="234"/>
                </a:lnTo>
                <a:lnTo>
                  <a:pt x="504" y="218"/>
                </a:lnTo>
                <a:lnTo>
                  <a:pt x="500" y="198"/>
                </a:lnTo>
                <a:lnTo>
                  <a:pt x="494" y="174"/>
                </a:lnTo>
                <a:lnTo>
                  <a:pt x="494" y="1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0" name="Freeform 53"/>
          <p:cNvSpPr>
            <a:spLocks/>
          </p:cNvSpPr>
          <p:nvPr/>
        </p:nvSpPr>
        <p:spPr bwMode="auto">
          <a:xfrm>
            <a:off x="6991350" y="1330325"/>
            <a:ext cx="739775" cy="923925"/>
          </a:xfrm>
          <a:custGeom>
            <a:avLst/>
            <a:gdLst>
              <a:gd name="T0" fmla="*/ 132 w 466"/>
              <a:gd name="T1" fmla="*/ 180 h 582"/>
              <a:gd name="T2" fmla="*/ 42 w 466"/>
              <a:gd name="T3" fmla="*/ 160 h 582"/>
              <a:gd name="T4" fmla="*/ 14 w 466"/>
              <a:gd name="T5" fmla="*/ 196 h 582"/>
              <a:gd name="T6" fmla="*/ 40 w 466"/>
              <a:gd name="T7" fmla="*/ 250 h 582"/>
              <a:gd name="T8" fmla="*/ 70 w 466"/>
              <a:gd name="T9" fmla="*/ 266 h 582"/>
              <a:gd name="T10" fmla="*/ 120 w 466"/>
              <a:gd name="T11" fmla="*/ 260 h 582"/>
              <a:gd name="T12" fmla="*/ 152 w 466"/>
              <a:gd name="T13" fmla="*/ 258 h 582"/>
              <a:gd name="T14" fmla="*/ 176 w 466"/>
              <a:gd name="T15" fmla="*/ 280 h 582"/>
              <a:gd name="T16" fmla="*/ 180 w 466"/>
              <a:gd name="T17" fmla="*/ 314 h 582"/>
              <a:gd name="T18" fmla="*/ 172 w 466"/>
              <a:gd name="T19" fmla="*/ 358 h 582"/>
              <a:gd name="T20" fmla="*/ 152 w 466"/>
              <a:gd name="T21" fmla="*/ 386 h 582"/>
              <a:gd name="T22" fmla="*/ 124 w 466"/>
              <a:gd name="T23" fmla="*/ 396 h 582"/>
              <a:gd name="T24" fmla="*/ 92 w 466"/>
              <a:gd name="T25" fmla="*/ 394 h 582"/>
              <a:gd name="T26" fmla="*/ 64 w 466"/>
              <a:gd name="T27" fmla="*/ 378 h 582"/>
              <a:gd name="T28" fmla="*/ 46 w 466"/>
              <a:gd name="T29" fmla="*/ 360 h 582"/>
              <a:gd name="T30" fmla="*/ 22 w 466"/>
              <a:gd name="T31" fmla="*/ 364 h 582"/>
              <a:gd name="T32" fmla="*/ 6 w 466"/>
              <a:gd name="T33" fmla="*/ 398 h 582"/>
              <a:gd name="T34" fmla="*/ 0 w 466"/>
              <a:gd name="T35" fmla="*/ 492 h 582"/>
              <a:gd name="T36" fmla="*/ 12 w 466"/>
              <a:gd name="T37" fmla="*/ 558 h 582"/>
              <a:gd name="T38" fmla="*/ 40 w 466"/>
              <a:gd name="T39" fmla="*/ 566 h 582"/>
              <a:gd name="T40" fmla="*/ 128 w 466"/>
              <a:gd name="T41" fmla="*/ 580 h 582"/>
              <a:gd name="T42" fmla="*/ 200 w 466"/>
              <a:gd name="T43" fmla="*/ 574 h 582"/>
              <a:gd name="T44" fmla="*/ 168 w 466"/>
              <a:gd name="T45" fmla="*/ 486 h 582"/>
              <a:gd name="T46" fmla="*/ 176 w 466"/>
              <a:gd name="T47" fmla="*/ 460 h 582"/>
              <a:gd name="T48" fmla="*/ 210 w 466"/>
              <a:gd name="T49" fmla="*/ 442 h 582"/>
              <a:gd name="T50" fmla="*/ 256 w 466"/>
              <a:gd name="T51" fmla="*/ 434 h 582"/>
              <a:gd name="T52" fmla="*/ 304 w 466"/>
              <a:gd name="T53" fmla="*/ 438 h 582"/>
              <a:gd name="T54" fmla="*/ 338 w 466"/>
              <a:gd name="T55" fmla="*/ 454 h 582"/>
              <a:gd name="T56" fmla="*/ 348 w 466"/>
              <a:gd name="T57" fmla="*/ 470 h 582"/>
              <a:gd name="T58" fmla="*/ 342 w 466"/>
              <a:gd name="T59" fmla="*/ 500 h 582"/>
              <a:gd name="T60" fmla="*/ 310 w 466"/>
              <a:gd name="T61" fmla="*/ 554 h 582"/>
              <a:gd name="T62" fmla="*/ 304 w 466"/>
              <a:gd name="T63" fmla="*/ 572 h 582"/>
              <a:gd name="T64" fmla="*/ 320 w 466"/>
              <a:gd name="T65" fmla="*/ 582 h 582"/>
              <a:gd name="T66" fmla="*/ 354 w 466"/>
              <a:gd name="T67" fmla="*/ 580 h 582"/>
              <a:gd name="T68" fmla="*/ 466 w 466"/>
              <a:gd name="T69" fmla="*/ 558 h 582"/>
              <a:gd name="T70" fmla="*/ 442 w 466"/>
              <a:gd name="T71" fmla="*/ 140 h 582"/>
              <a:gd name="T72" fmla="*/ 386 w 466"/>
              <a:gd name="T73" fmla="*/ 176 h 582"/>
              <a:gd name="T74" fmla="*/ 346 w 466"/>
              <a:gd name="T75" fmla="*/ 184 h 582"/>
              <a:gd name="T76" fmla="*/ 308 w 466"/>
              <a:gd name="T77" fmla="*/ 176 h 582"/>
              <a:gd name="T78" fmla="*/ 280 w 466"/>
              <a:gd name="T79" fmla="*/ 142 h 582"/>
              <a:gd name="T80" fmla="*/ 278 w 466"/>
              <a:gd name="T81" fmla="*/ 124 h 582"/>
              <a:gd name="T82" fmla="*/ 292 w 466"/>
              <a:gd name="T83" fmla="*/ 74 h 582"/>
              <a:gd name="T84" fmla="*/ 296 w 466"/>
              <a:gd name="T85" fmla="*/ 50 h 582"/>
              <a:gd name="T86" fmla="*/ 280 w 466"/>
              <a:gd name="T87" fmla="*/ 26 h 582"/>
              <a:gd name="T88" fmla="*/ 256 w 466"/>
              <a:gd name="T89" fmla="*/ 10 h 582"/>
              <a:gd name="T90" fmla="*/ 214 w 466"/>
              <a:gd name="T91" fmla="*/ 0 h 582"/>
              <a:gd name="T92" fmla="*/ 184 w 466"/>
              <a:gd name="T93" fmla="*/ 10 h 582"/>
              <a:gd name="T94" fmla="*/ 164 w 466"/>
              <a:gd name="T95" fmla="*/ 36 h 582"/>
              <a:gd name="T96" fmla="*/ 154 w 466"/>
              <a:gd name="T97" fmla="*/ 66 h 582"/>
              <a:gd name="T98" fmla="*/ 156 w 466"/>
              <a:gd name="T99" fmla="*/ 92 h 582"/>
              <a:gd name="T100" fmla="*/ 168 w 466"/>
              <a:gd name="T101" fmla="*/ 110 h 582"/>
              <a:gd name="T102" fmla="*/ 182 w 466"/>
              <a:gd name="T103" fmla="*/ 146 h 582"/>
              <a:gd name="T104" fmla="*/ 174 w 466"/>
              <a:gd name="T105" fmla="*/ 166 h 582"/>
              <a:gd name="T106" fmla="*/ 144 w 466"/>
              <a:gd name="T107" fmla="*/ 178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6" h="582">
                <a:moveTo>
                  <a:pt x="144" y="178"/>
                </a:moveTo>
                <a:lnTo>
                  <a:pt x="144" y="178"/>
                </a:lnTo>
                <a:lnTo>
                  <a:pt x="132" y="180"/>
                </a:lnTo>
                <a:lnTo>
                  <a:pt x="118" y="178"/>
                </a:lnTo>
                <a:lnTo>
                  <a:pt x="82" y="172"/>
                </a:lnTo>
                <a:lnTo>
                  <a:pt x="42" y="160"/>
                </a:lnTo>
                <a:lnTo>
                  <a:pt x="0" y="148"/>
                </a:lnTo>
                <a:lnTo>
                  <a:pt x="0" y="148"/>
                </a:lnTo>
                <a:lnTo>
                  <a:pt x="14" y="196"/>
                </a:lnTo>
                <a:lnTo>
                  <a:pt x="32" y="238"/>
                </a:lnTo>
                <a:lnTo>
                  <a:pt x="32" y="238"/>
                </a:lnTo>
                <a:lnTo>
                  <a:pt x="40" y="250"/>
                </a:lnTo>
                <a:lnTo>
                  <a:pt x="48" y="258"/>
                </a:lnTo>
                <a:lnTo>
                  <a:pt x="60" y="262"/>
                </a:lnTo>
                <a:lnTo>
                  <a:pt x="70" y="266"/>
                </a:lnTo>
                <a:lnTo>
                  <a:pt x="82" y="266"/>
                </a:lnTo>
                <a:lnTo>
                  <a:pt x="94" y="264"/>
                </a:lnTo>
                <a:lnTo>
                  <a:pt x="120" y="260"/>
                </a:lnTo>
                <a:lnTo>
                  <a:pt x="132" y="258"/>
                </a:lnTo>
                <a:lnTo>
                  <a:pt x="142" y="258"/>
                </a:lnTo>
                <a:lnTo>
                  <a:pt x="152" y="258"/>
                </a:lnTo>
                <a:lnTo>
                  <a:pt x="162" y="262"/>
                </a:lnTo>
                <a:lnTo>
                  <a:pt x="170" y="268"/>
                </a:lnTo>
                <a:lnTo>
                  <a:pt x="176" y="280"/>
                </a:lnTo>
                <a:lnTo>
                  <a:pt x="178" y="294"/>
                </a:lnTo>
                <a:lnTo>
                  <a:pt x="180" y="314"/>
                </a:lnTo>
                <a:lnTo>
                  <a:pt x="180" y="314"/>
                </a:lnTo>
                <a:lnTo>
                  <a:pt x="180" y="330"/>
                </a:lnTo>
                <a:lnTo>
                  <a:pt x="176" y="346"/>
                </a:lnTo>
                <a:lnTo>
                  <a:pt x="172" y="358"/>
                </a:lnTo>
                <a:lnTo>
                  <a:pt x="166" y="370"/>
                </a:lnTo>
                <a:lnTo>
                  <a:pt x="160" y="378"/>
                </a:lnTo>
                <a:lnTo>
                  <a:pt x="152" y="386"/>
                </a:lnTo>
                <a:lnTo>
                  <a:pt x="142" y="390"/>
                </a:lnTo>
                <a:lnTo>
                  <a:pt x="134" y="394"/>
                </a:lnTo>
                <a:lnTo>
                  <a:pt x="124" y="396"/>
                </a:lnTo>
                <a:lnTo>
                  <a:pt x="112" y="396"/>
                </a:lnTo>
                <a:lnTo>
                  <a:pt x="102" y="396"/>
                </a:lnTo>
                <a:lnTo>
                  <a:pt x="92" y="394"/>
                </a:lnTo>
                <a:lnTo>
                  <a:pt x="82" y="390"/>
                </a:lnTo>
                <a:lnTo>
                  <a:pt x="72" y="384"/>
                </a:lnTo>
                <a:lnTo>
                  <a:pt x="64" y="378"/>
                </a:lnTo>
                <a:lnTo>
                  <a:pt x="56" y="370"/>
                </a:lnTo>
                <a:lnTo>
                  <a:pt x="56" y="370"/>
                </a:lnTo>
                <a:lnTo>
                  <a:pt x="46" y="360"/>
                </a:lnTo>
                <a:lnTo>
                  <a:pt x="36" y="358"/>
                </a:lnTo>
                <a:lnTo>
                  <a:pt x="28" y="358"/>
                </a:lnTo>
                <a:lnTo>
                  <a:pt x="22" y="364"/>
                </a:lnTo>
                <a:lnTo>
                  <a:pt x="14" y="372"/>
                </a:lnTo>
                <a:lnTo>
                  <a:pt x="10" y="384"/>
                </a:lnTo>
                <a:lnTo>
                  <a:pt x="6" y="398"/>
                </a:lnTo>
                <a:lnTo>
                  <a:pt x="2" y="416"/>
                </a:lnTo>
                <a:lnTo>
                  <a:pt x="0" y="454"/>
                </a:lnTo>
                <a:lnTo>
                  <a:pt x="0" y="492"/>
                </a:lnTo>
                <a:lnTo>
                  <a:pt x="4" y="528"/>
                </a:lnTo>
                <a:lnTo>
                  <a:pt x="8" y="546"/>
                </a:lnTo>
                <a:lnTo>
                  <a:pt x="12" y="558"/>
                </a:lnTo>
                <a:lnTo>
                  <a:pt x="12" y="558"/>
                </a:lnTo>
                <a:lnTo>
                  <a:pt x="40" y="566"/>
                </a:lnTo>
                <a:lnTo>
                  <a:pt x="40" y="566"/>
                </a:lnTo>
                <a:lnTo>
                  <a:pt x="72" y="574"/>
                </a:lnTo>
                <a:lnTo>
                  <a:pt x="102" y="578"/>
                </a:lnTo>
                <a:lnTo>
                  <a:pt x="128" y="580"/>
                </a:lnTo>
                <a:lnTo>
                  <a:pt x="152" y="580"/>
                </a:lnTo>
                <a:lnTo>
                  <a:pt x="188" y="576"/>
                </a:lnTo>
                <a:lnTo>
                  <a:pt x="200" y="574"/>
                </a:lnTo>
                <a:lnTo>
                  <a:pt x="200" y="574"/>
                </a:lnTo>
                <a:lnTo>
                  <a:pt x="168" y="486"/>
                </a:lnTo>
                <a:lnTo>
                  <a:pt x="168" y="486"/>
                </a:lnTo>
                <a:lnTo>
                  <a:pt x="166" y="476"/>
                </a:lnTo>
                <a:lnTo>
                  <a:pt x="170" y="468"/>
                </a:lnTo>
                <a:lnTo>
                  <a:pt x="176" y="460"/>
                </a:lnTo>
                <a:lnTo>
                  <a:pt x="184" y="452"/>
                </a:lnTo>
                <a:lnTo>
                  <a:pt x="196" y="446"/>
                </a:lnTo>
                <a:lnTo>
                  <a:pt x="210" y="442"/>
                </a:lnTo>
                <a:lnTo>
                  <a:pt x="224" y="438"/>
                </a:lnTo>
                <a:lnTo>
                  <a:pt x="240" y="436"/>
                </a:lnTo>
                <a:lnTo>
                  <a:pt x="256" y="434"/>
                </a:lnTo>
                <a:lnTo>
                  <a:pt x="272" y="434"/>
                </a:lnTo>
                <a:lnTo>
                  <a:pt x="288" y="436"/>
                </a:lnTo>
                <a:lnTo>
                  <a:pt x="304" y="438"/>
                </a:lnTo>
                <a:lnTo>
                  <a:pt x="318" y="442"/>
                </a:lnTo>
                <a:lnTo>
                  <a:pt x="328" y="446"/>
                </a:lnTo>
                <a:lnTo>
                  <a:pt x="338" y="454"/>
                </a:lnTo>
                <a:lnTo>
                  <a:pt x="344" y="462"/>
                </a:lnTo>
                <a:lnTo>
                  <a:pt x="344" y="462"/>
                </a:lnTo>
                <a:lnTo>
                  <a:pt x="348" y="470"/>
                </a:lnTo>
                <a:lnTo>
                  <a:pt x="348" y="480"/>
                </a:lnTo>
                <a:lnTo>
                  <a:pt x="346" y="490"/>
                </a:lnTo>
                <a:lnTo>
                  <a:pt x="342" y="500"/>
                </a:lnTo>
                <a:lnTo>
                  <a:pt x="332" y="520"/>
                </a:lnTo>
                <a:lnTo>
                  <a:pt x="320" y="538"/>
                </a:lnTo>
                <a:lnTo>
                  <a:pt x="310" y="554"/>
                </a:lnTo>
                <a:lnTo>
                  <a:pt x="306" y="562"/>
                </a:lnTo>
                <a:lnTo>
                  <a:pt x="304" y="568"/>
                </a:lnTo>
                <a:lnTo>
                  <a:pt x="304" y="572"/>
                </a:lnTo>
                <a:lnTo>
                  <a:pt x="306" y="578"/>
                </a:lnTo>
                <a:lnTo>
                  <a:pt x="312" y="580"/>
                </a:lnTo>
                <a:lnTo>
                  <a:pt x="320" y="582"/>
                </a:lnTo>
                <a:lnTo>
                  <a:pt x="320" y="582"/>
                </a:lnTo>
                <a:lnTo>
                  <a:pt x="336" y="582"/>
                </a:lnTo>
                <a:lnTo>
                  <a:pt x="354" y="580"/>
                </a:lnTo>
                <a:lnTo>
                  <a:pt x="392" y="574"/>
                </a:lnTo>
                <a:lnTo>
                  <a:pt x="432" y="566"/>
                </a:lnTo>
                <a:lnTo>
                  <a:pt x="466" y="558"/>
                </a:lnTo>
                <a:lnTo>
                  <a:pt x="466" y="122"/>
                </a:lnTo>
                <a:lnTo>
                  <a:pt x="466" y="122"/>
                </a:lnTo>
                <a:lnTo>
                  <a:pt x="442" y="140"/>
                </a:lnTo>
                <a:lnTo>
                  <a:pt x="418" y="158"/>
                </a:lnTo>
                <a:lnTo>
                  <a:pt x="396" y="172"/>
                </a:lnTo>
                <a:lnTo>
                  <a:pt x="386" y="176"/>
                </a:lnTo>
                <a:lnTo>
                  <a:pt x="376" y="178"/>
                </a:lnTo>
                <a:lnTo>
                  <a:pt x="376" y="178"/>
                </a:lnTo>
                <a:lnTo>
                  <a:pt x="346" y="184"/>
                </a:lnTo>
                <a:lnTo>
                  <a:pt x="332" y="184"/>
                </a:lnTo>
                <a:lnTo>
                  <a:pt x="320" y="182"/>
                </a:lnTo>
                <a:lnTo>
                  <a:pt x="308" y="176"/>
                </a:lnTo>
                <a:lnTo>
                  <a:pt x="296" y="170"/>
                </a:lnTo>
                <a:lnTo>
                  <a:pt x="288" y="158"/>
                </a:lnTo>
                <a:lnTo>
                  <a:pt x="280" y="142"/>
                </a:lnTo>
                <a:lnTo>
                  <a:pt x="280" y="142"/>
                </a:lnTo>
                <a:lnTo>
                  <a:pt x="278" y="134"/>
                </a:lnTo>
                <a:lnTo>
                  <a:pt x="278" y="124"/>
                </a:lnTo>
                <a:lnTo>
                  <a:pt x="278" y="116"/>
                </a:lnTo>
                <a:lnTo>
                  <a:pt x="280" y="108"/>
                </a:lnTo>
                <a:lnTo>
                  <a:pt x="292" y="74"/>
                </a:lnTo>
                <a:lnTo>
                  <a:pt x="296" y="66"/>
                </a:lnTo>
                <a:lnTo>
                  <a:pt x="296" y="58"/>
                </a:lnTo>
                <a:lnTo>
                  <a:pt x="296" y="50"/>
                </a:lnTo>
                <a:lnTo>
                  <a:pt x="292" y="42"/>
                </a:lnTo>
                <a:lnTo>
                  <a:pt x="288" y="34"/>
                </a:lnTo>
                <a:lnTo>
                  <a:pt x="280" y="26"/>
                </a:lnTo>
                <a:lnTo>
                  <a:pt x="270" y="18"/>
                </a:lnTo>
                <a:lnTo>
                  <a:pt x="256" y="10"/>
                </a:lnTo>
                <a:lnTo>
                  <a:pt x="256" y="10"/>
                </a:lnTo>
                <a:lnTo>
                  <a:pt x="240" y="4"/>
                </a:lnTo>
                <a:lnTo>
                  <a:pt x="226" y="0"/>
                </a:lnTo>
                <a:lnTo>
                  <a:pt x="214" y="0"/>
                </a:lnTo>
                <a:lnTo>
                  <a:pt x="202" y="0"/>
                </a:lnTo>
                <a:lnTo>
                  <a:pt x="192" y="4"/>
                </a:lnTo>
                <a:lnTo>
                  <a:pt x="184" y="10"/>
                </a:lnTo>
                <a:lnTo>
                  <a:pt x="176" y="18"/>
                </a:lnTo>
                <a:lnTo>
                  <a:pt x="168" y="26"/>
                </a:lnTo>
                <a:lnTo>
                  <a:pt x="164" y="36"/>
                </a:lnTo>
                <a:lnTo>
                  <a:pt x="158" y="46"/>
                </a:lnTo>
                <a:lnTo>
                  <a:pt x="156" y="56"/>
                </a:lnTo>
                <a:lnTo>
                  <a:pt x="154" y="66"/>
                </a:lnTo>
                <a:lnTo>
                  <a:pt x="154" y="74"/>
                </a:lnTo>
                <a:lnTo>
                  <a:pt x="154" y="84"/>
                </a:lnTo>
                <a:lnTo>
                  <a:pt x="156" y="92"/>
                </a:lnTo>
                <a:lnTo>
                  <a:pt x="160" y="98"/>
                </a:lnTo>
                <a:lnTo>
                  <a:pt x="160" y="98"/>
                </a:lnTo>
                <a:lnTo>
                  <a:pt x="168" y="110"/>
                </a:lnTo>
                <a:lnTo>
                  <a:pt x="174" y="122"/>
                </a:lnTo>
                <a:lnTo>
                  <a:pt x="180" y="134"/>
                </a:lnTo>
                <a:lnTo>
                  <a:pt x="182" y="146"/>
                </a:lnTo>
                <a:lnTo>
                  <a:pt x="180" y="156"/>
                </a:lnTo>
                <a:lnTo>
                  <a:pt x="178" y="162"/>
                </a:lnTo>
                <a:lnTo>
                  <a:pt x="174" y="166"/>
                </a:lnTo>
                <a:lnTo>
                  <a:pt x="170" y="170"/>
                </a:lnTo>
                <a:lnTo>
                  <a:pt x="162" y="174"/>
                </a:lnTo>
                <a:lnTo>
                  <a:pt x="144" y="178"/>
                </a:lnTo>
                <a:lnTo>
                  <a:pt x="144" y="17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1" name="Freeform 54"/>
          <p:cNvSpPr>
            <a:spLocks/>
          </p:cNvSpPr>
          <p:nvPr/>
        </p:nvSpPr>
        <p:spPr bwMode="auto">
          <a:xfrm>
            <a:off x="5581650" y="1368425"/>
            <a:ext cx="987425" cy="863600"/>
          </a:xfrm>
          <a:custGeom>
            <a:avLst/>
            <a:gdLst>
              <a:gd name="T0" fmla="*/ 162 w 622"/>
              <a:gd name="T1" fmla="*/ 156 h 544"/>
              <a:gd name="T2" fmla="*/ 50 w 622"/>
              <a:gd name="T3" fmla="*/ 114 h 544"/>
              <a:gd name="T4" fmla="*/ 30 w 622"/>
              <a:gd name="T5" fmla="*/ 214 h 544"/>
              <a:gd name="T6" fmla="*/ 68 w 622"/>
              <a:gd name="T7" fmla="*/ 262 h 544"/>
              <a:gd name="T8" fmla="*/ 110 w 622"/>
              <a:gd name="T9" fmla="*/ 272 h 544"/>
              <a:gd name="T10" fmla="*/ 140 w 622"/>
              <a:gd name="T11" fmla="*/ 308 h 544"/>
              <a:gd name="T12" fmla="*/ 156 w 622"/>
              <a:gd name="T13" fmla="*/ 364 h 544"/>
              <a:gd name="T14" fmla="*/ 142 w 622"/>
              <a:gd name="T15" fmla="*/ 396 h 544"/>
              <a:gd name="T16" fmla="*/ 110 w 622"/>
              <a:gd name="T17" fmla="*/ 400 h 544"/>
              <a:gd name="T18" fmla="*/ 52 w 622"/>
              <a:gd name="T19" fmla="*/ 374 h 544"/>
              <a:gd name="T20" fmla="*/ 32 w 622"/>
              <a:gd name="T21" fmla="*/ 434 h 544"/>
              <a:gd name="T22" fmla="*/ 96 w 622"/>
              <a:gd name="T23" fmla="*/ 518 h 544"/>
              <a:gd name="T24" fmla="*/ 210 w 622"/>
              <a:gd name="T25" fmla="*/ 542 h 544"/>
              <a:gd name="T26" fmla="*/ 240 w 622"/>
              <a:gd name="T27" fmla="*/ 542 h 544"/>
              <a:gd name="T28" fmla="*/ 252 w 622"/>
              <a:gd name="T29" fmla="*/ 510 h 544"/>
              <a:gd name="T30" fmla="*/ 232 w 622"/>
              <a:gd name="T31" fmla="*/ 448 h 544"/>
              <a:gd name="T32" fmla="*/ 222 w 622"/>
              <a:gd name="T33" fmla="*/ 418 h 544"/>
              <a:gd name="T34" fmla="*/ 252 w 622"/>
              <a:gd name="T35" fmla="*/ 394 h 544"/>
              <a:gd name="T36" fmla="*/ 316 w 622"/>
              <a:gd name="T37" fmla="*/ 380 h 544"/>
              <a:gd name="T38" fmla="*/ 362 w 622"/>
              <a:gd name="T39" fmla="*/ 396 h 544"/>
              <a:gd name="T40" fmla="*/ 372 w 622"/>
              <a:gd name="T41" fmla="*/ 426 h 544"/>
              <a:gd name="T42" fmla="*/ 344 w 622"/>
              <a:gd name="T43" fmla="*/ 490 h 544"/>
              <a:gd name="T44" fmla="*/ 318 w 622"/>
              <a:gd name="T45" fmla="*/ 534 h 544"/>
              <a:gd name="T46" fmla="*/ 346 w 622"/>
              <a:gd name="T47" fmla="*/ 544 h 544"/>
              <a:gd name="T48" fmla="*/ 480 w 622"/>
              <a:gd name="T49" fmla="*/ 534 h 544"/>
              <a:gd name="T50" fmla="*/ 494 w 622"/>
              <a:gd name="T51" fmla="*/ 466 h 544"/>
              <a:gd name="T52" fmla="*/ 512 w 622"/>
              <a:gd name="T53" fmla="*/ 412 h 544"/>
              <a:gd name="T54" fmla="*/ 562 w 622"/>
              <a:gd name="T55" fmla="*/ 432 h 544"/>
              <a:gd name="T56" fmla="*/ 600 w 622"/>
              <a:gd name="T57" fmla="*/ 426 h 544"/>
              <a:gd name="T58" fmla="*/ 620 w 622"/>
              <a:gd name="T59" fmla="*/ 400 h 544"/>
              <a:gd name="T60" fmla="*/ 608 w 622"/>
              <a:gd name="T61" fmla="*/ 322 h 544"/>
              <a:gd name="T62" fmla="*/ 588 w 622"/>
              <a:gd name="T63" fmla="*/ 296 h 544"/>
              <a:gd name="T64" fmla="*/ 512 w 622"/>
              <a:gd name="T65" fmla="*/ 330 h 544"/>
              <a:gd name="T66" fmla="*/ 466 w 622"/>
              <a:gd name="T67" fmla="*/ 338 h 544"/>
              <a:gd name="T68" fmla="*/ 460 w 622"/>
              <a:gd name="T69" fmla="*/ 312 h 544"/>
              <a:gd name="T70" fmla="*/ 486 w 622"/>
              <a:gd name="T71" fmla="*/ 100 h 544"/>
              <a:gd name="T72" fmla="*/ 362 w 622"/>
              <a:gd name="T73" fmla="*/ 160 h 544"/>
              <a:gd name="T74" fmla="*/ 310 w 622"/>
              <a:gd name="T75" fmla="*/ 158 h 544"/>
              <a:gd name="T76" fmla="*/ 278 w 622"/>
              <a:gd name="T77" fmla="*/ 120 h 544"/>
              <a:gd name="T78" fmla="*/ 296 w 622"/>
              <a:gd name="T79" fmla="*/ 66 h 544"/>
              <a:gd name="T80" fmla="*/ 302 w 622"/>
              <a:gd name="T81" fmla="*/ 28 h 544"/>
              <a:gd name="T82" fmla="*/ 274 w 622"/>
              <a:gd name="T83" fmla="*/ 4 h 544"/>
              <a:gd name="T84" fmla="*/ 224 w 622"/>
              <a:gd name="T85" fmla="*/ 2 h 544"/>
              <a:gd name="T86" fmla="*/ 160 w 622"/>
              <a:gd name="T87" fmla="*/ 22 h 544"/>
              <a:gd name="T88" fmla="*/ 132 w 622"/>
              <a:gd name="T89" fmla="*/ 50 h 544"/>
              <a:gd name="T90" fmla="*/ 144 w 622"/>
              <a:gd name="T91" fmla="*/ 90 h 544"/>
              <a:gd name="T92" fmla="*/ 184 w 622"/>
              <a:gd name="T93" fmla="*/ 140 h 544"/>
              <a:gd name="T94" fmla="*/ 176 w 622"/>
              <a:gd name="T95" fmla="*/ 15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2" h="544">
                <a:moveTo>
                  <a:pt x="176" y="154"/>
                </a:moveTo>
                <a:lnTo>
                  <a:pt x="176" y="154"/>
                </a:lnTo>
                <a:lnTo>
                  <a:pt x="170" y="156"/>
                </a:lnTo>
                <a:lnTo>
                  <a:pt x="162" y="156"/>
                </a:lnTo>
                <a:lnTo>
                  <a:pt x="144" y="154"/>
                </a:lnTo>
                <a:lnTo>
                  <a:pt x="124" y="146"/>
                </a:lnTo>
                <a:lnTo>
                  <a:pt x="100" y="136"/>
                </a:lnTo>
                <a:lnTo>
                  <a:pt x="50" y="114"/>
                </a:lnTo>
                <a:lnTo>
                  <a:pt x="0" y="90"/>
                </a:lnTo>
                <a:lnTo>
                  <a:pt x="0" y="90"/>
                </a:lnTo>
                <a:lnTo>
                  <a:pt x="14" y="158"/>
                </a:lnTo>
                <a:lnTo>
                  <a:pt x="30" y="214"/>
                </a:lnTo>
                <a:lnTo>
                  <a:pt x="46" y="268"/>
                </a:lnTo>
                <a:lnTo>
                  <a:pt x="46" y="268"/>
                </a:lnTo>
                <a:lnTo>
                  <a:pt x="56" y="264"/>
                </a:lnTo>
                <a:lnTo>
                  <a:pt x="68" y="262"/>
                </a:lnTo>
                <a:lnTo>
                  <a:pt x="84" y="262"/>
                </a:lnTo>
                <a:lnTo>
                  <a:pt x="102" y="268"/>
                </a:lnTo>
                <a:lnTo>
                  <a:pt x="102" y="268"/>
                </a:lnTo>
                <a:lnTo>
                  <a:pt x="110" y="272"/>
                </a:lnTo>
                <a:lnTo>
                  <a:pt x="120" y="278"/>
                </a:lnTo>
                <a:lnTo>
                  <a:pt x="128" y="286"/>
                </a:lnTo>
                <a:lnTo>
                  <a:pt x="134" y="296"/>
                </a:lnTo>
                <a:lnTo>
                  <a:pt x="140" y="308"/>
                </a:lnTo>
                <a:lnTo>
                  <a:pt x="146" y="318"/>
                </a:lnTo>
                <a:lnTo>
                  <a:pt x="154" y="342"/>
                </a:lnTo>
                <a:lnTo>
                  <a:pt x="156" y="354"/>
                </a:lnTo>
                <a:lnTo>
                  <a:pt x="156" y="364"/>
                </a:lnTo>
                <a:lnTo>
                  <a:pt x="154" y="374"/>
                </a:lnTo>
                <a:lnTo>
                  <a:pt x="152" y="384"/>
                </a:lnTo>
                <a:lnTo>
                  <a:pt x="148" y="392"/>
                </a:lnTo>
                <a:lnTo>
                  <a:pt x="142" y="396"/>
                </a:lnTo>
                <a:lnTo>
                  <a:pt x="134" y="400"/>
                </a:lnTo>
                <a:lnTo>
                  <a:pt x="124" y="400"/>
                </a:lnTo>
                <a:lnTo>
                  <a:pt x="124" y="400"/>
                </a:lnTo>
                <a:lnTo>
                  <a:pt x="110" y="400"/>
                </a:lnTo>
                <a:lnTo>
                  <a:pt x="96" y="396"/>
                </a:lnTo>
                <a:lnTo>
                  <a:pt x="84" y="392"/>
                </a:lnTo>
                <a:lnTo>
                  <a:pt x="72" y="386"/>
                </a:lnTo>
                <a:lnTo>
                  <a:pt x="52" y="374"/>
                </a:lnTo>
                <a:lnTo>
                  <a:pt x="34" y="362"/>
                </a:lnTo>
                <a:lnTo>
                  <a:pt x="34" y="362"/>
                </a:lnTo>
                <a:lnTo>
                  <a:pt x="32" y="396"/>
                </a:lnTo>
                <a:lnTo>
                  <a:pt x="32" y="434"/>
                </a:lnTo>
                <a:lnTo>
                  <a:pt x="36" y="522"/>
                </a:lnTo>
                <a:lnTo>
                  <a:pt x="80" y="518"/>
                </a:lnTo>
                <a:lnTo>
                  <a:pt x="80" y="518"/>
                </a:lnTo>
                <a:lnTo>
                  <a:pt x="96" y="518"/>
                </a:lnTo>
                <a:lnTo>
                  <a:pt x="116" y="522"/>
                </a:lnTo>
                <a:lnTo>
                  <a:pt x="164" y="534"/>
                </a:lnTo>
                <a:lnTo>
                  <a:pt x="188" y="538"/>
                </a:lnTo>
                <a:lnTo>
                  <a:pt x="210" y="542"/>
                </a:lnTo>
                <a:lnTo>
                  <a:pt x="228" y="544"/>
                </a:lnTo>
                <a:lnTo>
                  <a:pt x="234" y="544"/>
                </a:lnTo>
                <a:lnTo>
                  <a:pt x="240" y="542"/>
                </a:lnTo>
                <a:lnTo>
                  <a:pt x="240" y="542"/>
                </a:lnTo>
                <a:lnTo>
                  <a:pt x="244" y="538"/>
                </a:lnTo>
                <a:lnTo>
                  <a:pt x="248" y="534"/>
                </a:lnTo>
                <a:lnTo>
                  <a:pt x="252" y="524"/>
                </a:lnTo>
                <a:lnTo>
                  <a:pt x="252" y="510"/>
                </a:lnTo>
                <a:lnTo>
                  <a:pt x="250" y="496"/>
                </a:lnTo>
                <a:lnTo>
                  <a:pt x="246" y="480"/>
                </a:lnTo>
                <a:lnTo>
                  <a:pt x="240" y="464"/>
                </a:lnTo>
                <a:lnTo>
                  <a:pt x="232" y="448"/>
                </a:lnTo>
                <a:lnTo>
                  <a:pt x="224" y="432"/>
                </a:lnTo>
                <a:lnTo>
                  <a:pt x="224" y="432"/>
                </a:lnTo>
                <a:lnTo>
                  <a:pt x="222" y="426"/>
                </a:lnTo>
                <a:lnTo>
                  <a:pt x="222" y="418"/>
                </a:lnTo>
                <a:lnTo>
                  <a:pt x="226" y="412"/>
                </a:lnTo>
                <a:lnTo>
                  <a:pt x="232" y="406"/>
                </a:lnTo>
                <a:lnTo>
                  <a:pt x="240" y="400"/>
                </a:lnTo>
                <a:lnTo>
                  <a:pt x="252" y="394"/>
                </a:lnTo>
                <a:lnTo>
                  <a:pt x="276" y="386"/>
                </a:lnTo>
                <a:lnTo>
                  <a:pt x="290" y="382"/>
                </a:lnTo>
                <a:lnTo>
                  <a:pt x="304" y="382"/>
                </a:lnTo>
                <a:lnTo>
                  <a:pt x="316" y="380"/>
                </a:lnTo>
                <a:lnTo>
                  <a:pt x="330" y="382"/>
                </a:lnTo>
                <a:lnTo>
                  <a:pt x="342" y="386"/>
                </a:lnTo>
                <a:lnTo>
                  <a:pt x="352" y="390"/>
                </a:lnTo>
                <a:lnTo>
                  <a:pt x="362" y="396"/>
                </a:lnTo>
                <a:lnTo>
                  <a:pt x="368" y="406"/>
                </a:lnTo>
                <a:lnTo>
                  <a:pt x="368" y="406"/>
                </a:lnTo>
                <a:lnTo>
                  <a:pt x="372" y="416"/>
                </a:lnTo>
                <a:lnTo>
                  <a:pt x="372" y="426"/>
                </a:lnTo>
                <a:lnTo>
                  <a:pt x="372" y="438"/>
                </a:lnTo>
                <a:lnTo>
                  <a:pt x="368" y="448"/>
                </a:lnTo>
                <a:lnTo>
                  <a:pt x="358" y="470"/>
                </a:lnTo>
                <a:lnTo>
                  <a:pt x="344" y="490"/>
                </a:lnTo>
                <a:lnTo>
                  <a:pt x="330" y="508"/>
                </a:lnTo>
                <a:lnTo>
                  <a:pt x="320" y="524"/>
                </a:lnTo>
                <a:lnTo>
                  <a:pt x="318" y="530"/>
                </a:lnTo>
                <a:lnTo>
                  <a:pt x="318" y="534"/>
                </a:lnTo>
                <a:lnTo>
                  <a:pt x="322" y="538"/>
                </a:lnTo>
                <a:lnTo>
                  <a:pt x="328" y="542"/>
                </a:lnTo>
                <a:lnTo>
                  <a:pt x="328" y="542"/>
                </a:lnTo>
                <a:lnTo>
                  <a:pt x="346" y="544"/>
                </a:lnTo>
                <a:lnTo>
                  <a:pt x="370" y="544"/>
                </a:lnTo>
                <a:lnTo>
                  <a:pt x="420" y="542"/>
                </a:lnTo>
                <a:lnTo>
                  <a:pt x="462" y="536"/>
                </a:lnTo>
                <a:lnTo>
                  <a:pt x="480" y="534"/>
                </a:lnTo>
                <a:lnTo>
                  <a:pt x="480" y="534"/>
                </a:lnTo>
                <a:lnTo>
                  <a:pt x="504" y="534"/>
                </a:lnTo>
                <a:lnTo>
                  <a:pt x="504" y="534"/>
                </a:lnTo>
                <a:lnTo>
                  <a:pt x="494" y="466"/>
                </a:lnTo>
                <a:lnTo>
                  <a:pt x="482" y="408"/>
                </a:lnTo>
                <a:lnTo>
                  <a:pt x="482" y="408"/>
                </a:lnTo>
                <a:lnTo>
                  <a:pt x="512" y="412"/>
                </a:lnTo>
                <a:lnTo>
                  <a:pt x="512" y="412"/>
                </a:lnTo>
                <a:lnTo>
                  <a:pt x="522" y="414"/>
                </a:lnTo>
                <a:lnTo>
                  <a:pt x="532" y="420"/>
                </a:lnTo>
                <a:lnTo>
                  <a:pt x="552" y="428"/>
                </a:lnTo>
                <a:lnTo>
                  <a:pt x="562" y="432"/>
                </a:lnTo>
                <a:lnTo>
                  <a:pt x="572" y="434"/>
                </a:lnTo>
                <a:lnTo>
                  <a:pt x="586" y="432"/>
                </a:lnTo>
                <a:lnTo>
                  <a:pt x="600" y="426"/>
                </a:lnTo>
                <a:lnTo>
                  <a:pt x="600" y="426"/>
                </a:lnTo>
                <a:lnTo>
                  <a:pt x="608" y="422"/>
                </a:lnTo>
                <a:lnTo>
                  <a:pt x="612" y="416"/>
                </a:lnTo>
                <a:lnTo>
                  <a:pt x="616" y="408"/>
                </a:lnTo>
                <a:lnTo>
                  <a:pt x="620" y="400"/>
                </a:lnTo>
                <a:lnTo>
                  <a:pt x="622" y="380"/>
                </a:lnTo>
                <a:lnTo>
                  <a:pt x="620" y="360"/>
                </a:lnTo>
                <a:lnTo>
                  <a:pt x="614" y="340"/>
                </a:lnTo>
                <a:lnTo>
                  <a:pt x="608" y="322"/>
                </a:lnTo>
                <a:lnTo>
                  <a:pt x="600" y="308"/>
                </a:lnTo>
                <a:lnTo>
                  <a:pt x="592" y="298"/>
                </a:lnTo>
                <a:lnTo>
                  <a:pt x="592" y="298"/>
                </a:lnTo>
                <a:lnTo>
                  <a:pt x="588" y="296"/>
                </a:lnTo>
                <a:lnTo>
                  <a:pt x="584" y="296"/>
                </a:lnTo>
                <a:lnTo>
                  <a:pt x="570" y="302"/>
                </a:lnTo>
                <a:lnTo>
                  <a:pt x="532" y="320"/>
                </a:lnTo>
                <a:lnTo>
                  <a:pt x="512" y="330"/>
                </a:lnTo>
                <a:lnTo>
                  <a:pt x="492" y="338"/>
                </a:lnTo>
                <a:lnTo>
                  <a:pt x="476" y="340"/>
                </a:lnTo>
                <a:lnTo>
                  <a:pt x="470" y="340"/>
                </a:lnTo>
                <a:lnTo>
                  <a:pt x="466" y="338"/>
                </a:lnTo>
                <a:lnTo>
                  <a:pt x="466" y="338"/>
                </a:lnTo>
                <a:lnTo>
                  <a:pt x="462" y="336"/>
                </a:lnTo>
                <a:lnTo>
                  <a:pt x="462" y="330"/>
                </a:lnTo>
                <a:lnTo>
                  <a:pt x="460" y="312"/>
                </a:lnTo>
                <a:lnTo>
                  <a:pt x="462" y="286"/>
                </a:lnTo>
                <a:lnTo>
                  <a:pt x="466" y="254"/>
                </a:lnTo>
                <a:lnTo>
                  <a:pt x="486" y="100"/>
                </a:lnTo>
                <a:lnTo>
                  <a:pt x="486" y="100"/>
                </a:lnTo>
                <a:lnTo>
                  <a:pt x="444" y="124"/>
                </a:lnTo>
                <a:lnTo>
                  <a:pt x="400" y="144"/>
                </a:lnTo>
                <a:lnTo>
                  <a:pt x="380" y="154"/>
                </a:lnTo>
                <a:lnTo>
                  <a:pt x="362" y="160"/>
                </a:lnTo>
                <a:lnTo>
                  <a:pt x="344" y="162"/>
                </a:lnTo>
                <a:lnTo>
                  <a:pt x="328" y="162"/>
                </a:lnTo>
                <a:lnTo>
                  <a:pt x="328" y="162"/>
                </a:lnTo>
                <a:lnTo>
                  <a:pt x="310" y="158"/>
                </a:lnTo>
                <a:lnTo>
                  <a:pt x="296" y="150"/>
                </a:lnTo>
                <a:lnTo>
                  <a:pt x="286" y="142"/>
                </a:lnTo>
                <a:lnTo>
                  <a:pt x="280" y="132"/>
                </a:lnTo>
                <a:lnTo>
                  <a:pt x="278" y="120"/>
                </a:lnTo>
                <a:lnTo>
                  <a:pt x="280" y="104"/>
                </a:lnTo>
                <a:lnTo>
                  <a:pt x="286" y="88"/>
                </a:lnTo>
                <a:lnTo>
                  <a:pt x="296" y="66"/>
                </a:lnTo>
                <a:lnTo>
                  <a:pt x="296" y="66"/>
                </a:lnTo>
                <a:lnTo>
                  <a:pt x="302" y="56"/>
                </a:lnTo>
                <a:lnTo>
                  <a:pt x="304" y="46"/>
                </a:lnTo>
                <a:lnTo>
                  <a:pt x="304" y="36"/>
                </a:lnTo>
                <a:lnTo>
                  <a:pt x="302" y="28"/>
                </a:lnTo>
                <a:lnTo>
                  <a:pt x="298" y="20"/>
                </a:lnTo>
                <a:lnTo>
                  <a:pt x="292" y="14"/>
                </a:lnTo>
                <a:lnTo>
                  <a:pt x="284" y="10"/>
                </a:lnTo>
                <a:lnTo>
                  <a:pt x="274" y="4"/>
                </a:lnTo>
                <a:lnTo>
                  <a:pt x="264" y="2"/>
                </a:lnTo>
                <a:lnTo>
                  <a:pt x="250" y="0"/>
                </a:lnTo>
                <a:lnTo>
                  <a:pt x="238" y="0"/>
                </a:lnTo>
                <a:lnTo>
                  <a:pt x="224" y="2"/>
                </a:lnTo>
                <a:lnTo>
                  <a:pt x="208" y="4"/>
                </a:lnTo>
                <a:lnTo>
                  <a:pt x="192" y="8"/>
                </a:lnTo>
                <a:lnTo>
                  <a:pt x="176" y="14"/>
                </a:lnTo>
                <a:lnTo>
                  <a:pt x="160" y="22"/>
                </a:lnTo>
                <a:lnTo>
                  <a:pt x="160" y="22"/>
                </a:lnTo>
                <a:lnTo>
                  <a:pt x="146" y="32"/>
                </a:lnTo>
                <a:lnTo>
                  <a:pt x="138" y="40"/>
                </a:lnTo>
                <a:lnTo>
                  <a:pt x="132" y="50"/>
                </a:lnTo>
                <a:lnTo>
                  <a:pt x="132" y="60"/>
                </a:lnTo>
                <a:lnTo>
                  <a:pt x="134" y="70"/>
                </a:lnTo>
                <a:lnTo>
                  <a:pt x="138" y="80"/>
                </a:lnTo>
                <a:lnTo>
                  <a:pt x="144" y="90"/>
                </a:lnTo>
                <a:lnTo>
                  <a:pt x="152" y="100"/>
                </a:lnTo>
                <a:lnTo>
                  <a:pt x="168" y="118"/>
                </a:lnTo>
                <a:lnTo>
                  <a:pt x="180" y="134"/>
                </a:lnTo>
                <a:lnTo>
                  <a:pt x="184" y="140"/>
                </a:lnTo>
                <a:lnTo>
                  <a:pt x="184" y="146"/>
                </a:lnTo>
                <a:lnTo>
                  <a:pt x="182" y="152"/>
                </a:lnTo>
                <a:lnTo>
                  <a:pt x="176" y="154"/>
                </a:lnTo>
                <a:lnTo>
                  <a:pt x="176" y="1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2" name="Freeform 55"/>
          <p:cNvSpPr>
            <a:spLocks/>
          </p:cNvSpPr>
          <p:nvPr/>
        </p:nvSpPr>
        <p:spPr bwMode="auto">
          <a:xfrm>
            <a:off x="4181475" y="1339850"/>
            <a:ext cx="968375" cy="914400"/>
          </a:xfrm>
          <a:custGeom>
            <a:avLst/>
            <a:gdLst>
              <a:gd name="T0" fmla="*/ 154 w 610"/>
              <a:gd name="T1" fmla="*/ 174 h 576"/>
              <a:gd name="T2" fmla="*/ 36 w 610"/>
              <a:gd name="T3" fmla="*/ 146 h 576"/>
              <a:gd name="T4" fmla="*/ 2 w 610"/>
              <a:gd name="T5" fmla="*/ 232 h 576"/>
              <a:gd name="T6" fmla="*/ 6 w 610"/>
              <a:gd name="T7" fmla="*/ 270 h 576"/>
              <a:gd name="T8" fmla="*/ 32 w 610"/>
              <a:gd name="T9" fmla="*/ 304 h 576"/>
              <a:gd name="T10" fmla="*/ 66 w 610"/>
              <a:gd name="T11" fmla="*/ 304 h 576"/>
              <a:gd name="T12" fmla="*/ 138 w 610"/>
              <a:gd name="T13" fmla="*/ 296 h 576"/>
              <a:gd name="T14" fmla="*/ 188 w 610"/>
              <a:gd name="T15" fmla="*/ 314 h 576"/>
              <a:gd name="T16" fmla="*/ 198 w 610"/>
              <a:gd name="T17" fmla="*/ 354 h 576"/>
              <a:gd name="T18" fmla="*/ 182 w 610"/>
              <a:gd name="T19" fmla="*/ 392 h 576"/>
              <a:gd name="T20" fmla="*/ 146 w 610"/>
              <a:gd name="T21" fmla="*/ 408 h 576"/>
              <a:gd name="T22" fmla="*/ 52 w 610"/>
              <a:gd name="T23" fmla="*/ 398 h 576"/>
              <a:gd name="T24" fmla="*/ 16 w 610"/>
              <a:gd name="T25" fmla="*/ 420 h 576"/>
              <a:gd name="T26" fmla="*/ 2 w 610"/>
              <a:gd name="T27" fmla="*/ 492 h 576"/>
              <a:gd name="T28" fmla="*/ 56 w 610"/>
              <a:gd name="T29" fmla="*/ 544 h 576"/>
              <a:gd name="T30" fmla="*/ 98 w 610"/>
              <a:gd name="T31" fmla="*/ 558 h 576"/>
              <a:gd name="T32" fmla="*/ 192 w 610"/>
              <a:gd name="T33" fmla="*/ 568 h 576"/>
              <a:gd name="T34" fmla="*/ 258 w 610"/>
              <a:gd name="T35" fmla="*/ 560 h 576"/>
              <a:gd name="T36" fmla="*/ 274 w 610"/>
              <a:gd name="T37" fmla="*/ 544 h 576"/>
              <a:gd name="T38" fmla="*/ 218 w 610"/>
              <a:gd name="T39" fmla="*/ 506 h 576"/>
              <a:gd name="T40" fmla="*/ 194 w 610"/>
              <a:gd name="T41" fmla="*/ 484 h 576"/>
              <a:gd name="T42" fmla="*/ 210 w 610"/>
              <a:gd name="T43" fmla="*/ 458 h 576"/>
              <a:gd name="T44" fmla="*/ 298 w 610"/>
              <a:gd name="T45" fmla="*/ 434 h 576"/>
              <a:gd name="T46" fmla="*/ 340 w 610"/>
              <a:gd name="T47" fmla="*/ 442 h 576"/>
              <a:gd name="T48" fmla="*/ 376 w 610"/>
              <a:gd name="T49" fmla="*/ 470 h 576"/>
              <a:gd name="T50" fmla="*/ 396 w 610"/>
              <a:gd name="T51" fmla="*/ 526 h 576"/>
              <a:gd name="T52" fmla="*/ 418 w 610"/>
              <a:gd name="T53" fmla="*/ 562 h 576"/>
              <a:gd name="T54" fmla="*/ 460 w 610"/>
              <a:gd name="T55" fmla="*/ 574 h 576"/>
              <a:gd name="T56" fmla="*/ 490 w 610"/>
              <a:gd name="T57" fmla="*/ 560 h 576"/>
              <a:gd name="T58" fmla="*/ 454 w 610"/>
              <a:gd name="T59" fmla="*/ 472 h 576"/>
              <a:gd name="T60" fmla="*/ 452 w 610"/>
              <a:gd name="T61" fmla="*/ 410 h 576"/>
              <a:gd name="T62" fmla="*/ 466 w 610"/>
              <a:gd name="T63" fmla="*/ 400 h 576"/>
              <a:gd name="T64" fmla="*/ 524 w 610"/>
              <a:gd name="T65" fmla="*/ 410 h 576"/>
              <a:gd name="T66" fmla="*/ 582 w 610"/>
              <a:gd name="T67" fmla="*/ 412 h 576"/>
              <a:gd name="T68" fmla="*/ 608 w 610"/>
              <a:gd name="T69" fmla="*/ 378 h 576"/>
              <a:gd name="T70" fmla="*/ 608 w 610"/>
              <a:gd name="T71" fmla="*/ 326 h 576"/>
              <a:gd name="T72" fmla="*/ 590 w 610"/>
              <a:gd name="T73" fmla="*/ 288 h 576"/>
              <a:gd name="T74" fmla="*/ 558 w 610"/>
              <a:gd name="T75" fmla="*/ 276 h 576"/>
              <a:gd name="T76" fmla="*/ 498 w 610"/>
              <a:gd name="T77" fmla="*/ 288 h 576"/>
              <a:gd name="T78" fmla="*/ 470 w 610"/>
              <a:gd name="T79" fmla="*/ 278 h 576"/>
              <a:gd name="T80" fmla="*/ 460 w 610"/>
              <a:gd name="T81" fmla="*/ 236 h 576"/>
              <a:gd name="T82" fmla="*/ 490 w 610"/>
              <a:gd name="T83" fmla="*/ 134 h 576"/>
              <a:gd name="T84" fmla="*/ 506 w 610"/>
              <a:gd name="T85" fmla="*/ 108 h 576"/>
              <a:gd name="T86" fmla="*/ 338 w 610"/>
              <a:gd name="T87" fmla="*/ 150 h 576"/>
              <a:gd name="T88" fmla="*/ 306 w 610"/>
              <a:gd name="T89" fmla="*/ 144 h 576"/>
              <a:gd name="T90" fmla="*/ 292 w 610"/>
              <a:gd name="T91" fmla="*/ 118 h 576"/>
              <a:gd name="T92" fmla="*/ 314 w 610"/>
              <a:gd name="T93" fmla="*/ 86 h 576"/>
              <a:gd name="T94" fmla="*/ 326 w 610"/>
              <a:gd name="T95" fmla="*/ 60 h 576"/>
              <a:gd name="T96" fmla="*/ 306 w 610"/>
              <a:gd name="T97" fmla="*/ 26 h 576"/>
              <a:gd name="T98" fmla="*/ 260 w 610"/>
              <a:gd name="T99" fmla="*/ 2 h 576"/>
              <a:gd name="T100" fmla="*/ 200 w 610"/>
              <a:gd name="T101" fmla="*/ 4 h 576"/>
              <a:gd name="T102" fmla="*/ 166 w 610"/>
              <a:gd name="T103" fmla="*/ 28 h 576"/>
              <a:gd name="T104" fmla="*/ 164 w 610"/>
              <a:gd name="T105" fmla="*/ 70 h 576"/>
              <a:gd name="T106" fmla="*/ 192 w 610"/>
              <a:gd name="T107" fmla="*/ 138 h 576"/>
              <a:gd name="T108" fmla="*/ 178 w 610"/>
              <a:gd name="T109" fmla="*/ 17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0" h="576">
                <a:moveTo>
                  <a:pt x="178" y="170"/>
                </a:moveTo>
                <a:lnTo>
                  <a:pt x="178" y="170"/>
                </a:lnTo>
                <a:lnTo>
                  <a:pt x="166" y="172"/>
                </a:lnTo>
                <a:lnTo>
                  <a:pt x="154" y="174"/>
                </a:lnTo>
                <a:lnTo>
                  <a:pt x="138" y="172"/>
                </a:lnTo>
                <a:lnTo>
                  <a:pt x="120" y="170"/>
                </a:lnTo>
                <a:lnTo>
                  <a:pt x="80" y="160"/>
                </a:lnTo>
                <a:lnTo>
                  <a:pt x="36" y="146"/>
                </a:lnTo>
                <a:lnTo>
                  <a:pt x="36" y="146"/>
                </a:lnTo>
                <a:lnTo>
                  <a:pt x="14" y="202"/>
                </a:lnTo>
                <a:lnTo>
                  <a:pt x="6" y="220"/>
                </a:lnTo>
                <a:lnTo>
                  <a:pt x="2" y="232"/>
                </a:lnTo>
                <a:lnTo>
                  <a:pt x="2" y="232"/>
                </a:lnTo>
                <a:lnTo>
                  <a:pt x="2" y="244"/>
                </a:lnTo>
                <a:lnTo>
                  <a:pt x="2" y="256"/>
                </a:lnTo>
                <a:lnTo>
                  <a:pt x="6" y="270"/>
                </a:lnTo>
                <a:lnTo>
                  <a:pt x="12" y="284"/>
                </a:lnTo>
                <a:lnTo>
                  <a:pt x="20" y="296"/>
                </a:lnTo>
                <a:lnTo>
                  <a:pt x="26" y="300"/>
                </a:lnTo>
                <a:lnTo>
                  <a:pt x="32" y="304"/>
                </a:lnTo>
                <a:lnTo>
                  <a:pt x="40" y="306"/>
                </a:lnTo>
                <a:lnTo>
                  <a:pt x="48" y="306"/>
                </a:lnTo>
                <a:lnTo>
                  <a:pt x="56" y="306"/>
                </a:lnTo>
                <a:lnTo>
                  <a:pt x="66" y="304"/>
                </a:lnTo>
                <a:lnTo>
                  <a:pt x="66" y="304"/>
                </a:lnTo>
                <a:lnTo>
                  <a:pt x="88" y="298"/>
                </a:lnTo>
                <a:lnTo>
                  <a:pt x="112" y="296"/>
                </a:lnTo>
                <a:lnTo>
                  <a:pt x="138" y="296"/>
                </a:lnTo>
                <a:lnTo>
                  <a:pt x="160" y="300"/>
                </a:lnTo>
                <a:lnTo>
                  <a:pt x="172" y="304"/>
                </a:lnTo>
                <a:lnTo>
                  <a:pt x="180" y="308"/>
                </a:lnTo>
                <a:lnTo>
                  <a:pt x="188" y="314"/>
                </a:lnTo>
                <a:lnTo>
                  <a:pt x="194" y="322"/>
                </a:lnTo>
                <a:lnTo>
                  <a:pt x="198" y="332"/>
                </a:lnTo>
                <a:lnTo>
                  <a:pt x="198" y="342"/>
                </a:lnTo>
                <a:lnTo>
                  <a:pt x="198" y="354"/>
                </a:lnTo>
                <a:lnTo>
                  <a:pt x="194" y="368"/>
                </a:lnTo>
                <a:lnTo>
                  <a:pt x="194" y="368"/>
                </a:lnTo>
                <a:lnTo>
                  <a:pt x="188" y="382"/>
                </a:lnTo>
                <a:lnTo>
                  <a:pt x="182" y="392"/>
                </a:lnTo>
                <a:lnTo>
                  <a:pt x="174" y="398"/>
                </a:lnTo>
                <a:lnTo>
                  <a:pt x="166" y="404"/>
                </a:lnTo>
                <a:lnTo>
                  <a:pt x="156" y="406"/>
                </a:lnTo>
                <a:lnTo>
                  <a:pt x="146" y="408"/>
                </a:lnTo>
                <a:lnTo>
                  <a:pt x="126" y="406"/>
                </a:lnTo>
                <a:lnTo>
                  <a:pt x="82" y="398"/>
                </a:lnTo>
                <a:lnTo>
                  <a:pt x="62" y="396"/>
                </a:lnTo>
                <a:lnTo>
                  <a:pt x="52" y="398"/>
                </a:lnTo>
                <a:lnTo>
                  <a:pt x="42" y="400"/>
                </a:lnTo>
                <a:lnTo>
                  <a:pt x="42" y="400"/>
                </a:lnTo>
                <a:lnTo>
                  <a:pt x="28" y="408"/>
                </a:lnTo>
                <a:lnTo>
                  <a:pt x="16" y="420"/>
                </a:lnTo>
                <a:lnTo>
                  <a:pt x="8" y="434"/>
                </a:lnTo>
                <a:lnTo>
                  <a:pt x="2" y="450"/>
                </a:lnTo>
                <a:lnTo>
                  <a:pt x="0" y="470"/>
                </a:lnTo>
                <a:lnTo>
                  <a:pt x="2" y="492"/>
                </a:lnTo>
                <a:lnTo>
                  <a:pt x="6" y="516"/>
                </a:lnTo>
                <a:lnTo>
                  <a:pt x="16" y="542"/>
                </a:lnTo>
                <a:lnTo>
                  <a:pt x="16" y="542"/>
                </a:lnTo>
                <a:lnTo>
                  <a:pt x="56" y="544"/>
                </a:lnTo>
                <a:lnTo>
                  <a:pt x="70" y="548"/>
                </a:lnTo>
                <a:lnTo>
                  <a:pt x="82" y="552"/>
                </a:lnTo>
                <a:lnTo>
                  <a:pt x="82" y="552"/>
                </a:lnTo>
                <a:lnTo>
                  <a:pt x="98" y="558"/>
                </a:lnTo>
                <a:lnTo>
                  <a:pt x="118" y="562"/>
                </a:lnTo>
                <a:lnTo>
                  <a:pt x="142" y="566"/>
                </a:lnTo>
                <a:lnTo>
                  <a:pt x="166" y="568"/>
                </a:lnTo>
                <a:lnTo>
                  <a:pt x="192" y="568"/>
                </a:lnTo>
                <a:lnTo>
                  <a:pt x="216" y="568"/>
                </a:lnTo>
                <a:lnTo>
                  <a:pt x="238" y="564"/>
                </a:lnTo>
                <a:lnTo>
                  <a:pt x="258" y="560"/>
                </a:lnTo>
                <a:lnTo>
                  <a:pt x="258" y="560"/>
                </a:lnTo>
                <a:lnTo>
                  <a:pt x="270" y="554"/>
                </a:lnTo>
                <a:lnTo>
                  <a:pt x="274" y="550"/>
                </a:lnTo>
                <a:lnTo>
                  <a:pt x="274" y="546"/>
                </a:lnTo>
                <a:lnTo>
                  <a:pt x="274" y="544"/>
                </a:lnTo>
                <a:lnTo>
                  <a:pt x="272" y="540"/>
                </a:lnTo>
                <a:lnTo>
                  <a:pt x="262" y="532"/>
                </a:lnTo>
                <a:lnTo>
                  <a:pt x="234" y="516"/>
                </a:lnTo>
                <a:lnTo>
                  <a:pt x="218" y="506"/>
                </a:lnTo>
                <a:lnTo>
                  <a:pt x="202" y="496"/>
                </a:lnTo>
                <a:lnTo>
                  <a:pt x="202" y="496"/>
                </a:lnTo>
                <a:lnTo>
                  <a:pt x="196" y="490"/>
                </a:lnTo>
                <a:lnTo>
                  <a:pt x="194" y="484"/>
                </a:lnTo>
                <a:lnTo>
                  <a:pt x="194" y="478"/>
                </a:lnTo>
                <a:lnTo>
                  <a:pt x="198" y="472"/>
                </a:lnTo>
                <a:lnTo>
                  <a:pt x="204" y="464"/>
                </a:lnTo>
                <a:lnTo>
                  <a:pt x="210" y="458"/>
                </a:lnTo>
                <a:lnTo>
                  <a:pt x="230" y="448"/>
                </a:lnTo>
                <a:lnTo>
                  <a:pt x="256" y="440"/>
                </a:lnTo>
                <a:lnTo>
                  <a:pt x="284" y="436"/>
                </a:lnTo>
                <a:lnTo>
                  <a:pt x="298" y="434"/>
                </a:lnTo>
                <a:lnTo>
                  <a:pt x="312" y="436"/>
                </a:lnTo>
                <a:lnTo>
                  <a:pt x="326" y="438"/>
                </a:lnTo>
                <a:lnTo>
                  <a:pt x="340" y="442"/>
                </a:lnTo>
                <a:lnTo>
                  <a:pt x="340" y="442"/>
                </a:lnTo>
                <a:lnTo>
                  <a:pt x="352" y="448"/>
                </a:lnTo>
                <a:lnTo>
                  <a:pt x="362" y="454"/>
                </a:lnTo>
                <a:lnTo>
                  <a:pt x="370" y="462"/>
                </a:lnTo>
                <a:lnTo>
                  <a:pt x="376" y="470"/>
                </a:lnTo>
                <a:lnTo>
                  <a:pt x="382" y="478"/>
                </a:lnTo>
                <a:lnTo>
                  <a:pt x="386" y="488"/>
                </a:lnTo>
                <a:lnTo>
                  <a:pt x="392" y="506"/>
                </a:lnTo>
                <a:lnTo>
                  <a:pt x="396" y="526"/>
                </a:lnTo>
                <a:lnTo>
                  <a:pt x="402" y="542"/>
                </a:lnTo>
                <a:lnTo>
                  <a:pt x="406" y="550"/>
                </a:lnTo>
                <a:lnTo>
                  <a:pt x="412" y="556"/>
                </a:lnTo>
                <a:lnTo>
                  <a:pt x="418" y="562"/>
                </a:lnTo>
                <a:lnTo>
                  <a:pt x="426" y="568"/>
                </a:lnTo>
                <a:lnTo>
                  <a:pt x="426" y="568"/>
                </a:lnTo>
                <a:lnTo>
                  <a:pt x="442" y="572"/>
                </a:lnTo>
                <a:lnTo>
                  <a:pt x="460" y="574"/>
                </a:lnTo>
                <a:lnTo>
                  <a:pt x="478" y="576"/>
                </a:lnTo>
                <a:lnTo>
                  <a:pt x="496" y="574"/>
                </a:lnTo>
                <a:lnTo>
                  <a:pt x="496" y="574"/>
                </a:lnTo>
                <a:lnTo>
                  <a:pt x="490" y="560"/>
                </a:lnTo>
                <a:lnTo>
                  <a:pt x="490" y="560"/>
                </a:lnTo>
                <a:lnTo>
                  <a:pt x="474" y="528"/>
                </a:lnTo>
                <a:lnTo>
                  <a:pt x="462" y="498"/>
                </a:lnTo>
                <a:lnTo>
                  <a:pt x="454" y="472"/>
                </a:lnTo>
                <a:lnTo>
                  <a:pt x="448" y="450"/>
                </a:lnTo>
                <a:lnTo>
                  <a:pt x="448" y="430"/>
                </a:lnTo>
                <a:lnTo>
                  <a:pt x="450" y="416"/>
                </a:lnTo>
                <a:lnTo>
                  <a:pt x="452" y="410"/>
                </a:lnTo>
                <a:lnTo>
                  <a:pt x="456" y="406"/>
                </a:lnTo>
                <a:lnTo>
                  <a:pt x="460" y="402"/>
                </a:lnTo>
                <a:lnTo>
                  <a:pt x="466" y="400"/>
                </a:lnTo>
                <a:lnTo>
                  <a:pt x="466" y="400"/>
                </a:lnTo>
                <a:lnTo>
                  <a:pt x="472" y="400"/>
                </a:lnTo>
                <a:lnTo>
                  <a:pt x="482" y="400"/>
                </a:lnTo>
                <a:lnTo>
                  <a:pt x="502" y="404"/>
                </a:lnTo>
                <a:lnTo>
                  <a:pt x="524" y="410"/>
                </a:lnTo>
                <a:lnTo>
                  <a:pt x="548" y="414"/>
                </a:lnTo>
                <a:lnTo>
                  <a:pt x="560" y="416"/>
                </a:lnTo>
                <a:lnTo>
                  <a:pt x="572" y="414"/>
                </a:lnTo>
                <a:lnTo>
                  <a:pt x="582" y="412"/>
                </a:lnTo>
                <a:lnTo>
                  <a:pt x="590" y="408"/>
                </a:lnTo>
                <a:lnTo>
                  <a:pt x="598" y="400"/>
                </a:lnTo>
                <a:lnTo>
                  <a:pt x="604" y="390"/>
                </a:lnTo>
                <a:lnTo>
                  <a:pt x="608" y="378"/>
                </a:lnTo>
                <a:lnTo>
                  <a:pt x="610" y="360"/>
                </a:lnTo>
                <a:lnTo>
                  <a:pt x="610" y="360"/>
                </a:lnTo>
                <a:lnTo>
                  <a:pt x="610" y="342"/>
                </a:lnTo>
                <a:lnTo>
                  <a:pt x="608" y="326"/>
                </a:lnTo>
                <a:lnTo>
                  <a:pt x="606" y="314"/>
                </a:lnTo>
                <a:lnTo>
                  <a:pt x="602" y="304"/>
                </a:lnTo>
                <a:lnTo>
                  <a:pt x="596" y="294"/>
                </a:lnTo>
                <a:lnTo>
                  <a:pt x="590" y="288"/>
                </a:lnTo>
                <a:lnTo>
                  <a:pt x="582" y="282"/>
                </a:lnTo>
                <a:lnTo>
                  <a:pt x="576" y="278"/>
                </a:lnTo>
                <a:lnTo>
                  <a:pt x="566" y="276"/>
                </a:lnTo>
                <a:lnTo>
                  <a:pt x="558" y="276"/>
                </a:lnTo>
                <a:lnTo>
                  <a:pt x="538" y="278"/>
                </a:lnTo>
                <a:lnTo>
                  <a:pt x="518" y="282"/>
                </a:lnTo>
                <a:lnTo>
                  <a:pt x="498" y="288"/>
                </a:lnTo>
                <a:lnTo>
                  <a:pt x="498" y="288"/>
                </a:lnTo>
                <a:lnTo>
                  <a:pt x="488" y="290"/>
                </a:lnTo>
                <a:lnTo>
                  <a:pt x="482" y="288"/>
                </a:lnTo>
                <a:lnTo>
                  <a:pt x="474" y="286"/>
                </a:lnTo>
                <a:lnTo>
                  <a:pt x="470" y="278"/>
                </a:lnTo>
                <a:lnTo>
                  <a:pt x="466" y="270"/>
                </a:lnTo>
                <a:lnTo>
                  <a:pt x="462" y="260"/>
                </a:lnTo>
                <a:lnTo>
                  <a:pt x="460" y="250"/>
                </a:lnTo>
                <a:lnTo>
                  <a:pt x="460" y="236"/>
                </a:lnTo>
                <a:lnTo>
                  <a:pt x="464" y="208"/>
                </a:lnTo>
                <a:lnTo>
                  <a:pt x="470" y="178"/>
                </a:lnTo>
                <a:lnTo>
                  <a:pt x="482" y="148"/>
                </a:lnTo>
                <a:lnTo>
                  <a:pt x="490" y="134"/>
                </a:lnTo>
                <a:lnTo>
                  <a:pt x="498" y="120"/>
                </a:lnTo>
                <a:lnTo>
                  <a:pt x="498" y="120"/>
                </a:lnTo>
                <a:lnTo>
                  <a:pt x="506" y="108"/>
                </a:lnTo>
                <a:lnTo>
                  <a:pt x="506" y="108"/>
                </a:lnTo>
                <a:lnTo>
                  <a:pt x="448" y="124"/>
                </a:lnTo>
                <a:lnTo>
                  <a:pt x="388" y="140"/>
                </a:lnTo>
                <a:lnTo>
                  <a:pt x="362" y="146"/>
                </a:lnTo>
                <a:lnTo>
                  <a:pt x="338" y="150"/>
                </a:lnTo>
                <a:lnTo>
                  <a:pt x="318" y="150"/>
                </a:lnTo>
                <a:lnTo>
                  <a:pt x="312" y="146"/>
                </a:lnTo>
                <a:lnTo>
                  <a:pt x="306" y="144"/>
                </a:lnTo>
                <a:lnTo>
                  <a:pt x="306" y="144"/>
                </a:lnTo>
                <a:lnTo>
                  <a:pt x="306" y="144"/>
                </a:lnTo>
                <a:lnTo>
                  <a:pt x="296" y="132"/>
                </a:lnTo>
                <a:lnTo>
                  <a:pt x="294" y="126"/>
                </a:lnTo>
                <a:lnTo>
                  <a:pt x="292" y="118"/>
                </a:lnTo>
                <a:lnTo>
                  <a:pt x="294" y="112"/>
                </a:lnTo>
                <a:lnTo>
                  <a:pt x="298" y="104"/>
                </a:lnTo>
                <a:lnTo>
                  <a:pt x="304" y="96"/>
                </a:lnTo>
                <a:lnTo>
                  <a:pt x="314" y="86"/>
                </a:lnTo>
                <a:lnTo>
                  <a:pt x="314" y="86"/>
                </a:lnTo>
                <a:lnTo>
                  <a:pt x="322" y="78"/>
                </a:lnTo>
                <a:lnTo>
                  <a:pt x="326" y="70"/>
                </a:lnTo>
                <a:lnTo>
                  <a:pt x="326" y="60"/>
                </a:lnTo>
                <a:lnTo>
                  <a:pt x="324" y="52"/>
                </a:lnTo>
                <a:lnTo>
                  <a:pt x="320" y="42"/>
                </a:lnTo>
                <a:lnTo>
                  <a:pt x="314" y="34"/>
                </a:lnTo>
                <a:lnTo>
                  <a:pt x="306" y="26"/>
                </a:lnTo>
                <a:lnTo>
                  <a:pt x="296" y="18"/>
                </a:lnTo>
                <a:lnTo>
                  <a:pt x="286" y="12"/>
                </a:lnTo>
                <a:lnTo>
                  <a:pt x="272" y="6"/>
                </a:lnTo>
                <a:lnTo>
                  <a:pt x="260" y="2"/>
                </a:lnTo>
                <a:lnTo>
                  <a:pt x="244" y="0"/>
                </a:lnTo>
                <a:lnTo>
                  <a:pt x="230" y="0"/>
                </a:lnTo>
                <a:lnTo>
                  <a:pt x="216" y="0"/>
                </a:lnTo>
                <a:lnTo>
                  <a:pt x="200" y="4"/>
                </a:lnTo>
                <a:lnTo>
                  <a:pt x="186" y="10"/>
                </a:lnTo>
                <a:lnTo>
                  <a:pt x="186" y="10"/>
                </a:lnTo>
                <a:lnTo>
                  <a:pt x="174" y="20"/>
                </a:lnTo>
                <a:lnTo>
                  <a:pt x="166" y="28"/>
                </a:lnTo>
                <a:lnTo>
                  <a:pt x="162" y="38"/>
                </a:lnTo>
                <a:lnTo>
                  <a:pt x="160" y="48"/>
                </a:lnTo>
                <a:lnTo>
                  <a:pt x="162" y="60"/>
                </a:lnTo>
                <a:lnTo>
                  <a:pt x="164" y="70"/>
                </a:lnTo>
                <a:lnTo>
                  <a:pt x="174" y="94"/>
                </a:lnTo>
                <a:lnTo>
                  <a:pt x="186" y="116"/>
                </a:lnTo>
                <a:lnTo>
                  <a:pt x="190" y="128"/>
                </a:lnTo>
                <a:lnTo>
                  <a:pt x="192" y="138"/>
                </a:lnTo>
                <a:lnTo>
                  <a:pt x="194" y="146"/>
                </a:lnTo>
                <a:lnTo>
                  <a:pt x="192" y="156"/>
                </a:lnTo>
                <a:lnTo>
                  <a:pt x="186" y="162"/>
                </a:lnTo>
                <a:lnTo>
                  <a:pt x="178" y="170"/>
                </a:lnTo>
                <a:lnTo>
                  <a:pt x="178" y="1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3" name="Freeform 56"/>
          <p:cNvSpPr>
            <a:spLocks/>
          </p:cNvSpPr>
          <p:nvPr/>
        </p:nvSpPr>
        <p:spPr bwMode="auto">
          <a:xfrm>
            <a:off x="2873375" y="1314450"/>
            <a:ext cx="749300" cy="1174750"/>
          </a:xfrm>
          <a:custGeom>
            <a:avLst/>
            <a:gdLst>
              <a:gd name="T0" fmla="*/ 472 w 472"/>
              <a:gd name="T1" fmla="*/ 252 h 740"/>
              <a:gd name="T2" fmla="*/ 458 w 472"/>
              <a:gd name="T3" fmla="*/ 186 h 740"/>
              <a:gd name="T4" fmla="*/ 426 w 472"/>
              <a:gd name="T5" fmla="*/ 152 h 740"/>
              <a:gd name="T6" fmla="*/ 332 w 472"/>
              <a:gd name="T7" fmla="*/ 172 h 740"/>
              <a:gd name="T8" fmla="*/ 260 w 472"/>
              <a:gd name="T9" fmla="*/ 160 h 740"/>
              <a:gd name="T10" fmla="*/ 244 w 472"/>
              <a:gd name="T11" fmla="*/ 128 h 740"/>
              <a:gd name="T12" fmla="*/ 276 w 472"/>
              <a:gd name="T13" fmla="*/ 64 h 740"/>
              <a:gd name="T14" fmla="*/ 276 w 472"/>
              <a:gd name="T15" fmla="*/ 26 h 740"/>
              <a:gd name="T16" fmla="*/ 244 w 472"/>
              <a:gd name="T17" fmla="*/ 6 h 740"/>
              <a:gd name="T18" fmla="*/ 174 w 472"/>
              <a:gd name="T19" fmla="*/ 2 h 740"/>
              <a:gd name="T20" fmla="*/ 122 w 472"/>
              <a:gd name="T21" fmla="*/ 20 h 740"/>
              <a:gd name="T22" fmla="*/ 120 w 472"/>
              <a:gd name="T23" fmla="*/ 60 h 740"/>
              <a:gd name="T24" fmla="*/ 122 w 472"/>
              <a:gd name="T25" fmla="*/ 114 h 740"/>
              <a:gd name="T26" fmla="*/ 98 w 472"/>
              <a:gd name="T27" fmla="*/ 138 h 740"/>
              <a:gd name="T28" fmla="*/ 2 w 472"/>
              <a:gd name="T29" fmla="*/ 198 h 740"/>
              <a:gd name="T30" fmla="*/ 14 w 472"/>
              <a:gd name="T31" fmla="*/ 328 h 740"/>
              <a:gd name="T32" fmla="*/ 40 w 472"/>
              <a:gd name="T33" fmla="*/ 320 h 740"/>
              <a:gd name="T34" fmla="*/ 84 w 472"/>
              <a:gd name="T35" fmla="*/ 300 h 740"/>
              <a:gd name="T36" fmla="*/ 114 w 472"/>
              <a:gd name="T37" fmla="*/ 320 h 740"/>
              <a:gd name="T38" fmla="*/ 136 w 472"/>
              <a:gd name="T39" fmla="*/ 388 h 740"/>
              <a:gd name="T40" fmla="*/ 118 w 472"/>
              <a:gd name="T41" fmla="*/ 456 h 740"/>
              <a:gd name="T42" fmla="*/ 98 w 472"/>
              <a:gd name="T43" fmla="*/ 472 h 740"/>
              <a:gd name="T44" fmla="*/ 52 w 472"/>
              <a:gd name="T45" fmla="*/ 468 h 740"/>
              <a:gd name="T46" fmla="*/ 18 w 472"/>
              <a:gd name="T47" fmla="*/ 456 h 740"/>
              <a:gd name="T48" fmla="*/ 4 w 472"/>
              <a:gd name="T49" fmla="*/ 488 h 740"/>
              <a:gd name="T50" fmla="*/ 2 w 472"/>
              <a:gd name="T51" fmla="*/ 578 h 740"/>
              <a:gd name="T52" fmla="*/ 34 w 472"/>
              <a:gd name="T53" fmla="*/ 586 h 740"/>
              <a:gd name="T54" fmla="*/ 164 w 472"/>
              <a:gd name="T55" fmla="*/ 574 h 740"/>
              <a:gd name="T56" fmla="*/ 188 w 472"/>
              <a:gd name="T57" fmla="*/ 580 h 740"/>
              <a:gd name="T58" fmla="*/ 180 w 472"/>
              <a:gd name="T59" fmla="*/ 618 h 740"/>
              <a:gd name="T60" fmla="*/ 178 w 472"/>
              <a:gd name="T61" fmla="*/ 696 h 740"/>
              <a:gd name="T62" fmla="*/ 198 w 472"/>
              <a:gd name="T63" fmla="*/ 738 h 740"/>
              <a:gd name="T64" fmla="*/ 232 w 472"/>
              <a:gd name="T65" fmla="*/ 736 h 740"/>
              <a:gd name="T66" fmla="*/ 280 w 472"/>
              <a:gd name="T67" fmla="*/ 690 h 740"/>
              <a:gd name="T68" fmla="*/ 294 w 472"/>
              <a:gd name="T69" fmla="*/ 654 h 740"/>
              <a:gd name="T70" fmla="*/ 284 w 472"/>
              <a:gd name="T71" fmla="*/ 600 h 740"/>
              <a:gd name="T72" fmla="*/ 286 w 472"/>
              <a:gd name="T73" fmla="*/ 578 h 740"/>
              <a:gd name="T74" fmla="*/ 320 w 472"/>
              <a:gd name="T75" fmla="*/ 566 h 740"/>
              <a:gd name="T76" fmla="*/ 450 w 472"/>
              <a:gd name="T77" fmla="*/ 558 h 740"/>
              <a:gd name="T78" fmla="*/ 468 w 472"/>
              <a:gd name="T79" fmla="*/ 500 h 740"/>
              <a:gd name="T80" fmla="*/ 454 w 472"/>
              <a:gd name="T81" fmla="*/ 394 h 740"/>
              <a:gd name="T82" fmla="*/ 434 w 472"/>
              <a:gd name="T83" fmla="*/ 368 h 740"/>
              <a:gd name="T84" fmla="*/ 410 w 472"/>
              <a:gd name="T85" fmla="*/ 368 h 740"/>
              <a:gd name="T86" fmla="*/ 350 w 472"/>
              <a:gd name="T87" fmla="*/ 402 h 740"/>
              <a:gd name="T88" fmla="*/ 306 w 472"/>
              <a:gd name="T89" fmla="*/ 408 h 740"/>
              <a:gd name="T90" fmla="*/ 278 w 472"/>
              <a:gd name="T91" fmla="*/ 392 h 740"/>
              <a:gd name="T92" fmla="*/ 268 w 472"/>
              <a:gd name="T93" fmla="*/ 346 h 740"/>
              <a:gd name="T94" fmla="*/ 282 w 472"/>
              <a:gd name="T95" fmla="*/ 294 h 740"/>
              <a:gd name="T96" fmla="*/ 312 w 472"/>
              <a:gd name="T97" fmla="*/ 260 h 740"/>
              <a:gd name="T98" fmla="*/ 342 w 472"/>
              <a:gd name="T99" fmla="*/ 256 h 740"/>
              <a:gd name="T100" fmla="*/ 398 w 472"/>
              <a:gd name="T101" fmla="*/ 278 h 740"/>
              <a:gd name="T102" fmla="*/ 446 w 472"/>
              <a:gd name="T103" fmla="*/ 29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2" h="740">
                <a:moveTo>
                  <a:pt x="458" y="280"/>
                </a:moveTo>
                <a:lnTo>
                  <a:pt x="458" y="280"/>
                </a:lnTo>
                <a:lnTo>
                  <a:pt x="466" y="266"/>
                </a:lnTo>
                <a:lnTo>
                  <a:pt x="472" y="252"/>
                </a:lnTo>
                <a:lnTo>
                  <a:pt x="472" y="236"/>
                </a:lnTo>
                <a:lnTo>
                  <a:pt x="470" y="220"/>
                </a:lnTo>
                <a:lnTo>
                  <a:pt x="466" y="204"/>
                </a:lnTo>
                <a:lnTo>
                  <a:pt x="458" y="186"/>
                </a:lnTo>
                <a:lnTo>
                  <a:pt x="442" y="144"/>
                </a:lnTo>
                <a:lnTo>
                  <a:pt x="442" y="144"/>
                </a:lnTo>
                <a:lnTo>
                  <a:pt x="426" y="152"/>
                </a:lnTo>
                <a:lnTo>
                  <a:pt x="426" y="152"/>
                </a:lnTo>
                <a:lnTo>
                  <a:pt x="414" y="158"/>
                </a:lnTo>
                <a:lnTo>
                  <a:pt x="400" y="162"/>
                </a:lnTo>
                <a:lnTo>
                  <a:pt x="368" y="168"/>
                </a:lnTo>
                <a:lnTo>
                  <a:pt x="332" y="172"/>
                </a:lnTo>
                <a:lnTo>
                  <a:pt x="300" y="172"/>
                </a:lnTo>
                <a:lnTo>
                  <a:pt x="284" y="168"/>
                </a:lnTo>
                <a:lnTo>
                  <a:pt x="270" y="166"/>
                </a:lnTo>
                <a:lnTo>
                  <a:pt x="260" y="160"/>
                </a:lnTo>
                <a:lnTo>
                  <a:pt x="250" y="154"/>
                </a:lnTo>
                <a:lnTo>
                  <a:pt x="244" y="148"/>
                </a:lnTo>
                <a:lnTo>
                  <a:pt x="242" y="138"/>
                </a:lnTo>
                <a:lnTo>
                  <a:pt x="244" y="128"/>
                </a:lnTo>
                <a:lnTo>
                  <a:pt x="250" y="116"/>
                </a:lnTo>
                <a:lnTo>
                  <a:pt x="250" y="116"/>
                </a:lnTo>
                <a:lnTo>
                  <a:pt x="266" y="88"/>
                </a:lnTo>
                <a:lnTo>
                  <a:pt x="276" y="64"/>
                </a:lnTo>
                <a:lnTo>
                  <a:pt x="278" y="54"/>
                </a:lnTo>
                <a:lnTo>
                  <a:pt x="278" y="44"/>
                </a:lnTo>
                <a:lnTo>
                  <a:pt x="278" y="34"/>
                </a:lnTo>
                <a:lnTo>
                  <a:pt x="276" y="26"/>
                </a:lnTo>
                <a:lnTo>
                  <a:pt x="270" y="20"/>
                </a:lnTo>
                <a:lnTo>
                  <a:pt x="264" y="14"/>
                </a:lnTo>
                <a:lnTo>
                  <a:pt x="254" y="8"/>
                </a:lnTo>
                <a:lnTo>
                  <a:pt x="244" y="6"/>
                </a:lnTo>
                <a:lnTo>
                  <a:pt x="230" y="2"/>
                </a:lnTo>
                <a:lnTo>
                  <a:pt x="214" y="0"/>
                </a:lnTo>
                <a:lnTo>
                  <a:pt x="174" y="2"/>
                </a:lnTo>
                <a:lnTo>
                  <a:pt x="174" y="2"/>
                </a:lnTo>
                <a:lnTo>
                  <a:pt x="154" y="4"/>
                </a:lnTo>
                <a:lnTo>
                  <a:pt x="140" y="8"/>
                </a:lnTo>
                <a:lnTo>
                  <a:pt x="128" y="14"/>
                </a:lnTo>
                <a:lnTo>
                  <a:pt x="122" y="20"/>
                </a:lnTo>
                <a:lnTo>
                  <a:pt x="118" y="30"/>
                </a:lnTo>
                <a:lnTo>
                  <a:pt x="118" y="38"/>
                </a:lnTo>
                <a:lnTo>
                  <a:pt x="118" y="48"/>
                </a:lnTo>
                <a:lnTo>
                  <a:pt x="120" y="60"/>
                </a:lnTo>
                <a:lnTo>
                  <a:pt x="124" y="82"/>
                </a:lnTo>
                <a:lnTo>
                  <a:pt x="126" y="92"/>
                </a:lnTo>
                <a:lnTo>
                  <a:pt x="126" y="104"/>
                </a:lnTo>
                <a:lnTo>
                  <a:pt x="122" y="114"/>
                </a:lnTo>
                <a:lnTo>
                  <a:pt x="118" y="122"/>
                </a:lnTo>
                <a:lnTo>
                  <a:pt x="110" y="130"/>
                </a:lnTo>
                <a:lnTo>
                  <a:pt x="98" y="138"/>
                </a:lnTo>
                <a:lnTo>
                  <a:pt x="98" y="138"/>
                </a:lnTo>
                <a:lnTo>
                  <a:pt x="56" y="154"/>
                </a:lnTo>
                <a:lnTo>
                  <a:pt x="6" y="168"/>
                </a:lnTo>
                <a:lnTo>
                  <a:pt x="6" y="168"/>
                </a:lnTo>
                <a:lnTo>
                  <a:pt x="2" y="198"/>
                </a:lnTo>
                <a:lnTo>
                  <a:pt x="0" y="230"/>
                </a:lnTo>
                <a:lnTo>
                  <a:pt x="2" y="260"/>
                </a:lnTo>
                <a:lnTo>
                  <a:pt x="4" y="286"/>
                </a:lnTo>
                <a:lnTo>
                  <a:pt x="14" y="328"/>
                </a:lnTo>
                <a:lnTo>
                  <a:pt x="18" y="344"/>
                </a:lnTo>
                <a:lnTo>
                  <a:pt x="18" y="344"/>
                </a:lnTo>
                <a:lnTo>
                  <a:pt x="28" y="332"/>
                </a:lnTo>
                <a:lnTo>
                  <a:pt x="40" y="320"/>
                </a:lnTo>
                <a:lnTo>
                  <a:pt x="54" y="310"/>
                </a:lnTo>
                <a:lnTo>
                  <a:pt x="68" y="302"/>
                </a:lnTo>
                <a:lnTo>
                  <a:pt x="76" y="300"/>
                </a:lnTo>
                <a:lnTo>
                  <a:pt x="84" y="300"/>
                </a:lnTo>
                <a:lnTo>
                  <a:pt x="92" y="300"/>
                </a:lnTo>
                <a:lnTo>
                  <a:pt x="100" y="304"/>
                </a:lnTo>
                <a:lnTo>
                  <a:pt x="108" y="310"/>
                </a:lnTo>
                <a:lnTo>
                  <a:pt x="114" y="320"/>
                </a:lnTo>
                <a:lnTo>
                  <a:pt x="114" y="320"/>
                </a:lnTo>
                <a:lnTo>
                  <a:pt x="126" y="342"/>
                </a:lnTo>
                <a:lnTo>
                  <a:pt x="132" y="366"/>
                </a:lnTo>
                <a:lnTo>
                  <a:pt x="136" y="388"/>
                </a:lnTo>
                <a:lnTo>
                  <a:pt x="134" y="410"/>
                </a:lnTo>
                <a:lnTo>
                  <a:pt x="130" y="432"/>
                </a:lnTo>
                <a:lnTo>
                  <a:pt x="124" y="448"/>
                </a:lnTo>
                <a:lnTo>
                  <a:pt x="118" y="456"/>
                </a:lnTo>
                <a:lnTo>
                  <a:pt x="112" y="462"/>
                </a:lnTo>
                <a:lnTo>
                  <a:pt x="106" y="468"/>
                </a:lnTo>
                <a:lnTo>
                  <a:pt x="98" y="472"/>
                </a:lnTo>
                <a:lnTo>
                  <a:pt x="98" y="472"/>
                </a:lnTo>
                <a:lnTo>
                  <a:pt x="84" y="476"/>
                </a:lnTo>
                <a:lnTo>
                  <a:pt x="70" y="476"/>
                </a:lnTo>
                <a:lnTo>
                  <a:pt x="60" y="474"/>
                </a:lnTo>
                <a:lnTo>
                  <a:pt x="52" y="468"/>
                </a:lnTo>
                <a:lnTo>
                  <a:pt x="34" y="458"/>
                </a:lnTo>
                <a:lnTo>
                  <a:pt x="26" y="456"/>
                </a:lnTo>
                <a:lnTo>
                  <a:pt x="18" y="456"/>
                </a:lnTo>
                <a:lnTo>
                  <a:pt x="18" y="456"/>
                </a:lnTo>
                <a:lnTo>
                  <a:pt x="14" y="458"/>
                </a:lnTo>
                <a:lnTo>
                  <a:pt x="12" y="462"/>
                </a:lnTo>
                <a:lnTo>
                  <a:pt x="8" y="472"/>
                </a:lnTo>
                <a:lnTo>
                  <a:pt x="4" y="488"/>
                </a:lnTo>
                <a:lnTo>
                  <a:pt x="2" y="504"/>
                </a:lnTo>
                <a:lnTo>
                  <a:pt x="0" y="544"/>
                </a:lnTo>
                <a:lnTo>
                  <a:pt x="2" y="578"/>
                </a:lnTo>
                <a:lnTo>
                  <a:pt x="2" y="578"/>
                </a:lnTo>
                <a:lnTo>
                  <a:pt x="18" y="580"/>
                </a:lnTo>
                <a:lnTo>
                  <a:pt x="26" y="584"/>
                </a:lnTo>
                <a:lnTo>
                  <a:pt x="26" y="584"/>
                </a:lnTo>
                <a:lnTo>
                  <a:pt x="34" y="586"/>
                </a:lnTo>
                <a:lnTo>
                  <a:pt x="50" y="584"/>
                </a:lnTo>
                <a:lnTo>
                  <a:pt x="94" y="580"/>
                </a:lnTo>
                <a:lnTo>
                  <a:pt x="144" y="576"/>
                </a:lnTo>
                <a:lnTo>
                  <a:pt x="164" y="574"/>
                </a:lnTo>
                <a:lnTo>
                  <a:pt x="178" y="576"/>
                </a:lnTo>
                <a:lnTo>
                  <a:pt x="178" y="576"/>
                </a:lnTo>
                <a:lnTo>
                  <a:pt x="186" y="578"/>
                </a:lnTo>
                <a:lnTo>
                  <a:pt x="188" y="580"/>
                </a:lnTo>
                <a:lnTo>
                  <a:pt x="188" y="584"/>
                </a:lnTo>
                <a:lnTo>
                  <a:pt x="188" y="592"/>
                </a:lnTo>
                <a:lnTo>
                  <a:pt x="184" y="602"/>
                </a:lnTo>
                <a:lnTo>
                  <a:pt x="180" y="618"/>
                </a:lnTo>
                <a:lnTo>
                  <a:pt x="176" y="638"/>
                </a:lnTo>
                <a:lnTo>
                  <a:pt x="176" y="664"/>
                </a:lnTo>
                <a:lnTo>
                  <a:pt x="178" y="696"/>
                </a:lnTo>
                <a:lnTo>
                  <a:pt x="178" y="696"/>
                </a:lnTo>
                <a:lnTo>
                  <a:pt x="182" y="710"/>
                </a:lnTo>
                <a:lnTo>
                  <a:pt x="186" y="722"/>
                </a:lnTo>
                <a:lnTo>
                  <a:pt x="192" y="732"/>
                </a:lnTo>
                <a:lnTo>
                  <a:pt x="198" y="738"/>
                </a:lnTo>
                <a:lnTo>
                  <a:pt x="206" y="740"/>
                </a:lnTo>
                <a:lnTo>
                  <a:pt x="214" y="740"/>
                </a:lnTo>
                <a:lnTo>
                  <a:pt x="224" y="738"/>
                </a:lnTo>
                <a:lnTo>
                  <a:pt x="232" y="736"/>
                </a:lnTo>
                <a:lnTo>
                  <a:pt x="242" y="730"/>
                </a:lnTo>
                <a:lnTo>
                  <a:pt x="250" y="724"/>
                </a:lnTo>
                <a:lnTo>
                  <a:pt x="266" y="708"/>
                </a:lnTo>
                <a:lnTo>
                  <a:pt x="280" y="690"/>
                </a:lnTo>
                <a:lnTo>
                  <a:pt x="290" y="672"/>
                </a:lnTo>
                <a:lnTo>
                  <a:pt x="290" y="672"/>
                </a:lnTo>
                <a:lnTo>
                  <a:pt x="292" y="662"/>
                </a:lnTo>
                <a:lnTo>
                  <a:pt x="294" y="654"/>
                </a:lnTo>
                <a:lnTo>
                  <a:pt x="294" y="640"/>
                </a:lnTo>
                <a:lnTo>
                  <a:pt x="292" y="626"/>
                </a:lnTo>
                <a:lnTo>
                  <a:pt x="288" y="612"/>
                </a:lnTo>
                <a:lnTo>
                  <a:pt x="284" y="600"/>
                </a:lnTo>
                <a:lnTo>
                  <a:pt x="282" y="590"/>
                </a:lnTo>
                <a:lnTo>
                  <a:pt x="282" y="586"/>
                </a:lnTo>
                <a:lnTo>
                  <a:pt x="284" y="582"/>
                </a:lnTo>
                <a:lnTo>
                  <a:pt x="286" y="578"/>
                </a:lnTo>
                <a:lnTo>
                  <a:pt x="290" y="576"/>
                </a:lnTo>
                <a:lnTo>
                  <a:pt x="290" y="576"/>
                </a:lnTo>
                <a:lnTo>
                  <a:pt x="302" y="570"/>
                </a:lnTo>
                <a:lnTo>
                  <a:pt x="320" y="566"/>
                </a:lnTo>
                <a:lnTo>
                  <a:pt x="366" y="562"/>
                </a:lnTo>
                <a:lnTo>
                  <a:pt x="414" y="558"/>
                </a:lnTo>
                <a:lnTo>
                  <a:pt x="450" y="558"/>
                </a:lnTo>
                <a:lnTo>
                  <a:pt x="450" y="558"/>
                </a:lnTo>
                <a:lnTo>
                  <a:pt x="456" y="544"/>
                </a:lnTo>
                <a:lnTo>
                  <a:pt x="462" y="530"/>
                </a:lnTo>
                <a:lnTo>
                  <a:pt x="466" y="514"/>
                </a:lnTo>
                <a:lnTo>
                  <a:pt x="468" y="500"/>
                </a:lnTo>
                <a:lnTo>
                  <a:pt x="470" y="470"/>
                </a:lnTo>
                <a:lnTo>
                  <a:pt x="468" y="440"/>
                </a:lnTo>
                <a:lnTo>
                  <a:pt x="462" y="414"/>
                </a:lnTo>
                <a:lnTo>
                  <a:pt x="454" y="394"/>
                </a:lnTo>
                <a:lnTo>
                  <a:pt x="444" y="378"/>
                </a:lnTo>
                <a:lnTo>
                  <a:pt x="440" y="372"/>
                </a:lnTo>
                <a:lnTo>
                  <a:pt x="434" y="368"/>
                </a:lnTo>
                <a:lnTo>
                  <a:pt x="434" y="368"/>
                </a:lnTo>
                <a:lnTo>
                  <a:pt x="428" y="366"/>
                </a:lnTo>
                <a:lnTo>
                  <a:pt x="422" y="366"/>
                </a:lnTo>
                <a:lnTo>
                  <a:pt x="416" y="366"/>
                </a:lnTo>
                <a:lnTo>
                  <a:pt x="410" y="368"/>
                </a:lnTo>
                <a:lnTo>
                  <a:pt x="398" y="376"/>
                </a:lnTo>
                <a:lnTo>
                  <a:pt x="384" y="384"/>
                </a:lnTo>
                <a:lnTo>
                  <a:pt x="368" y="394"/>
                </a:lnTo>
                <a:lnTo>
                  <a:pt x="350" y="402"/>
                </a:lnTo>
                <a:lnTo>
                  <a:pt x="340" y="406"/>
                </a:lnTo>
                <a:lnTo>
                  <a:pt x="330" y="408"/>
                </a:lnTo>
                <a:lnTo>
                  <a:pt x="318" y="408"/>
                </a:lnTo>
                <a:lnTo>
                  <a:pt x="306" y="408"/>
                </a:lnTo>
                <a:lnTo>
                  <a:pt x="306" y="408"/>
                </a:lnTo>
                <a:lnTo>
                  <a:pt x="294" y="406"/>
                </a:lnTo>
                <a:lnTo>
                  <a:pt x="286" y="400"/>
                </a:lnTo>
                <a:lnTo>
                  <a:pt x="278" y="392"/>
                </a:lnTo>
                <a:lnTo>
                  <a:pt x="272" y="382"/>
                </a:lnTo>
                <a:lnTo>
                  <a:pt x="270" y="372"/>
                </a:lnTo>
                <a:lnTo>
                  <a:pt x="268" y="360"/>
                </a:lnTo>
                <a:lnTo>
                  <a:pt x="268" y="346"/>
                </a:lnTo>
                <a:lnTo>
                  <a:pt x="270" y="334"/>
                </a:lnTo>
                <a:lnTo>
                  <a:pt x="272" y="320"/>
                </a:lnTo>
                <a:lnTo>
                  <a:pt x="276" y="308"/>
                </a:lnTo>
                <a:lnTo>
                  <a:pt x="282" y="294"/>
                </a:lnTo>
                <a:lnTo>
                  <a:pt x="288" y="284"/>
                </a:lnTo>
                <a:lnTo>
                  <a:pt x="296" y="274"/>
                </a:lnTo>
                <a:lnTo>
                  <a:pt x="304" y="266"/>
                </a:lnTo>
                <a:lnTo>
                  <a:pt x="312" y="260"/>
                </a:lnTo>
                <a:lnTo>
                  <a:pt x="322" y="256"/>
                </a:lnTo>
                <a:lnTo>
                  <a:pt x="322" y="256"/>
                </a:lnTo>
                <a:lnTo>
                  <a:pt x="332" y="254"/>
                </a:lnTo>
                <a:lnTo>
                  <a:pt x="342" y="256"/>
                </a:lnTo>
                <a:lnTo>
                  <a:pt x="352" y="258"/>
                </a:lnTo>
                <a:lnTo>
                  <a:pt x="360" y="260"/>
                </a:lnTo>
                <a:lnTo>
                  <a:pt x="380" y="268"/>
                </a:lnTo>
                <a:lnTo>
                  <a:pt x="398" y="278"/>
                </a:lnTo>
                <a:lnTo>
                  <a:pt x="414" y="286"/>
                </a:lnTo>
                <a:lnTo>
                  <a:pt x="430" y="292"/>
                </a:lnTo>
                <a:lnTo>
                  <a:pt x="438" y="292"/>
                </a:lnTo>
                <a:lnTo>
                  <a:pt x="446" y="290"/>
                </a:lnTo>
                <a:lnTo>
                  <a:pt x="452" y="286"/>
                </a:lnTo>
                <a:lnTo>
                  <a:pt x="458" y="280"/>
                </a:lnTo>
                <a:lnTo>
                  <a:pt x="458" y="2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4" name="Freeform 57"/>
          <p:cNvSpPr>
            <a:spLocks/>
          </p:cNvSpPr>
          <p:nvPr/>
        </p:nvSpPr>
        <p:spPr bwMode="auto">
          <a:xfrm>
            <a:off x="6956425" y="2870200"/>
            <a:ext cx="774700" cy="806450"/>
          </a:xfrm>
          <a:custGeom>
            <a:avLst/>
            <a:gdLst>
              <a:gd name="T0" fmla="*/ 28 w 488"/>
              <a:gd name="T1" fmla="*/ 44 h 508"/>
              <a:gd name="T2" fmla="*/ 4 w 488"/>
              <a:gd name="T3" fmla="*/ 134 h 508"/>
              <a:gd name="T4" fmla="*/ 2 w 488"/>
              <a:gd name="T5" fmla="*/ 184 h 508"/>
              <a:gd name="T6" fmla="*/ 12 w 488"/>
              <a:gd name="T7" fmla="*/ 202 h 508"/>
              <a:gd name="T8" fmla="*/ 36 w 488"/>
              <a:gd name="T9" fmla="*/ 206 h 508"/>
              <a:gd name="T10" fmla="*/ 76 w 488"/>
              <a:gd name="T11" fmla="*/ 184 h 508"/>
              <a:gd name="T12" fmla="*/ 118 w 488"/>
              <a:gd name="T13" fmla="*/ 166 h 508"/>
              <a:gd name="T14" fmla="*/ 148 w 488"/>
              <a:gd name="T15" fmla="*/ 178 h 508"/>
              <a:gd name="T16" fmla="*/ 164 w 488"/>
              <a:gd name="T17" fmla="*/ 204 h 508"/>
              <a:gd name="T18" fmla="*/ 172 w 488"/>
              <a:gd name="T19" fmla="*/ 244 h 508"/>
              <a:gd name="T20" fmla="*/ 166 w 488"/>
              <a:gd name="T21" fmla="*/ 280 h 508"/>
              <a:gd name="T22" fmla="*/ 150 w 488"/>
              <a:gd name="T23" fmla="*/ 306 h 508"/>
              <a:gd name="T24" fmla="*/ 128 w 488"/>
              <a:gd name="T25" fmla="*/ 314 h 508"/>
              <a:gd name="T26" fmla="*/ 102 w 488"/>
              <a:gd name="T27" fmla="*/ 302 h 508"/>
              <a:gd name="T28" fmla="*/ 84 w 488"/>
              <a:gd name="T29" fmla="*/ 290 h 508"/>
              <a:gd name="T30" fmla="*/ 52 w 488"/>
              <a:gd name="T31" fmla="*/ 286 h 508"/>
              <a:gd name="T32" fmla="*/ 30 w 488"/>
              <a:gd name="T33" fmla="*/ 300 h 508"/>
              <a:gd name="T34" fmla="*/ 24 w 488"/>
              <a:gd name="T35" fmla="*/ 326 h 508"/>
              <a:gd name="T36" fmla="*/ 36 w 488"/>
              <a:gd name="T37" fmla="*/ 402 h 508"/>
              <a:gd name="T38" fmla="*/ 108 w 488"/>
              <a:gd name="T39" fmla="*/ 468 h 508"/>
              <a:gd name="T40" fmla="*/ 218 w 488"/>
              <a:gd name="T41" fmla="*/ 504 h 508"/>
              <a:gd name="T42" fmla="*/ 254 w 488"/>
              <a:gd name="T43" fmla="*/ 506 h 508"/>
              <a:gd name="T44" fmla="*/ 266 w 488"/>
              <a:gd name="T45" fmla="*/ 498 h 508"/>
              <a:gd name="T46" fmla="*/ 254 w 488"/>
              <a:gd name="T47" fmla="*/ 478 h 508"/>
              <a:gd name="T48" fmla="*/ 220 w 488"/>
              <a:gd name="T49" fmla="*/ 436 h 508"/>
              <a:gd name="T50" fmla="*/ 216 w 488"/>
              <a:gd name="T51" fmla="*/ 404 h 508"/>
              <a:gd name="T52" fmla="*/ 232 w 488"/>
              <a:gd name="T53" fmla="*/ 378 h 508"/>
              <a:gd name="T54" fmla="*/ 268 w 488"/>
              <a:gd name="T55" fmla="*/ 352 h 508"/>
              <a:gd name="T56" fmla="*/ 302 w 488"/>
              <a:gd name="T57" fmla="*/ 352 h 508"/>
              <a:gd name="T58" fmla="*/ 330 w 488"/>
              <a:gd name="T59" fmla="*/ 368 h 508"/>
              <a:gd name="T60" fmla="*/ 346 w 488"/>
              <a:gd name="T61" fmla="*/ 394 h 508"/>
              <a:gd name="T62" fmla="*/ 346 w 488"/>
              <a:gd name="T63" fmla="*/ 424 h 508"/>
              <a:gd name="T64" fmla="*/ 334 w 488"/>
              <a:gd name="T65" fmla="*/ 450 h 508"/>
              <a:gd name="T66" fmla="*/ 332 w 488"/>
              <a:gd name="T67" fmla="*/ 472 h 508"/>
              <a:gd name="T68" fmla="*/ 350 w 488"/>
              <a:gd name="T69" fmla="*/ 482 h 508"/>
              <a:gd name="T70" fmla="*/ 422 w 488"/>
              <a:gd name="T71" fmla="*/ 482 h 508"/>
              <a:gd name="T72" fmla="*/ 460 w 488"/>
              <a:gd name="T73" fmla="*/ 476 h 508"/>
              <a:gd name="T74" fmla="*/ 488 w 488"/>
              <a:gd name="T75" fmla="*/ 24 h 508"/>
              <a:gd name="T76" fmla="*/ 430 w 488"/>
              <a:gd name="T77" fmla="*/ 14 h 508"/>
              <a:gd name="T78" fmla="*/ 384 w 488"/>
              <a:gd name="T79" fmla="*/ 10 h 508"/>
              <a:gd name="T80" fmla="*/ 350 w 488"/>
              <a:gd name="T81" fmla="*/ 24 h 508"/>
              <a:gd name="T82" fmla="*/ 342 w 488"/>
              <a:gd name="T83" fmla="*/ 42 h 508"/>
              <a:gd name="T84" fmla="*/ 362 w 488"/>
              <a:gd name="T85" fmla="*/ 64 h 508"/>
              <a:gd name="T86" fmla="*/ 376 w 488"/>
              <a:gd name="T87" fmla="*/ 98 h 508"/>
              <a:gd name="T88" fmla="*/ 368 w 488"/>
              <a:gd name="T89" fmla="*/ 120 h 508"/>
              <a:gd name="T90" fmla="*/ 350 w 488"/>
              <a:gd name="T91" fmla="*/ 132 h 508"/>
              <a:gd name="T92" fmla="*/ 302 w 488"/>
              <a:gd name="T93" fmla="*/ 144 h 508"/>
              <a:gd name="T94" fmla="*/ 236 w 488"/>
              <a:gd name="T95" fmla="*/ 134 h 508"/>
              <a:gd name="T96" fmla="*/ 206 w 488"/>
              <a:gd name="T97" fmla="*/ 110 h 508"/>
              <a:gd name="T98" fmla="*/ 202 w 488"/>
              <a:gd name="T99" fmla="*/ 92 h 508"/>
              <a:gd name="T100" fmla="*/ 216 w 488"/>
              <a:gd name="T101" fmla="*/ 56 h 508"/>
              <a:gd name="T102" fmla="*/ 236 w 488"/>
              <a:gd name="T103" fmla="*/ 18 h 508"/>
              <a:gd name="T104" fmla="*/ 232 w 488"/>
              <a:gd name="T105" fmla="*/ 12 h 508"/>
              <a:gd name="T106" fmla="*/ 186 w 488"/>
              <a:gd name="T107" fmla="*/ 0 h 508"/>
              <a:gd name="T108" fmla="*/ 112 w 488"/>
              <a:gd name="T109" fmla="*/ 1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8" h="508">
                <a:moveTo>
                  <a:pt x="86" y="18"/>
                </a:moveTo>
                <a:lnTo>
                  <a:pt x="86" y="18"/>
                </a:lnTo>
                <a:lnTo>
                  <a:pt x="28" y="44"/>
                </a:lnTo>
                <a:lnTo>
                  <a:pt x="28" y="44"/>
                </a:lnTo>
                <a:lnTo>
                  <a:pt x="14" y="92"/>
                </a:lnTo>
                <a:lnTo>
                  <a:pt x="4" y="134"/>
                </a:lnTo>
                <a:lnTo>
                  <a:pt x="0" y="154"/>
                </a:lnTo>
                <a:lnTo>
                  <a:pt x="0" y="170"/>
                </a:lnTo>
                <a:lnTo>
                  <a:pt x="2" y="184"/>
                </a:lnTo>
                <a:lnTo>
                  <a:pt x="4" y="194"/>
                </a:lnTo>
                <a:lnTo>
                  <a:pt x="4" y="194"/>
                </a:lnTo>
                <a:lnTo>
                  <a:pt x="12" y="202"/>
                </a:lnTo>
                <a:lnTo>
                  <a:pt x="18" y="208"/>
                </a:lnTo>
                <a:lnTo>
                  <a:pt x="26" y="208"/>
                </a:lnTo>
                <a:lnTo>
                  <a:pt x="36" y="206"/>
                </a:lnTo>
                <a:lnTo>
                  <a:pt x="46" y="202"/>
                </a:lnTo>
                <a:lnTo>
                  <a:pt x="56" y="198"/>
                </a:lnTo>
                <a:lnTo>
                  <a:pt x="76" y="184"/>
                </a:lnTo>
                <a:lnTo>
                  <a:pt x="98" y="172"/>
                </a:lnTo>
                <a:lnTo>
                  <a:pt x="108" y="168"/>
                </a:lnTo>
                <a:lnTo>
                  <a:pt x="118" y="166"/>
                </a:lnTo>
                <a:lnTo>
                  <a:pt x="130" y="166"/>
                </a:lnTo>
                <a:lnTo>
                  <a:pt x="138" y="170"/>
                </a:lnTo>
                <a:lnTo>
                  <a:pt x="148" y="178"/>
                </a:lnTo>
                <a:lnTo>
                  <a:pt x="156" y="190"/>
                </a:lnTo>
                <a:lnTo>
                  <a:pt x="156" y="190"/>
                </a:lnTo>
                <a:lnTo>
                  <a:pt x="164" y="204"/>
                </a:lnTo>
                <a:lnTo>
                  <a:pt x="168" y="218"/>
                </a:lnTo>
                <a:lnTo>
                  <a:pt x="172" y="232"/>
                </a:lnTo>
                <a:lnTo>
                  <a:pt x="172" y="244"/>
                </a:lnTo>
                <a:lnTo>
                  <a:pt x="172" y="258"/>
                </a:lnTo>
                <a:lnTo>
                  <a:pt x="170" y="270"/>
                </a:lnTo>
                <a:lnTo>
                  <a:pt x="166" y="280"/>
                </a:lnTo>
                <a:lnTo>
                  <a:pt x="162" y="290"/>
                </a:lnTo>
                <a:lnTo>
                  <a:pt x="156" y="298"/>
                </a:lnTo>
                <a:lnTo>
                  <a:pt x="150" y="306"/>
                </a:lnTo>
                <a:lnTo>
                  <a:pt x="144" y="310"/>
                </a:lnTo>
                <a:lnTo>
                  <a:pt x="136" y="314"/>
                </a:lnTo>
                <a:lnTo>
                  <a:pt x="128" y="314"/>
                </a:lnTo>
                <a:lnTo>
                  <a:pt x="118" y="312"/>
                </a:lnTo>
                <a:lnTo>
                  <a:pt x="110" y="310"/>
                </a:lnTo>
                <a:lnTo>
                  <a:pt x="102" y="302"/>
                </a:lnTo>
                <a:lnTo>
                  <a:pt x="102" y="302"/>
                </a:lnTo>
                <a:lnTo>
                  <a:pt x="94" y="296"/>
                </a:lnTo>
                <a:lnTo>
                  <a:pt x="84" y="290"/>
                </a:lnTo>
                <a:lnTo>
                  <a:pt x="72" y="288"/>
                </a:lnTo>
                <a:lnTo>
                  <a:pt x="62" y="286"/>
                </a:lnTo>
                <a:lnTo>
                  <a:pt x="52" y="286"/>
                </a:lnTo>
                <a:lnTo>
                  <a:pt x="44" y="290"/>
                </a:lnTo>
                <a:lnTo>
                  <a:pt x="36" y="294"/>
                </a:lnTo>
                <a:lnTo>
                  <a:pt x="30" y="300"/>
                </a:lnTo>
                <a:lnTo>
                  <a:pt x="30" y="300"/>
                </a:lnTo>
                <a:lnTo>
                  <a:pt x="26" y="312"/>
                </a:lnTo>
                <a:lnTo>
                  <a:pt x="24" y="326"/>
                </a:lnTo>
                <a:lnTo>
                  <a:pt x="24" y="342"/>
                </a:lnTo>
                <a:lnTo>
                  <a:pt x="26" y="360"/>
                </a:lnTo>
                <a:lnTo>
                  <a:pt x="36" y="402"/>
                </a:lnTo>
                <a:lnTo>
                  <a:pt x="50" y="444"/>
                </a:lnTo>
                <a:lnTo>
                  <a:pt x="50" y="444"/>
                </a:lnTo>
                <a:lnTo>
                  <a:pt x="108" y="468"/>
                </a:lnTo>
                <a:lnTo>
                  <a:pt x="168" y="490"/>
                </a:lnTo>
                <a:lnTo>
                  <a:pt x="194" y="498"/>
                </a:lnTo>
                <a:lnTo>
                  <a:pt x="218" y="504"/>
                </a:lnTo>
                <a:lnTo>
                  <a:pt x="238" y="508"/>
                </a:lnTo>
                <a:lnTo>
                  <a:pt x="248" y="506"/>
                </a:lnTo>
                <a:lnTo>
                  <a:pt x="254" y="506"/>
                </a:lnTo>
                <a:lnTo>
                  <a:pt x="254" y="506"/>
                </a:lnTo>
                <a:lnTo>
                  <a:pt x="262" y="502"/>
                </a:lnTo>
                <a:lnTo>
                  <a:pt x="266" y="498"/>
                </a:lnTo>
                <a:lnTo>
                  <a:pt x="266" y="494"/>
                </a:lnTo>
                <a:lnTo>
                  <a:pt x="264" y="490"/>
                </a:lnTo>
                <a:lnTo>
                  <a:pt x="254" y="478"/>
                </a:lnTo>
                <a:lnTo>
                  <a:pt x="238" y="464"/>
                </a:lnTo>
                <a:lnTo>
                  <a:pt x="224" y="446"/>
                </a:lnTo>
                <a:lnTo>
                  <a:pt x="220" y="436"/>
                </a:lnTo>
                <a:lnTo>
                  <a:pt x="216" y="426"/>
                </a:lnTo>
                <a:lnTo>
                  <a:pt x="214" y="416"/>
                </a:lnTo>
                <a:lnTo>
                  <a:pt x="216" y="404"/>
                </a:lnTo>
                <a:lnTo>
                  <a:pt x="222" y="392"/>
                </a:lnTo>
                <a:lnTo>
                  <a:pt x="232" y="378"/>
                </a:lnTo>
                <a:lnTo>
                  <a:pt x="232" y="378"/>
                </a:lnTo>
                <a:lnTo>
                  <a:pt x="244" y="366"/>
                </a:lnTo>
                <a:lnTo>
                  <a:pt x="256" y="358"/>
                </a:lnTo>
                <a:lnTo>
                  <a:pt x="268" y="352"/>
                </a:lnTo>
                <a:lnTo>
                  <a:pt x="280" y="350"/>
                </a:lnTo>
                <a:lnTo>
                  <a:pt x="290" y="350"/>
                </a:lnTo>
                <a:lnTo>
                  <a:pt x="302" y="352"/>
                </a:lnTo>
                <a:lnTo>
                  <a:pt x="312" y="356"/>
                </a:lnTo>
                <a:lnTo>
                  <a:pt x="322" y="362"/>
                </a:lnTo>
                <a:lnTo>
                  <a:pt x="330" y="368"/>
                </a:lnTo>
                <a:lnTo>
                  <a:pt x="336" y="376"/>
                </a:lnTo>
                <a:lnTo>
                  <a:pt x="342" y="386"/>
                </a:lnTo>
                <a:lnTo>
                  <a:pt x="346" y="394"/>
                </a:lnTo>
                <a:lnTo>
                  <a:pt x="348" y="404"/>
                </a:lnTo>
                <a:lnTo>
                  <a:pt x="348" y="414"/>
                </a:lnTo>
                <a:lnTo>
                  <a:pt x="346" y="424"/>
                </a:lnTo>
                <a:lnTo>
                  <a:pt x="342" y="434"/>
                </a:lnTo>
                <a:lnTo>
                  <a:pt x="342" y="434"/>
                </a:lnTo>
                <a:lnTo>
                  <a:pt x="334" y="450"/>
                </a:lnTo>
                <a:lnTo>
                  <a:pt x="330" y="462"/>
                </a:lnTo>
                <a:lnTo>
                  <a:pt x="330" y="468"/>
                </a:lnTo>
                <a:lnTo>
                  <a:pt x="332" y="472"/>
                </a:lnTo>
                <a:lnTo>
                  <a:pt x="334" y="474"/>
                </a:lnTo>
                <a:lnTo>
                  <a:pt x="338" y="478"/>
                </a:lnTo>
                <a:lnTo>
                  <a:pt x="350" y="482"/>
                </a:lnTo>
                <a:lnTo>
                  <a:pt x="370" y="484"/>
                </a:lnTo>
                <a:lnTo>
                  <a:pt x="392" y="484"/>
                </a:lnTo>
                <a:lnTo>
                  <a:pt x="422" y="482"/>
                </a:lnTo>
                <a:lnTo>
                  <a:pt x="422" y="482"/>
                </a:lnTo>
                <a:lnTo>
                  <a:pt x="442" y="480"/>
                </a:lnTo>
                <a:lnTo>
                  <a:pt x="460" y="476"/>
                </a:lnTo>
                <a:lnTo>
                  <a:pt x="476" y="472"/>
                </a:lnTo>
                <a:lnTo>
                  <a:pt x="488" y="468"/>
                </a:lnTo>
                <a:lnTo>
                  <a:pt x="488" y="24"/>
                </a:lnTo>
                <a:lnTo>
                  <a:pt x="488" y="24"/>
                </a:lnTo>
                <a:lnTo>
                  <a:pt x="452" y="16"/>
                </a:lnTo>
                <a:lnTo>
                  <a:pt x="430" y="14"/>
                </a:lnTo>
                <a:lnTo>
                  <a:pt x="406" y="10"/>
                </a:lnTo>
                <a:lnTo>
                  <a:pt x="406" y="10"/>
                </a:lnTo>
                <a:lnTo>
                  <a:pt x="384" y="10"/>
                </a:lnTo>
                <a:lnTo>
                  <a:pt x="368" y="14"/>
                </a:lnTo>
                <a:lnTo>
                  <a:pt x="356" y="18"/>
                </a:lnTo>
                <a:lnTo>
                  <a:pt x="350" y="24"/>
                </a:lnTo>
                <a:lnTo>
                  <a:pt x="344" y="30"/>
                </a:lnTo>
                <a:lnTo>
                  <a:pt x="342" y="36"/>
                </a:lnTo>
                <a:lnTo>
                  <a:pt x="342" y="42"/>
                </a:lnTo>
                <a:lnTo>
                  <a:pt x="342" y="42"/>
                </a:lnTo>
                <a:lnTo>
                  <a:pt x="352" y="52"/>
                </a:lnTo>
                <a:lnTo>
                  <a:pt x="362" y="64"/>
                </a:lnTo>
                <a:lnTo>
                  <a:pt x="370" y="76"/>
                </a:lnTo>
                <a:lnTo>
                  <a:pt x="376" y="90"/>
                </a:lnTo>
                <a:lnTo>
                  <a:pt x="376" y="98"/>
                </a:lnTo>
                <a:lnTo>
                  <a:pt x="376" y="106"/>
                </a:lnTo>
                <a:lnTo>
                  <a:pt x="374" y="112"/>
                </a:lnTo>
                <a:lnTo>
                  <a:pt x="368" y="120"/>
                </a:lnTo>
                <a:lnTo>
                  <a:pt x="360" y="126"/>
                </a:lnTo>
                <a:lnTo>
                  <a:pt x="350" y="132"/>
                </a:lnTo>
                <a:lnTo>
                  <a:pt x="350" y="132"/>
                </a:lnTo>
                <a:lnTo>
                  <a:pt x="338" y="136"/>
                </a:lnTo>
                <a:lnTo>
                  <a:pt x="326" y="140"/>
                </a:lnTo>
                <a:lnTo>
                  <a:pt x="302" y="144"/>
                </a:lnTo>
                <a:lnTo>
                  <a:pt x="278" y="144"/>
                </a:lnTo>
                <a:lnTo>
                  <a:pt x="256" y="140"/>
                </a:lnTo>
                <a:lnTo>
                  <a:pt x="236" y="134"/>
                </a:lnTo>
                <a:lnTo>
                  <a:pt x="220" y="126"/>
                </a:lnTo>
                <a:lnTo>
                  <a:pt x="210" y="116"/>
                </a:lnTo>
                <a:lnTo>
                  <a:pt x="206" y="110"/>
                </a:lnTo>
                <a:lnTo>
                  <a:pt x="204" y="104"/>
                </a:lnTo>
                <a:lnTo>
                  <a:pt x="204" y="104"/>
                </a:lnTo>
                <a:lnTo>
                  <a:pt x="202" y="92"/>
                </a:lnTo>
                <a:lnTo>
                  <a:pt x="204" y="80"/>
                </a:lnTo>
                <a:lnTo>
                  <a:pt x="210" y="68"/>
                </a:lnTo>
                <a:lnTo>
                  <a:pt x="216" y="56"/>
                </a:lnTo>
                <a:lnTo>
                  <a:pt x="230" y="36"/>
                </a:lnTo>
                <a:lnTo>
                  <a:pt x="234" y="26"/>
                </a:lnTo>
                <a:lnTo>
                  <a:pt x="236" y="18"/>
                </a:lnTo>
                <a:lnTo>
                  <a:pt x="236" y="18"/>
                </a:lnTo>
                <a:lnTo>
                  <a:pt x="234" y="16"/>
                </a:lnTo>
                <a:lnTo>
                  <a:pt x="232" y="12"/>
                </a:lnTo>
                <a:lnTo>
                  <a:pt x="222" y="6"/>
                </a:lnTo>
                <a:lnTo>
                  <a:pt x="206" y="2"/>
                </a:lnTo>
                <a:lnTo>
                  <a:pt x="186" y="0"/>
                </a:lnTo>
                <a:lnTo>
                  <a:pt x="164" y="2"/>
                </a:lnTo>
                <a:lnTo>
                  <a:pt x="138" y="4"/>
                </a:lnTo>
                <a:lnTo>
                  <a:pt x="112" y="10"/>
                </a:lnTo>
                <a:lnTo>
                  <a:pt x="86" y="18"/>
                </a:lnTo>
                <a:lnTo>
                  <a:pt x="86" y="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5" name="Freeform 58"/>
          <p:cNvSpPr>
            <a:spLocks/>
          </p:cNvSpPr>
          <p:nvPr/>
        </p:nvSpPr>
        <p:spPr bwMode="auto">
          <a:xfrm>
            <a:off x="5581650" y="2863850"/>
            <a:ext cx="917575" cy="901700"/>
          </a:xfrm>
          <a:custGeom>
            <a:avLst/>
            <a:gdLst>
              <a:gd name="T0" fmla="*/ 370 w 578"/>
              <a:gd name="T1" fmla="*/ 450 h 568"/>
              <a:gd name="T2" fmla="*/ 414 w 578"/>
              <a:gd name="T3" fmla="*/ 466 h 568"/>
              <a:gd name="T4" fmla="*/ 438 w 578"/>
              <a:gd name="T5" fmla="*/ 422 h 568"/>
              <a:gd name="T6" fmla="*/ 428 w 578"/>
              <a:gd name="T7" fmla="*/ 350 h 568"/>
              <a:gd name="T8" fmla="*/ 444 w 578"/>
              <a:gd name="T9" fmla="*/ 346 h 568"/>
              <a:gd name="T10" fmla="*/ 490 w 578"/>
              <a:gd name="T11" fmla="*/ 364 h 568"/>
              <a:gd name="T12" fmla="*/ 522 w 578"/>
              <a:gd name="T13" fmla="*/ 360 h 568"/>
              <a:gd name="T14" fmla="*/ 554 w 578"/>
              <a:gd name="T15" fmla="*/ 332 h 568"/>
              <a:gd name="T16" fmla="*/ 578 w 578"/>
              <a:gd name="T17" fmla="*/ 246 h 568"/>
              <a:gd name="T18" fmla="*/ 566 w 578"/>
              <a:gd name="T19" fmla="*/ 212 h 568"/>
              <a:gd name="T20" fmla="*/ 534 w 578"/>
              <a:gd name="T21" fmla="*/ 208 h 568"/>
              <a:gd name="T22" fmla="*/ 444 w 578"/>
              <a:gd name="T23" fmla="*/ 224 h 568"/>
              <a:gd name="T24" fmla="*/ 430 w 578"/>
              <a:gd name="T25" fmla="*/ 218 h 568"/>
              <a:gd name="T26" fmla="*/ 440 w 578"/>
              <a:gd name="T27" fmla="*/ 144 h 568"/>
              <a:gd name="T28" fmla="*/ 468 w 578"/>
              <a:gd name="T29" fmla="*/ 6 h 568"/>
              <a:gd name="T30" fmla="*/ 418 w 578"/>
              <a:gd name="T31" fmla="*/ 0 h 568"/>
              <a:gd name="T32" fmla="*/ 356 w 578"/>
              <a:gd name="T33" fmla="*/ 28 h 568"/>
              <a:gd name="T34" fmla="*/ 352 w 578"/>
              <a:gd name="T35" fmla="*/ 52 h 568"/>
              <a:gd name="T36" fmla="*/ 356 w 578"/>
              <a:gd name="T37" fmla="*/ 112 h 568"/>
              <a:gd name="T38" fmla="*/ 342 w 578"/>
              <a:gd name="T39" fmla="*/ 158 h 568"/>
              <a:gd name="T40" fmla="*/ 318 w 578"/>
              <a:gd name="T41" fmla="*/ 180 h 568"/>
              <a:gd name="T42" fmla="*/ 272 w 578"/>
              <a:gd name="T43" fmla="*/ 172 h 568"/>
              <a:gd name="T44" fmla="*/ 236 w 578"/>
              <a:gd name="T45" fmla="*/ 138 h 568"/>
              <a:gd name="T46" fmla="*/ 222 w 578"/>
              <a:gd name="T47" fmla="*/ 96 h 568"/>
              <a:gd name="T48" fmla="*/ 242 w 578"/>
              <a:gd name="T49" fmla="*/ 70 h 568"/>
              <a:gd name="T50" fmla="*/ 248 w 578"/>
              <a:gd name="T51" fmla="*/ 40 h 568"/>
              <a:gd name="T52" fmla="*/ 232 w 578"/>
              <a:gd name="T53" fmla="*/ 22 h 568"/>
              <a:gd name="T54" fmla="*/ 208 w 578"/>
              <a:gd name="T55" fmla="*/ 18 h 568"/>
              <a:gd name="T56" fmla="*/ 98 w 578"/>
              <a:gd name="T57" fmla="*/ 42 h 568"/>
              <a:gd name="T58" fmla="*/ 40 w 578"/>
              <a:gd name="T59" fmla="*/ 30 h 568"/>
              <a:gd name="T60" fmla="*/ 50 w 578"/>
              <a:gd name="T61" fmla="*/ 78 h 568"/>
              <a:gd name="T62" fmla="*/ 52 w 578"/>
              <a:gd name="T63" fmla="*/ 166 h 568"/>
              <a:gd name="T64" fmla="*/ 70 w 578"/>
              <a:gd name="T65" fmla="*/ 186 h 568"/>
              <a:gd name="T66" fmla="*/ 144 w 578"/>
              <a:gd name="T67" fmla="*/ 188 h 568"/>
              <a:gd name="T68" fmla="*/ 160 w 578"/>
              <a:gd name="T69" fmla="*/ 210 h 568"/>
              <a:gd name="T70" fmla="*/ 164 w 578"/>
              <a:gd name="T71" fmla="*/ 284 h 568"/>
              <a:gd name="T72" fmla="*/ 144 w 578"/>
              <a:gd name="T73" fmla="*/ 332 h 568"/>
              <a:gd name="T74" fmla="*/ 114 w 578"/>
              <a:gd name="T75" fmla="*/ 354 h 568"/>
              <a:gd name="T76" fmla="*/ 86 w 578"/>
              <a:gd name="T77" fmla="*/ 352 h 568"/>
              <a:gd name="T78" fmla="*/ 38 w 578"/>
              <a:gd name="T79" fmla="*/ 302 h 568"/>
              <a:gd name="T80" fmla="*/ 10 w 578"/>
              <a:gd name="T81" fmla="*/ 366 h 568"/>
              <a:gd name="T82" fmla="*/ 2 w 578"/>
              <a:gd name="T83" fmla="*/ 442 h 568"/>
              <a:gd name="T84" fmla="*/ 16 w 578"/>
              <a:gd name="T85" fmla="*/ 486 h 568"/>
              <a:gd name="T86" fmla="*/ 98 w 578"/>
              <a:gd name="T87" fmla="*/ 450 h 568"/>
              <a:gd name="T88" fmla="*/ 196 w 578"/>
              <a:gd name="T89" fmla="*/ 430 h 568"/>
              <a:gd name="T90" fmla="*/ 218 w 578"/>
              <a:gd name="T91" fmla="*/ 450 h 568"/>
              <a:gd name="T92" fmla="*/ 206 w 578"/>
              <a:gd name="T93" fmla="*/ 534 h 568"/>
              <a:gd name="T94" fmla="*/ 220 w 578"/>
              <a:gd name="T95" fmla="*/ 562 h 568"/>
              <a:gd name="T96" fmla="*/ 266 w 578"/>
              <a:gd name="T97" fmla="*/ 566 h 568"/>
              <a:gd name="T98" fmla="*/ 306 w 578"/>
              <a:gd name="T99" fmla="*/ 550 h 568"/>
              <a:gd name="T100" fmla="*/ 332 w 578"/>
              <a:gd name="T101" fmla="*/ 510 h 568"/>
              <a:gd name="T102" fmla="*/ 348 w 578"/>
              <a:gd name="T103" fmla="*/ 45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8" h="568">
                <a:moveTo>
                  <a:pt x="352" y="454"/>
                </a:moveTo>
                <a:lnTo>
                  <a:pt x="352" y="454"/>
                </a:lnTo>
                <a:lnTo>
                  <a:pt x="362" y="450"/>
                </a:lnTo>
                <a:lnTo>
                  <a:pt x="370" y="450"/>
                </a:lnTo>
                <a:lnTo>
                  <a:pt x="380" y="454"/>
                </a:lnTo>
                <a:lnTo>
                  <a:pt x="390" y="458"/>
                </a:lnTo>
                <a:lnTo>
                  <a:pt x="400" y="462"/>
                </a:lnTo>
                <a:lnTo>
                  <a:pt x="414" y="466"/>
                </a:lnTo>
                <a:lnTo>
                  <a:pt x="430" y="466"/>
                </a:lnTo>
                <a:lnTo>
                  <a:pt x="450" y="462"/>
                </a:lnTo>
                <a:lnTo>
                  <a:pt x="450" y="462"/>
                </a:lnTo>
                <a:lnTo>
                  <a:pt x="438" y="422"/>
                </a:lnTo>
                <a:lnTo>
                  <a:pt x="430" y="388"/>
                </a:lnTo>
                <a:lnTo>
                  <a:pt x="426" y="362"/>
                </a:lnTo>
                <a:lnTo>
                  <a:pt x="426" y="354"/>
                </a:lnTo>
                <a:lnTo>
                  <a:pt x="428" y="350"/>
                </a:lnTo>
                <a:lnTo>
                  <a:pt x="428" y="350"/>
                </a:lnTo>
                <a:lnTo>
                  <a:pt x="432" y="348"/>
                </a:lnTo>
                <a:lnTo>
                  <a:pt x="434" y="346"/>
                </a:lnTo>
                <a:lnTo>
                  <a:pt x="444" y="346"/>
                </a:lnTo>
                <a:lnTo>
                  <a:pt x="452" y="350"/>
                </a:lnTo>
                <a:lnTo>
                  <a:pt x="464" y="356"/>
                </a:lnTo>
                <a:lnTo>
                  <a:pt x="476" y="360"/>
                </a:lnTo>
                <a:lnTo>
                  <a:pt x="490" y="364"/>
                </a:lnTo>
                <a:lnTo>
                  <a:pt x="506" y="366"/>
                </a:lnTo>
                <a:lnTo>
                  <a:pt x="514" y="364"/>
                </a:lnTo>
                <a:lnTo>
                  <a:pt x="522" y="360"/>
                </a:lnTo>
                <a:lnTo>
                  <a:pt x="522" y="360"/>
                </a:lnTo>
                <a:lnTo>
                  <a:pt x="532" y="356"/>
                </a:lnTo>
                <a:lnTo>
                  <a:pt x="540" y="350"/>
                </a:lnTo>
                <a:lnTo>
                  <a:pt x="548" y="342"/>
                </a:lnTo>
                <a:lnTo>
                  <a:pt x="554" y="332"/>
                </a:lnTo>
                <a:lnTo>
                  <a:pt x="566" y="308"/>
                </a:lnTo>
                <a:lnTo>
                  <a:pt x="572" y="282"/>
                </a:lnTo>
                <a:lnTo>
                  <a:pt x="576" y="258"/>
                </a:lnTo>
                <a:lnTo>
                  <a:pt x="578" y="246"/>
                </a:lnTo>
                <a:lnTo>
                  <a:pt x="576" y="234"/>
                </a:lnTo>
                <a:lnTo>
                  <a:pt x="574" y="226"/>
                </a:lnTo>
                <a:lnTo>
                  <a:pt x="570" y="218"/>
                </a:lnTo>
                <a:lnTo>
                  <a:pt x="566" y="212"/>
                </a:lnTo>
                <a:lnTo>
                  <a:pt x="560" y="208"/>
                </a:lnTo>
                <a:lnTo>
                  <a:pt x="560" y="208"/>
                </a:lnTo>
                <a:lnTo>
                  <a:pt x="548" y="206"/>
                </a:lnTo>
                <a:lnTo>
                  <a:pt x="534" y="208"/>
                </a:lnTo>
                <a:lnTo>
                  <a:pt x="498" y="216"/>
                </a:lnTo>
                <a:lnTo>
                  <a:pt x="478" y="220"/>
                </a:lnTo>
                <a:lnTo>
                  <a:pt x="460" y="222"/>
                </a:lnTo>
                <a:lnTo>
                  <a:pt x="444" y="224"/>
                </a:lnTo>
                <a:lnTo>
                  <a:pt x="438" y="222"/>
                </a:lnTo>
                <a:lnTo>
                  <a:pt x="432" y="220"/>
                </a:lnTo>
                <a:lnTo>
                  <a:pt x="432" y="220"/>
                </a:lnTo>
                <a:lnTo>
                  <a:pt x="430" y="218"/>
                </a:lnTo>
                <a:lnTo>
                  <a:pt x="428" y="212"/>
                </a:lnTo>
                <a:lnTo>
                  <a:pt x="428" y="196"/>
                </a:lnTo>
                <a:lnTo>
                  <a:pt x="434" y="172"/>
                </a:lnTo>
                <a:lnTo>
                  <a:pt x="440" y="144"/>
                </a:lnTo>
                <a:lnTo>
                  <a:pt x="460" y="78"/>
                </a:lnTo>
                <a:lnTo>
                  <a:pt x="480" y="12"/>
                </a:lnTo>
                <a:lnTo>
                  <a:pt x="480" y="12"/>
                </a:lnTo>
                <a:lnTo>
                  <a:pt x="468" y="6"/>
                </a:lnTo>
                <a:lnTo>
                  <a:pt x="454" y="2"/>
                </a:lnTo>
                <a:lnTo>
                  <a:pt x="442" y="0"/>
                </a:lnTo>
                <a:lnTo>
                  <a:pt x="430" y="0"/>
                </a:lnTo>
                <a:lnTo>
                  <a:pt x="418" y="0"/>
                </a:lnTo>
                <a:lnTo>
                  <a:pt x="406" y="4"/>
                </a:lnTo>
                <a:lnTo>
                  <a:pt x="386" y="10"/>
                </a:lnTo>
                <a:lnTo>
                  <a:pt x="368" y="20"/>
                </a:lnTo>
                <a:lnTo>
                  <a:pt x="356" y="28"/>
                </a:lnTo>
                <a:lnTo>
                  <a:pt x="344" y="38"/>
                </a:lnTo>
                <a:lnTo>
                  <a:pt x="344" y="38"/>
                </a:lnTo>
                <a:lnTo>
                  <a:pt x="348" y="44"/>
                </a:lnTo>
                <a:lnTo>
                  <a:pt x="352" y="52"/>
                </a:lnTo>
                <a:lnTo>
                  <a:pt x="354" y="62"/>
                </a:lnTo>
                <a:lnTo>
                  <a:pt x="356" y="76"/>
                </a:lnTo>
                <a:lnTo>
                  <a:pt x="358" y="92"/>
                </a:lnTo>
                <a:lnTo>
                  <a:pt x="356" y="112"/>
                </a:lnTo>
                <a:lnTo>
                  <a:pt x="350" y="136"/>
                </a:lnTo>
                <a:lnTo>
                  <a:pt x="350" y="136"/>
                </a:lnTo>
                <a:lnTo>
                  <a:pt x="346" y="148"/>
                </a:lnTo>
                <a:lnTo>
                  <a:pt x="342" y="158"/>
                </a:lnTo>
                <a:lnTo>
                  <a:pt x="336" y="166"/>
                </a:lnTo>
                <a:lnTo>
                  <a:pt x="330" y="172"/>
                </a:lnTo>
                <a:lnTo>
                  <a:pt x="324" y="176"/>
                </a:lnTo>
                <a:lnTo>
                  <a:pt x="318" y="180"/>
                </a:lnTo>
                <a:lnTo>
                  <a:pt x="306" y="182"/>
                </a:lnTo>
                <a:lnTo>
                  <a:pt x="294" y="180"/>
                </a:lnTo>
                <a:lnTo>
                  <a:pt x="282" y="178"/>
                </a:lnTo>
                <a:lnTo>
                  <a:pt x="272" y="172"/>
                </a:lnTo>
                <a:lnTo>
                  <a:pt x="266" y="168"/>
                </a:lnTo>
                <a:lnTo>
                  <a:pt x="266" y="168"/>
                </a:lnTo>
                <a:lnTo>
                  <a:pt x="248" y="152"/>
                </a:lnTo>
                <a:lnTo>
                  <a:pt x="236" y="138"/>
                </a:lnTo>
                <a:lnTo>
                  <a:pt x="228" y="126"/>
                </a:lnTo>
                <a:lnTo>
                  <a:pt x="224" y="114"/>
                </a:lnTo>
                <a:lnTo>
                  <a:pt x="222" y="104"/>
                </a:lnTo>
                <a:lnTo>
                  <a:pt x="222" y="96"/>
                </a:lnTo>
                <a:lnTo>
                  <a:pt x="224" y="90"/>
                </a:lnTo>
                <a:lnTo>
                  <a:pt x="228" y="84"/>
                </a:lnTo>
                <a:lnTo>
                  <a:pt x="228" y="84"/>
                </a:lnTo>
                <a:lnTo>
                  <a:pt x="242" y="70"/>
                </a:lnTo>
                <a:lnTo>
                  <a:pt x="250" y="58"/>
                </a:lnTo>
                <a:lnTo>
                  <a:pt x="252" y="50"/>
                </a:lnTo>
                <a:lnTo>
                  <a:pt x="252" y="44"/>
                </a:lnTo>
                <a:lnTo>
                  <a:pt x="248" y="40"/>
                </a:lnTo>
                <a:lnTo>
                  <a:pt x="242" y="36"/>
                </a:lnTo>
                <a:lnTo>
                  <a:pt x="238" y="30"/>
                </a:lnTo>
                <a:lnTo>
                  <a:pt x="232" y="22"/>
                </a:lnTo>
                <a:lnTo>
                  <a:pt x="232" y="22"/>
                </a:lnTo>
                <a:lnTo>
                  <a:pt x="228" y="20"/>
                </a:lnTo>
                <a:lnTo>
                  <a:pt x="224" y="18"/>
                </a:lnTo>
                <a:lnTo>
                  <a:pt x="216" y="18"/>
                </a:lnTo>
                <a:lnTo>
                  <a:pt x="208" y="18"/>
                </a:lnTo>
                <a:lnTo>
                  <a:pt x="184" y="24"/>
                </a:lnTo>
                <a:lnTo>
                  <a:pt x="158" y="30"/>
                </a:lnTo>
                <a:lnTo>
                  <a:pt x="130" y="38"/>
                </a:lnTo>
                <a:lnTo>
                  <a:pt x="98" y="42"/>
                </a:lnTo>
                <a:lnTo>
                  <a:pt x="84" y="42"/>
                </a:lnTo>
                <a:lnTo>
                  <a:pt x="68" y="40"/>
                </a:lnTo>
                <a:lnTo>
                  <a:pt x="54" y="36"/>
                </a:lnTo>
                <a:lnTo>
                  <a:pt x="40" y="30"/>
                </a:lnTo>
                <a:lnTo>
                  <a:pt x="38" y="30"/>
                </a:lnTo>
                <a:lnTo>
                  <a:pt x="38" y="30"/>
                </a:lnTo>
                <a:lnTo>
                  <a:pt x="44" y="52"/>
                </a:lnTo>
                <a:lnTo>
                  <a:pt x="50" y="78"/>
                </a:lnTo>
                <a:lnTo>
                  <a:pt x="54" y="106"/>
                </a:lnTo>
                <a:lnTo>
                  <a:pt x="54" y="136"/>
                </a:lnTo>
                <a:lnTo>
                  <a:pt x="54" y="136"/>
                </a:lnTo>
                <a:lnTo>
                  <a:pt x="52" y="166"/>
                </a:lnTo>
                <a:lnTo>
                  <a:pt x="48" y="192"/>
                </a:lnTo>
                <a:lnTo>
                  <a:pt x="48" y="192"/>
                </a:lnTo>
                <a:lnTo>
                  <a:pt x="58" y="188"/>
                </a:lnTo>
                <a:lnTo>
                  <a:pt x="70" y="186"/>
                </a:lnTo>
                <a:lnTo>
                  <a:pt x="98" y="182"/>
                </a:lnTo>
                <a:lnTo>
                  <a:pt x="126" y="184"/>
                </a:lnTo>
                <a:lnTo>
                  <a:pt x="136" y="184"/>
                </a:lnTo>
                <a:lnTo>
                  <a:pt x="144" y="188"/>
                </a:lnTo>
                <a:lnTo>
                  <a:pt x="144" y="188"/>
                </a:lnTo>
                <a:lnTo>
                  <a:pt x="150" y="194"/>
                </a:lnTo>
                <a:lnTo>
                  <a:pt x="156" y="202"/>
                </a:lnTo>
                <a:lnTo>
                  <a:pt x="160" y="210"/>
                </a:lnTo>
                <a:lnTo>
                  <a:pt x="164" y="220"/>
                </a:lnTo>
                <a:lnTo>
                  <a:pt x="168" y="244"/>
                </a:lnTo>
                <a:lnTo>
                  <a:pt x="166" y="270"/>
                </a:lnTo>
                <a:lnTo>
                  <a:pt x="164" y="284"/>
                </a:lnTo>
                <a:lnTo>
                  <a:pt x="162" y="298"/>
                </a:lnTo>
                <a:lnTo>
                  <a:pt x="156" y="310"/>
                </a:lnTo>
                <a:lnTo>
                  <a:pt x="150" y="322"/>
                </a:lnTo>
                <a:lnTo>
                  <a:pt x="144" y="332"/>
                </a:lnTo>
                <a:lnTo>
                  <a:pt x="136" y="340"/>
                </a:lnTo>
                <a:lnTo>
                  <a:pt x="126" y="348"/>
                </a:lnTo>
                <a:lnTo>
                  <a:pt x="114" y="354"/>
                </a:lnTo>
                <a:lnTo>
                  <a:pt x="114" y="354"/>
                </a:lnTo>
                <a:lnTo>
                  <a:pt x="106" y="356"/>
                </a:lnTo>
                <a:lnTo>
                  <a:pt x="98" y="356"/>
                </a:lnTo>
                <a:lnTo>
                  <a:pt x="92" y="354"/>
                </a:lnTo>
                <a:lnTo>
                  <a:pt x="86" y="352"/>
                </a:lnTo>
                <a:lnTo>
                  <a:pt x="74" y="344"/>
                </a:lnTo>
                <a:lnTo>
                  <a:pt x="62" y="334"/>
                </a:lnTo>
                <a:lnTo>
                  <a:pt x="46" y="310"/>
                </a:lnTo>
                <a:lnTo>
                  <a:pt x="38" y="302"/>
                </a:lnTo>
                <a:lnTo>
                  <a:pt x="34" y="298"/>
                </a:lnTo>
                <a:lnTo>
                  <a:pt x="34" y="298"/>
                </a:lnTo>
                <a:lnTo>
                  <a:pt x="22" y="330"/>
                </a:lnTo>
                <a:lnTo>
                  <a:pt x="10" y="366"/>
                </a:lnTo>
                <a:lnTo>
                  <a:pt x="4" y="384"/>
                </a:lnTo>
                <a:lnTo>
                  <a:pt x="2" y="402"/>
                </a:lnTo>
                <a:lnTo>
                  <a:pt x="0" y="422"/>
                </a:lnTo>
                <a:lnTo>
                  <a:pt x="2" y="442"/>
                </a:lnTo>
                <a:lnTo>
                  <a:pt x="2" y="442"/>
                </a:lnTo>
                <a:lnTo>
                  <a:pt x="8" y="464"/>
                </a:lnTo>
                <a:lnTo>
                  <a:pt x="14" y="486"/>
                </a:lnTo>
                <a:lnTo>
                  <a:pt x="16" y="486"/>
                </a:lnTo>
                <a:lnTo>
                  <a:pt x="16" y="486"/>
                </a:lnTo>
                <a:lnTo>
                  <a:pt x="36" y="476"/>
                </a:lnTo>
                <a:lnTo>
                  <a:pt x="64" y="464"/>
                </a:lnTo>
                <a:lnTo>
                  <a:pt x="98" y="450"/>
                </a:lnTo>
                <a:lnTo>
                  <a:pt x="134" y="440"/>
                </a:lnTo>
                <a:lnTo>
                  <a:pt x="168" y="432"/>
                </a:lnTo>
                <a:lnTo>
                  <a:pt x="182" y="430"/>
                </a:lnTo>
                <a:lnTo>
                  <a:pt x="196" y="430"/>
                </a:lnTo>
                <a:lnTo>
                  <a:pt x="206" y="432"/>
                </a:lnTo>
                <a:lnTo>
                  <a:pt x="214" y="436"/>
                </a:lnTo>
                <a:lnTo>
                  <a:pt x="218" y="442"/>
                </a:lnTo>
                <a:lnTo>
                  <a:pt x="218" y="450"/>
                </a:lnTo>
                <a:lnTo>
                  <a:pt x="218" y="450"/>
                </a:lnTo>
                <a:lnTo>
                  <a:pt x="210" y="494"/>
                </a:lnTo>
                <a:lnTo>
                  <a:pt x="206" y="514"/>
                </a:lnTo>
                <a:lnTo>
                  <a:pt x="206" y="534"/>
                </a:lnTo>
                <a:lnTo>
                  <a:pt x="206" y="542"/>
                </a:lnTo>
                <a:lnTo>
                  <a:pt x="208" y="550"/>
                </a:lnTo>
                <a:lnTo>
                  <a:pt x="214" y="556"/>
                </a:lnTo>
                <a:lnTo>
                  <a:pt x="220" y="562"/>
                </a:lnTo>
                <a:lnTo>
                  <a:pt x="228" y="566"/>
                </a:lnTo>
                <a:lnTo>
                  <a:pt x="238" y="568"/>
                </a:lnTo>
                <a:lnTo>
                  <a:pt x="250" y="568"/>
                </a:lnTo>
                <a:lnTo>
                  <a:pt x="266" y="566"/>
                </a:lnTo>
                <a:lnTo>
                  <a:pt x="266" y="566"/>
                </a:lnTo>
                <a:lnTo>
                  <a:pt x="282" y="562"/>
                </a:lnTo>
                <a:lnTo>
                  <a:pt x="296" y="556"/>
                </a:lnTo>
                <a:lnTo>
                  <a:pt x="306" y="550"/>
                </a:lnTo>
                <a:lnTo>
                  <a:pt x="314" y="544"/>
                </a:lnTo>
                <a:lnTo>
                  <a:pt x="322" y="536"/>
                </a:lnTo>
                <a:lnTo>
                  <a:pt x="326" y="528"/>
                </a:lnTo>
                <a:lnTo>
                  <a:pt x="332" y="510"/>
                </a:lnTo>
                <a:lnTo>
                  <a:pt x="336" y="494"/>
                </a:lnTo>
                <a:lnTo>
                  <a:pt x="338" y="478"/>
                </a:lnTo>
                <a:lnTo>
                  <a:pt x="344" y="464"/>
                </a:lnTo>
                <a:lnTo>
                  <a:pt x="348" y="458"/>
                </a:lnTo>
                <a:lnTo>
                  <a:pt x="352" y="454"/>
                </a:lnTo>
                <a:lnTo>
                  <a:pt x="352" y="45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6" name="Freeform 59"/>
          <p:cNvSpPr>
            <a:spLocks/>
          </p:cNvSpPr>
          <p:nvPr/>
        </p:nvSpPr>
        <p:spPr bwMode="auto">
          <a:xfrm>
            <a:off x="4098925" y="2740025"/>
            <a:ext cx="939800" cy="1047750"/>
          </a:xfrm>
          <a:custGeom>
            <a:avLst/>
            <a:gdLst>
              <a:gd name="T0" fmla="*/ 102 w 592"/>
              <a:gd name="T1" fmla="*/ 86 h 660"/>
              <a:gd name="T2" fmla="*/ 108 w 592"/>
              <a:gd name="T3" fmla="*/ 126 h 660"/>
              <a:gd name="T4" fmla="*/ 134 w 592"/>
              <a:gd name="T5" fmla="*/ 182 h 660"/>
              <a:gd name="T6" fmla="*/ 150 w 592"/>
              <a:gd name="T7" fmla="*/ 276 h 660"/>
              <a:gd name="T8" fmla="*/ 132 w 592"/>
              <a:gd name="T9" fmla="*/ 306 h 660"/>
              <a:gd name="T10" fmla="*/ 104 w 592"/>
              <a:gd name="T11" fmla="*/ 308 h 660"/>
              <a:gd name="T12" fmla="*/ 72 w 592"/>
              <a:gd name="T13" fmla="*/ 288 h 660"/>
              <a:gd name="T14" fmla="*/ 52 w 592"/>
              <a:gd name="T15" fmla="*/ 264 h 660"/>
              <a:gd name="T16" fmla="*/ 32 w 592"/>
              <a:gd name="T17" fmla="*/ 274 h 660"/>
              <a:gd name="T18" fmla="*/ 2 w 592"/>
              <a:gd name="T19" fmla="*/ 322 h 660"/>
              <a:gd name="T20" fmla="*/ 4 w 592"/>
              <a:gd name="T21" fmla="*/ 368 h 660"/>
              <a:gd name="T22" fmla="*/ 28 w 592"/>
              <a:gd name="T23" fmla="*/ 398 h 660"/>
              <a:gd name="T24" fmla="*/ 64 w 592"/>
              <a:gd name="T25" fmla="*/ 402 h 660"/>
              <a:gd name="T26" fmla="*/ 100 w 592"/>
              <a:gd name="T27" fmla="*/ 382 h 660"/>
              <a:gd name="T28" fmla="*/ 118 w 592"/>
              <a:gd name="T29" fmla="*/ 406 h 660"/>
              <a:gd name="T30" fmla="*/ 122 w 592"/>
              <a:gd name="T31" fmla="*/ 434 h 660"/>
              <a:gd name="T32" fmla="*/ 58 w 592"/>
              <a:gd name="T33" fmla="*/ 572 h 660"/>
              <a:gd name="T34" fmla="*/ 122 w 592"/>
              <a:gd name="T35" fmla="*/ 554 h 660"/>
              <a:gd name="T36" fmla="*/ 260 w 592"/>
              <a:gd name="T37" fmla="*/ 514 h 660"/>
              <a:gd name="T38" fmla="*/ 306 w 592"/>
              <a:gd name="T39" fmla="*/ 522 h 660"/>
              <a:gd name="T40" fmla="*/ 310 w 592"/>
              <a:gd name="T41" fmla="*/ 554 h 660"/>
              <a:gd name="T42" fmla="*/ 310 w 592"/>
              <a:gd name="T43" fmla="*/ 626 h 660"/>
              <a:gd name="T44" fmla="*/ 330 w 592"/>
              <a:gd name="T45" fmla="*/ 654 h 660"/>
              <a:gd name="T46" fmla="*/ 366 w 592"/>
              <a:gd name="T47" fmla="*/ 660 h 660"/>
              <a:gd name="T48" fmla="*/ 410 w 592"/>
              <a:gd name="T49" fmla="*/ 644 h 660"/>
              <a:gd name="T50" fmla="*/ 422 w 592"/>
              <a:gd name="T51" fmla="*/ 612 h 660"/>
              <a:gd name="T52" fmla="*/ 406 w 592"/>
              <a:gd name="T53" fmla="*/ 540 h 660"/>
              <a:gd name="T54" fmla="*/ 418 w 592"/>
              <a:gd name="T55" fmla="*/ 502 h 660"/>
              <a:gd name="T56" fmla="*/ 470 w 592"/>
              <a:gd name="T57" fmla="*/ 476 h 660"/>
              <a:gd name="T58" fmla="*/ 506 w 592"/>
              <a:gd name="T59" fmla="*/ 480 h 660"/>
              <a:gd name="T60" fmla="*/ 580 w 592"/>
              <a:gd name="T61" fmla="*/ 458 h 660"/>
              <a:gd name="T62" fmla="*/ 590 w 592"/>
              <a:gd name="T63" fmla="*/ 390 h 660"/>
              <a:gd name="T64" fmla="*/ 568 w 592"/>
              <a:gd name="T65" fmla="*/ 366 h 660"/>
              <a:gd name="T66" fmla="*/ 526 w 592"/>
              <a:gd name="T67" fmla="*/ 358 h 660"/>
              <a:gd name="T68" fmla="*/ 390 w 592"/>
              <a:gd name="T69" fmla="*/ 362 h 660"/>
              <a:gd name="T70" fmla="*/ 372 w 592"/>
              <a:gd name="T71" fmla="*/ 338 h 660"/>
              <a:gd name="T72" fmla="*/ 404 w 592"/>
              <a:gd name="T73" fmla="*/ 294 h 660"/>
              <a:gd name="T74" fmla="*/ 448 w 592"/>
              <a:gd name="T75" fmla="*/ 266 h 660"/>
              <a:gd name="T76" fmla="*/ 510 w 592"/>
              <a:gd name="T77" fmla="*/ 280 h 660"/>
              <a:gd name="T78" fmla="*/ 542 w 592"/>
              <a:gd name="T79" fmla="*/ 278 h 660"/>
              <a:gd name="T80" fmla="*/ 560 w 592"/>
              <a:gd name="T81" fmla="*/ 256 h 660"/>
              <a:gd name="T82" fmla="*/ 580 w 592"/>
              <a:gd name="T83" fmla="*/ 160 h 660"/>
              <a:gd name="T84" fmla="*/ 564 w 592"/>
              <a:gd name="T85" fmla="*/ 104 h 660"/>
              <a:gd name="T86" fmla="*/ 506 w 592"/>
              <a:gd name="T87" fmla="*/ 120 h 660"/>
              <a:gd name="T88" fmla="*/ 406 w 592"/>
              <a:gd name="T89" fmla="*/ 122 h 660"/>
              <a:gd name="T90" fmla="*/ 380 w 592"/>
              <a:gd name="T91" fmla="*/ 114 h 660"/>
              <a:gd name="T92" fmla="*/ 394 w 592"/>
              <a:gd name="T93" fmla="*/ 80 h 660"/>
              <a:gd name="T94" fmla="*/ 408 w 592"/>
              <a:gd name="T95" fmla="*/ 38 h 660"/>
              <a:gd name="T96" fmla="*/ 382 w 592"/>
              <a:gd name="T97" fmla="*/ 10 h 660"/>
              <a:gd name="T98" fmla="*/ 336 w 592"/>
              <a:gd name="T99" fmla="*/ 0 h 660"/>
              <a:gd name="T100" fmla="*/ 276 w 592"/>
              <a:gd name="T101" fmla="*/ 6 h 660"/>
              <a:gd name="T102" fmla="*/ 238 w 592"/>
              <a:gd name="T103" fmla="*/ 28 h 660"/>
              <a:gd name="T104" fmla="*/ 230 w 592"/>
              <a:gd name="T105" fmla="*/ 60 h 660"/>
              <a:gd name="T106" fmla="*/ 256 w 592"/>
              <a:gd name="T107" fmla="*/ 86 h 660"/>
              <a:gd name="T108" fmla="*/ 304 w 592"/>
              <a:gd name="T109" fmla="*/ 110 h 660"/>
              <a:gd name="T110" fmla="*/ 302 w 592"/>
              <a:gd name="T111" fmla="*/ 124 h 660"/>
              <a:gd name="T112" fmla="*/ 252 w 592"/>
              <a:gd name="T113" fmla="*/ 138 h 660"/>
              <a:gd name="T114" fmla="*/ 146 w 592"/>
              <a:gd name="T115" fmla="*/ 12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2" h="660">
                <a:moveTo>
                  <a:pt x="124" y="106"/>
                </a:moveTo>
                <a:lnTo>
                  <a:pt x="124" y="106"/>
                </a:lnTo>
                <a:lnTo>
                  <a:pt x="110" y="96"/>
                </a:lnTo>
                <a:lnTo>
                  <a:pt x="102" y="86"/>
                </a:lnTo>
                <a:lnTo>
                  <a:pt x="86" y="66"/>
                </a:lnTo>
                <a:lnTo>
                  <a:pt x="86" y="66"/>
                </a:lnTo>
                <a:lnTo>
                  <a:pt x="96" y="98"/>
                </a:lnTo>
                <a:lnTo>
                  <a:pt x="108" y="126"/>
                </a:lnTo>
                <a:lnTo>
                  <a:pt x="118" y="150"/>
                </a:lnTo>
                <a:lnTo>
                  <a:pt x="126" y="166"/>
                </a:lnTo>
                <a:lnTo>
                  <a:pt x="126" y="166"/>
                </a:lnTo>
                <a:lnTo>
                  <a:pt x="134" y="182"/>
                </a:lnTo>
                <a:lnTo>
                  <a:pt x="142" y="204"/>
                </a:lnTo>
                <a:lnTo>
                  <a:pt x="148" y="228"/>
                </a:lnTo>
                <a:lnTo>
                  <a:pt x="150" y="252"/>
                </a:lnTo>
                <a:lnTo>
                  <a:pt x="150" y="276"/>
                </a:lnTo>
                <a:lnTo>
                  <a:pt x="148" y="286"/>
                </a:lnTo>
                <a:lnTo>
                  <a:pt x="144" y="294"/>
                </a:lnTo>
                <a:lnTo>
                  <a:pt x="140" y="302"/>
                </a:lnTo>
                <a:lnTo>
                  <a:pt x="132" y="306"/>
                </a:lnTo>
                <a:lnTo>
                  <a:pt x="124" y="310"/>
                </a:lnTo>
                <a:lnTo>
                  <a:pt x="114" y="310"/>
                </a:lnTo>
                <a:lnTo>
                  <a:pt x="114" y="310"/>
                </a:lnTo>
                <a:lnTo>
                  <a:pt x="104" y="308"/>
                </a:lnTo>
                <a:lnTo>
                  <a:pt x="94" y="306"/>
                </a:lnTo>
                <a:lnTo>
                  <a:pt x="88" y="302"/>
                </a:lnTo>
                <a:lnTo>
                  <a:pt x="82" y="298"/>
                </a:lnTo>
                <a:lnTo>
                  <a:pt x="72" y="288"/>
                </a:lnTo>
                <a:lnTo>
                  <a:pt x="64" y="276"/>
                </a:lnTo>
                <a:lnTo>
                  <a:pt x="58" y="268"/>
                </a:lnTo>
                <a:lnTo>
                  <a:pt x="56" y="266"/>
                </a:lnTo>
                <a:lnTo>
                  <a:pt x="52" y="264"/>
                </a:lnTo>
                <a:lnTo>
                  <a:pt x="48" y="264"/>
                </a:lnTo>
                <a:lnTo>
                  <a:pt x="44" y="266"/>
                </a:lnTo>
                <a:lnTo>
                  <a:pt x="32" y="274"/>
                </a:lnTo>
                <a:lnTo>
                  <a:pt x="32" y="274"/>
                </a:lnTo>
                <a:lnTo>
                  <a:pt x="22" y="286"/>
                </a:lnTo>
                <a:lnTo>
                  <a:pt x="14" y="298"/>
                </a:lnTo>
                <a:lnTo>
                  <a:pt x="6" y="310"/>
                </a:lnTo>
                <a:lnTo>
                  <a:pt x="2" y="322"/>
                </a:lnTo>
                <a:lnTo>
                  <a:pt x="0" y="334"/>
                </a:lnTo>
                <a:lnTo>
                  <a:pt x="0" y="346"/>
                </a:lnTo>
                <a:lnTo>
                  <a:pt x="2" y="356"/>
                </a:lnTo>
                <a:lnTo>
                  <a:pt x="4" y="368"/>
                </a:lnTo>
                <a:lnTo>
                  <a:pt x="8" y="376"/>
                </a:lnTo>
                <a:lnTo>
                  <a:pt x="14" y="386"/>
                </a:lnTo>
                <a:lnTo>
                  <a:pt x="20" y="392"/>
                </a:lnTo>
                <a:lnTo>
                  <a:pt x="28" y="398"/>
                </a:lnTo>
                <a:lnTo>
                  <a:pt x="36" y="402"/>
                </a:lnTo>
                <a:lnTo>
                  <a:pt x="46" y="404"/>
                </a:lnTo>
                <a:lnTo>
                  <a:pt x="54" y="404"/>
                </a:lnTo>
                <a:lnTo>
                  <a:pt x="64" y="402"/>
                </a:lnTo>
                <a:lnTo>
                  <a:pt x="64" y="402"/>
                </a:lnTo>
                <a:lnTo>
                  <a:pt x="80" y="396"/>
                </a:lnTo>
                <a:lnTo>
                  <a:pt x="90" y="390"/>
                </a:lnTo>
                <a:lnTo>
                  <a:pt x="100" y="382"/>
                </a:lnTo>
                <a:lnTo>
                  <a:pt x="102" y="384"/>
                </a:lnTo>
                <a:lnTo>
                  <a:pt x="104" y="386"/>
                </a:lnTo>
                <a:lnTo>
                  <a:pt x="118" y="406"/>
                </a:lnTo>
                <a:lnTo>
                  <a:pt x="118" y="406"/>
                </a:lnTo>
                <a:lnTo>
                  <a:pt x="120" y="412"/>
                </a:lnTo>
                <a:lnTo>
                  <a:pt x="122" y="418"/>
                </a:lnTo>
                <a:lnTo>
                  <a:pt x="122" y="426"/>
                </a:lnTo>
                <a:lnTo>
                  <a:pt x="122" y="434"/>
                </a:lnTo>
                <a:lnTo>
                  <a:pt x="116" y="454"/>
                </a:lnTo>
                <a:lnTo>
                  <a:pt x="106" y="476"/>
                </a:lnTo>
                <a:lnTo>
                  <a:pt x="82" y="524"/>
                </a:lnTo>
                <a:lnTo>
                  <a:pt x="58" y="572"/>
                </a:lnTo>
                <a:lnTo>
                  <a:pt x="62" y="572"/>
                </a:lnTo>
                <a:lnTo>
                  <a:pt x="62" y="572"/>
                </a:lnTo>
                <a:lnTo>
                  <a:pt x="88" y="566"/>
                </a:lnTo>
                <a:lnTo>
                  <a:pt x="122" y="554"/>
                </a:lnTo>
                <a:lnTo>
                  <a:pt x="162" y="540"/>
                </a:lnTo>
                <a:lnTo>
                  <a:pt x="204" y="526"/>
                </a:lnTo>
                <a:lnTo>
                  <a:pt x="244" y="516"/>
                </a:lnTo>
                <a:lnTo>
                  <a:pt x="260" y="514"/>
                </a:lnTo>
                <a:lnTo>
                  <a:pt x="276" y="512"/>
                </a:lnTo>
                <a:lnTo>
                  <a:pt x="290" y="514"/>
                </a:lnTo>
                <a:lnTo>
                  <a:pt x="300" y="516"/>
                </a:lnTo>
                <a:lnTo>
                  <a:pt x="306" y="522"/>
                </a:lnTo>
                <a:lnTo>
                  <a:pt x="308" y="526"/>
                </a:lnTo>
                <a:lnTo>
                  <a:pt x="310" y="532"/>
                </a:lnTo>
                <a:lnTo>
                  <a:pt x="310" y="532"/>
                </a:lnTo>
                <a:lnTo>
                  <a:pt x="310" y="554"/>
                </a:lnTo>
                <a:lnTo>
                  <a:pt x="310" y="576"/>
                </a:lnTo>
                <a:lnTo>
                  <a:pt x="308" y="598"/>
                </a:lnTo>
                <a:lnTo>
                  <a:pt x="308" y="618"/>
                </a:lnTo>
                <a:lnTo>
                  <a:pt x="310" y="626"/>
                </a:lnTo>
                <a:lnTo>
                  <a:pt x="312" y="636"/>
                </a:lnTo>
                <a:lnTo>
                  <a:pt x="316" y="642"/>
                </a:lnTo>
                <a:lnTo>
                  <a:pt x="322" y="648"/>
                </a:lnTo>
                <a:lnTo>
                  <a:pt x="330" y="654"/>
                </a:lnTo>
                <a:lnTo>
                  <a:pt x="340" y="656"/>
                </a:lnTo>
                <a:lnTo>
                  <a:pt x="352" y="658"/>
                </a:lnTo>
                <a:lnTo>
                  <a:pt x="366" y="660"/>
                </a:lnTo>
                <a:lnTo>
                  <a:pt x="366" y="660"/>
                </a:lnTo>
                <a:lnTo>
                  <a:pt x="380" y="658"/>
                </a:lnTo>
                <a:lnTo>
                  <a:pt x="392" y="654"/>
                </a:lnTo>
                <a:lnTo>
                  <a:pt x="402" y="650"/>
                </a:lnTo>
                <a:lnTo>
                  <a:pt x="410" y="644"/>
                </a:lnTo>
                <a:lnTo>
                  <a:pt x="416" y="638"/>
                </a:lnTo>
                <a:lnTo>
                  <a:pt x="420" y="630"/>
                </a:lnTo>
                <a:lnTo>
                  <a:pt x="422" y="620"/>
                </a:lnTo>
                <a:lnTo>
                  <a:pt x="422" y="612"/>
                </a:lnTo>
                <a:lnTo>
                  <a:pt x="422" y="592"/>
                </a:lnTo>
                <a:lnTo>
                  <a:pt x="416" y="572"/>
                </a:lnTo>
                <a:lnTo>
                  <a:pt x="406" y="540"/>
                </a:lnTo>
                <a:lnTo>
                  <a:pt x="406" y="540"/>
                </a:lnTo>
                <a:lnTo>
                  <a:pt x="404" y="528"/>
                </a:lnTo>
                <a:lnTo>
                  <a:pt x="406" y="518"/>
                </a:lnTo>
                <a:lnTo>
                  <a:pt x="410" y="510"/>
                </a:lnTo>
                <a:lnTo>
                  <a:pt x="418" y="502"/>
                </a:lnTo>
                <a:lnTo>
                  <a:pt x="430" y="496"/>
                </a:lnTo>
                <a:lnTo>
                  <a:pt x="442" y="490"/>
                </a:lnTo>
                <a:lnTo>
                  <a:pt x="470" y="476"/>
                </a:lnTo>
                <a:lnTo>
                  <a:pt x="470" y="476"/>
                </a:lnTo>
                <a:lnTo>
                  <a:pt x="476" y="474"/>
                </a:lnTo>
                <a:lnTo>
                  <a:pt x="486" y="474"/>
                </a:lnTo>
                <a:lnTo>
                  <a:pt x="496" y="476"/>
                </a:lnTo>
                <a:lnTo>
                  <a:pt x="506" y="480"/>
                </a:lnTo>
                <a:lnTo>
                  <a:pt x="532" y="490"/>
                </a:lnTo>
                <a:lnTo>
                  <a:pt x="560" y="504"/>
                </a:lnTo>
                <a:lnTo>
                  <a:pt x="560" y="504"/>
                </a:lnTo>
                <a:lnTo>
                  <a:pt x="580" y="458"/>
                </a:lnTo>
                <a:lnTo>
                  <a:pt x="588" y="436"/>
                </a:lnTo>
                <a:lnTo>
                  <a:pt x="592" y="416"/>
                </a:lnTo>
                <a:lnTo>
                  <a:pt x="592" y="398"/>
                </a:lnTo>
                <a:lnTo>
                  <a:pt x="590" y="390"/>
                </a:lnTo>
                <a:lnTo>
                  <a:pt x="586" y="382"/>
                </a:lnTo>
                <a:lnTo>
                  <a:pt x="582" y="376"/>
                </a:lnTo>
                <a:lnTo>
                  <a:pt x="576" y="370"/>
                </a:lnTo>
                <a:lnTo>
                  <a:pt x="568" y="366"/>
                </a:lnTo>
                <a:lnTo>
                  <a:pt x="558" y="362"/>
                </a:lnTo>
                <a:lnTo>
                  <a:pt x="558" y="362"/>
                </a:lnTo>
                <a:lnTo>
                  <a:pt x="542" y="358"/>
                </a:lnTo>
                <a:lnTo>
                  <a:pt x="526" y="358"/>
                </a:lnTo>
                <a:lnTo>
                  <a:pt x="488" y="358"/>
                </a:lnTo>
                <a:lnTo>
                  <a:pt x="418" y="362"/>
                </a:lnTo>
                <a:lnTo>
                  <a:pt x="402" y="364"/>
                </a:lnTo>
                <a:lnTo>
                  <a:pt x="390" y="362"/>
                </a:lnTo>
                <a:lnTo>
                  <a:pt x="380" y="360"/>
                </a:lnTo>
                <a:lnTo>
                  <a:pt x="374" y="354"/>
                </a:lnTo>
                <a:lnTo>
                  <a:pt x="372" y="348"/>
                </a:lnTo>
                <a:lnTo>
                  <a:pt x="372" y="338"/>
                </a:lnTo>
                <a:lnTo>
                  <a:pt x="378" y="326"/>
                </a:lnTo>
                <a:lnTo>
                  <a:pt x="390" y="310"/>
                </a:lnTo>
                <a:lnTo>
                  <a:pt x="390" y="310"/>
                </a:lnTo>
                <a:lnTo>
                  <a:pt x="404" y="294"/>
                </a:lnTo>
                <a:lnTo>
                  <a:pt x="416" y="282"/>
                </a:lnTo>
                <a:lnTo>
                  <a:pt x="428" y="274"/>
                </a:lnTo>
                <a:lnTo>
                  <a:pt x="438" y="268"/>
                </a:lnTo>
                <a:lnTo>
                  <a:pt x="448" y="266"/>
                </a:lnTo>
                <a:lnTo>
                  <a:pt x="458" y="266"/>
                </a:lnTo>
                <a:lnTo>
                  <a:pt x="468" y="266"/>
                </a:lnTo>
                <a:lnTo>
                  <a:pt x="476" y="268"/>
                </a:lnTo>
                <a:lnTo>
                  <a:pt x="510" y="280"/>
                </a:lnTo>
                <a:lnTo>
                  <a:pt x="518" y="282"/>
                </a:lnTo>
                <a:lnTo>
                  <a:pt x="526" y="282"/>
                </a:lnTo>
                <a:lnTo>
                  <a:pt x="534" y="282"/>
                </a:lnTo>
                <a:lnTo>
                  <a:pt x="542" y="278"/>
                </a:lnTo>
                <a:lnTo>
                  <a:pt x="542" y="278"/>
                </a:lnTo>
                <a:lnTo>
                  <a:pt x="546" y="274"/>
                </a:lnTo>
                <a:lnTo>
                  <a:pt x="552" y="270"/>
                </a:lnTo>
                <a:lnTo>
                  <a:pt x="560" y="256"/>
                </a:lnTo>
                <a:lnTo>
                  <a:pt x="566" y="236"/>
                </a:lnTo>
                <a:lnTo>
                  <a:pt x="572" y="214"/>
                </a:lnTo>
                <a:lnTo>
                  <a:pt x="576" y="188"/>
                </a:lnTo>
                <a:lnTo>
                  <a:pt x="580" y="160"/>
                </a:lnTo>
                <a:lnTo>
                  <a:pt x="580" y="130"/>
                </a:lnTo>
                <a:lnTo>
                  <a:pt x="582" y="100"/>
                </a:lnTo>
                <a:lnTo>
                  <a:pt x="582" y="100"/>
                </a:lnTo>
                <a:lnTo>
                  <a:pt x="564" y="104"/>
                </a:lnTo>
                <a:lnTo>
                  <a:pt x="550" y="108"/>
                </a:lnTo>
                <a:lnTo>
                  <a:pt x="550" y="108"/>
                </a:lnTo>
                <a:lnTo>
                  <a:pt x="530" y="116"/>
                </a:lnTo>
                <a:lnTo>
                  <a:pt x="506" y="120"/>
                </a:lnTo>
                <a:lnTo>
                  <a:pt x="480" y="124"/>
                </a:lnTo>
                <a:lnTo>
                  <a:pt x="454" y="124"/>
                </a:lnTo>
                <a:lnTo>
                  <a:pt x="428" y="124"/>
                </a:lnTo>
                <a:lnTo>
                  <a:pt x="406" y="122"/>
                </a:lnTo>
                <a:lnTo>
                  <a:pt x="388" y="120"/>
                </a:lnTo>
                <a:lnTo>
                  <a:pt x="384" y="116"/>
                </a:lnTo>
                <a:lnTo>
                  <a:pt x="380" y="114"/>
                </a:lnTo>
                <a:lnTo>
                  <a:pt x="380" y="114"/>
                </a:lnTo>
                <a:lnTo>
                  <a:pt x="378" y="110"/>
                </a:lnTo>
                <a:lnTo>
                  <a:pt x="380" y="106"/>
                </a:lnTo>
                <a:lnTo>
                  <a:pt x="386" y="94"/>
                </a:lnTo>
                <a:lnTo>
                  <a:pt x="394" y="80"/>
                </a:lnTo>
                <a:lnTo>
                  <a:pt x="402" y="62"/>
                </a:lnTo>
                <a:lnTo>
                  <a:pt x="406" y="54"/>
                </a:lnTo>
                <a:lnTo>
                  <a:pt x="408" y="46"/>
                </a:lnTo>
                <a:lnTo>
                  <a:pt x="408" y="38"/>
                </a:lnTo>
                <a:lnTo>
                  <a:pt x="406" y="30"/>
                </a:lnTo>
                <a:lnTo>
                  <a:pt x="400" y="24"/>
                </a:lnTo>
                <a:lnTo>
                  <a:pt x="394" y="16"/>
                </a:lnTo>
                <a:lnTo>
                  <a:pt x="382" y="10"/>
                </a:lnTo>
                <a:lnTo>
                  <a:pt x="368" y="6"/>
                </a:lnTo>
                <a:lnTo>
                  <a:pt x="368" y="6"/>
                </a:lnTo>
                <a:lnTo>
                  <a:pt x="352" y="2"/>
                </a:lnTo>
                <a:lnTo>
                  <a:pt x="336" y="0"/>
                </a:lnTo>
                <a:lnTo>
                  <a:pt x="320" y="0"/>
                </a:lnTo>
                <a:lnTo>
                  <a:pt x="304" y="0"/>
                </a:lnTo>
                <a:lnTo>
                  <a:pt x="290" y="2"/>
                </a:lnTo>
                <a:lnTo>
                  <a:pt x="276" y="6"/>
                </a:lnTo>
                <a:lnTo>
                  <a:pt x="264" y="10"/>
                </a:lnTo>
                <a:lnTo>
                  <a:pt x="254" y="14"/>
                </a:lnTo>
                <a:lnTo>
                  <a:pt x="244" y="20"/>
                </a:lnTo>
                <a:lnTo>
                  <a:pt x="238" y="28"/>
                </a:lnTo>
                <a:lnTo>
                  <a:pt x="232" y="34"/>
                </a:lnTo>
                <a:lnTo>
                  <a:pt x="228" y="42"/>
                </a:lnTo>
                <a:lnTo>
                  <a:pt x="228" y="52"/>
                </a:lnTo>
                <a:lnTo>
                  <a:pt x="230" y="60"/>
                </a:lnTo>
                <a:lnTo>
                  <a:pt x="236" y="68"/>
                </a:lnTo>
                <a:lnTo>
                  <a:pt x="244" y="78"/>
                </a:lnTo>
                <a:lnTo>
                  <a:pt x="244" y="78"/>
                </a:lnTo>
                <a:lnTo>
                  <a:pt x="256" y="86"/>
                </a:lnTo>
                <a:lnTo>
                  <a:pt x="268" y="92"/>
                </a:lnTo>
                <a:lnTo>
                  <a:pt x="290" y="102"/>
                </a:lnTo>
                <a:lnTo>
                  <a:pt x="298" y="106"/>
                </a:lnTo>
                <a:lnTo>
                  <a:pt x="304" y="110"/>
                </a:lnTo>
                <a:lnTo>
                  <a:pt x="304" y="114"/>
                </a:lnTo>
                <a:lnTo>
                  <a:pt x="306" y="116"/>
                </a:lnTo>
                <a:lnTo>
                  <a:pt x="302" y="124"/>
                </a:lnTo>
                <a:lnTo>
                  <a:pt x="302" y="124"/>
                </a:lnTo>
                <a:lnTo>
                  <a:pt x="298" y="128"/>
                </a:lnTo>
                <a:lnTo>
                  <a:pt x="292" y="132"/>
                </a:lnTo>
                <a:lnTo>
                  <a:pt x="274" y="136"/>
                </a:lnTo>
                <a:lnTo>
                  <a:pt x="252" y="138"/>
                </a:lnTo>
                <a:lnTo>
                  <a:pt x="226" y="138"/>
                </a:lnTo>
                <a:lnTo>
                  <a:pt x="198" y="134"/>
                </a:lnTo>
                <a:lnTo>
                  <a:pt x="172" y="128"/>
                </a:lnTo>
                <a:lnTo>
                  <a:pt x="146" y="120"/>
                </a:lnTo>
                <a:lnTo>
                  <a:pt x="126" y="108"/>
                </a:lnTo>
                <a:lnTo>
                  <a:pt x="124" y="10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7" name="Freeform 60"/>
          <p:cNvSpPr>
            <a:spLocks/>
          </p:cNvSpPr>
          <p:nvPr/>
        </p:nvSpPr>
        <p:spPr bwMode="auto">
          <a:xfrm>
            <a:off x="2851150" y="2701925"/>
            <a:ext cx="952500" cy="1089025"/>
          </a:xfrm>
          <a:custGeom>
            <a:avLst/>
            <a:gdLst>
              <a:gd name="T0" fmla="*/ 414 w 600"/>
              <a:gd name="T1" fmla="*/ 522 h 686"/>
              <a:gd name="T2" fmla="*/ 444 w 600"/>
              <a:gd name="T3" fmla="*/ 500 h 686"/>
              <a:gd name="T4" fmla="*/ 456 w 600"/>
              <a:gd name="T5" fmla="*/ 430 h 686"/>
              <a:gd name="T6" fmla="*/ 470 w 600"/>
              <a:gd name="T7" fmla="*/ 424 h 686"/>
              <a:gd name="T8" fmla="*/ 518 w 600"/>
              <a:gd name="T9" fmla="*/ 464 h 686"/>
              <a:gd name="T10" fmla="*/ 552 w 600"/>
              <a:gd name="T11" fmla="*/ 470 h 686"/>
              <a:gd name="T12" fmla="*/ 576 w 600"/>
              <a:gd name="T13" fmla="*/ 452 h 686"/>
              <a:gd name="T14" fmla="*/ 598 w 600"/>
              <a:gd name="T15" fmla="*/ 386 h 686"/>
              <a:gd name="T16" fmla="*/ 594 w 600"/>
              <a:gd name="T17" fmla="*/ 314 h 686"/>
              <a:gd name="T18" fmla="*/ 576 w 600"/>
              <a:gd name="T19" fmla="*/ 286 h 686"/>
              <a:gd name="T20" fmla="*/ 546 w 600"/>
              <a:gd name="T21" fmla="*/ 276 h 686"/>
              <a:gd name="T22" fmla="*/ 486 w 600"/>
              <a:gd name="T23" fmla="*/ 314 h 686"/>
              <a:gd name="T24" fmla="*/ 464 w 600"/>
              <a:gd name="T25" fmla="*/ 318 h 686"/>
              <a:gd name="T26" fmla="*/ 444 w 600"/>
              <a:gd name="T27" fmla="*/ 300 h 686"/>
              <a:gd name="T28" fmla="*/ 438 w 600"/>
              <a:gd name="T29" fmla="*/ 220 h 686"/>
              <a:gd name="T30" fmla="*/ 462 w 600"/>
              <a:gd name="T31" fmla="*/ 152 h 686"/>
              <a:gd name="T32" fmla="*/ 414 w 600"/>
              <a:gd name="T33" fmla="*/ 152 h 686"/>
              <a:gd name="T34" fmla="*/ 326 w 600"/>
              <a:gd name="T35" fmla="*/ 142 h 686"/>
              <a:gd name="T36" fmla="*/ 312 w 600"/>
              <a:gd name="T37" fmla="*/ 124 h 686"/>
              <a:gd name="T38" fmla="*/ 320 w 600"/>
              <a:gd name="T39" fmla="*/ 106 h 686"/>
              <a:gd name="T40" fmla="*/ 346 w 600"/>
              <a:gd name="T41" fmla="*/ 60 h 686"/>
              <a:gd name="T42" fmla="*/ 336 w 600"/>
              <a:gd name="T43" fmla="*/ 36 h 686"/>
              <a:gd name="T44" fmla="*/ 300 w 600"/>
              <a:gd name="T45" fmla="*/ 10 h 686"/>
              <a:gd name="T46" fmla="*/ 252 w 600"/>
              <a:gd name="T47" fmla="*/ 0 h 686"/>
              <a:gd name="T48" fmla="*/ 210 w 600"/>
              <a:gd name="T49" fmla="*/ 12 h 686"/>
              <a:gd name="T50" fmla="*/ 192 w 600"/>
              <a:gd name="T51" fmla="*/ 44 h 686"/>
              <a:gd name="T52" fmla="*/ 200 w 600"/>
              <a:gd name="T53" fmla="*/ 90 h 686"/>
              <a:gd name="T54" fmla="*/ 210 w 600"/>
              <a:gd name="T55" fmla="*/ 120 h 686"/>
              <a:gd name="T56" fmla="*/ 200 w 600"/>
              <a:gd name="T57" fmla="*/ 144 h 686"/>
              <a:gd name="T58" fmla="*/ 144 w 600"/>
              <a:gd name="T59" fmla="*/ 156 h 686"/>
              <a:gd name="T60" fmla="*/ 58 w 600"/>
              <a:gd name="T61" fmla="*/ 132 h 686"/>
              <a:gd name="T62" fmla="*/ 44 w 600"/>
              <a:gd name="T63" fmla="*/ 122 h 686"/>
              <a:gd name="T64" fmla="*/ 42 w 600"/>
              <a:gd name="T65" fmla="*/ 120 h 686"/>
              <a:gd name="T66" fmla="*/ 40 w 600"/>
              <a:gd name="T67" fmla="*/ 118 h 686"/>
              <a:gd name="T68" fmla="*/ 22 w 600"/>
              <a:gd name="T69" fmla="*/ 110 h 686"/>
              <a:gd name="T70" fmla="*/ 0 w 600"/>
              <a:gd name="T71" fmla="*/ 126 h 686"/>
              <a:gd name="T72" fmla="*/ 24 w 600"/>
              <a:gd name="T73" fmla="*/ 302 h 686"/>
              <a:gd name="T74" fmla="*/ 74 w 600"/>
              <a:gd name="T75" fmla="*/ 282 h 686"/>
              <a:gd name="T76" fmla="*/ 116 w 600"/>
              <a:gd name="T77" fmla="*/ 294 h 686"/>
              <a:gd name="T78" fmla="*/ 166 w 600"/>
              <a:gd name="T79" fmla="*/ 340 h 686"/>
              <a:gd name="T80" fmla="*/ 184 w 600"/>
              <a:gd name="T81" fmla="*/ 396 h 686"/>
              <a:gd name="T82" fmla="*/ 168 w 600"/>
              <a:gd name="T83" fmla="*/ 422 h 686"/>
              <a:gd name="T84" fmla="*/ 134 w 600"/>
              <a:gd name="T85" fmla="*/ 432 h 686"/>
              <a:gd name="T86" fmla="*/ 84 w 600"/>
              <a:gd name="T87" fmla="*/ 412 h 686"/>
              <a:gd name="T88" fmla="*/ 66 w 600"/>
              <a:gd name="T89" fmla="*/ 404 h 686"/>
              <a:gd name="T90" fmla="*/ 34 w 600"/>
              <a:gd name="T91" fmla="*/ 396 h 686"/>
              <a:gd name="T92" fmla="*/ 24 w 600"/>
              <a:gd name="T93" fmla="*/ 438 h 686"/>
              <a:gd name="T94" fmla="*/ 24 w 600"/>
              <a:gd name="T95" fmla="*/ 518 h 686"/>
              <a:gd name="T96" fmla="*/ 58 w 600"/>
              <a:gd name="T97" fmla="*/ 550 h 686"/>
              <a:gd name="T98" fmla="*/ 172 w 600"/>
              <a:gd name="T99" fmla="*/ 524 h 686"/>
              <a:gd name="T100" fmla="*/ 204 w 600"/>
              <a:gd name="T101" fmla="*/ 538 h 686"/>
              <a:gd name="T102" fmla="*/ 202 w 600"/>
              <a:gd name="T103" fmla="*/ 606 h 686"/>
              <a:gd name="T104" fmla="*/ 210 w 600"/>
              <a:gd name="T105" fmla="*/ 660 h 686"/>
              <a:gd name="T106" fmla="*/ 238 w 600"/>
              <a:gd name="T107" fmla="*/ 684 h 686"/>
              <a:gd name="T108" fmla="*/ 280 w 600"/>
              <a:gd name="T109" fmla="*/ 684 h 686"/>
              <a:gd name="T110" fmla="*/ 330 w 600"/>
              <a:gd name="T111" fmla="*/ 664 h 686"/>
              <a:gd name="T112" fmla="*/ 330 w 600"/>
              <a:gd name="T113" fmla="*/ 636 h 686"/>
              <a:gd name="T114" fmla="*/ 304 w 600"/>
              <a:gd name="T115" fmla="*/ 588 h 686"/>
              <a:gd name="T116" fmla="*/ 304 w 600"/>
              <a:gd name="T117" fmla="*/ 558 h 686"/>
              <a:gd name="T118" fmla="*/ 340 w 600"/>
              <a:gd name="T119" fmla="*/ 538 h 686"/>
              <a:gd name="T120" fmla="*/ 392 w 600"/>
              <a:gd name="T121" fmla="*/ 524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0" h="686">
                <a:moveTo>
                  <a:pt x="392" y="524"/>
                </a:moveTo>
                <a:lnTo>
                  <a:pt x="392" y="524"/>
                </a:lnTo>
                <a:lnTo>
                  <a:pt x="402" y="522"/>
                </a:lnTo>
                <a:lnTo>
                  <a:pt x="414" y="522"/>
                </a:lnTo>
                <a:lnTo>
                  <a:pt x="428" y="526"/>
                </a:lnTo>
                <a:lnTo>
                  <a:pt x="444" y="530"/>
                </a:lnTo>
                <a:lnTo>
                  <a:pt x="444" y="530"/>
                </a:lnTo>
                <a:lnTo>
                  <a:pt x="444" y="500"/>
                </a:lnTo>
                <a:lnTo>
                  <a:pt x="446" y="472"/>
                </a:lnTo>
                <a:lnTo>
                  <a:pt x="450" y="448"/>
                </a:lnTo>
                <a:lnTo>
                  <a:pt x="456" y="430"/>
                </a:lnTo>
                <a:lnTo>
                  <a:pt x="456" y="430"/>
                </a:lnTo>
                <a:lnTo>
                  <a:pt x="458" y="426"/>
                </a:lnTo>
                <a:lnTo>
                  <a:pt x="462" y="424"/>
                </a:lnTo>
                <a:lnTo>
                  <a:pt x="466" y="422"/>
                </a:lnTo>
                <a:lnTo>
                  <a:pt x="470" y="424"/>
                </a:lnTo>
                <a:lnTo>
                  <a:pt x="478" y="432"/>
                </a:lnTo>
                <a:lnTo>
                  <a:pt x="490" y="442"/>
                </a:lnTo>
                <a:lnTo>
                  <a:pt x="504" y="454"/>
                </a:lnTo>
                <a:lnTo>
                  <a:pt x="518" y="464"/>
                </a:lnTo>
                <a:lnTo>
                  <a:pt x="526" y="468"/>
                </a:lnTo>
                <a:lnTo>
                  <a:pt x="534" y="470"/>
                </a:lnTo>
                <a:lnTo>
                  <a:pt x="544" y="472"/>
                </a:lnTo>
                <a:lnTo>
                  <a:pt x="552" y="470"/>
                </a:lnTo>
                <a:lnTo>
                  <a:pt x="552" y="470"/>
                </a:lnTo>
                <a:lnTo>
                  <a:pt x="560" y="466"/>
                </a:lnTo>
                <a:lnTo>
                  <a:pt x="568" y="460"/>
                </a:lnTo>
                <a:lnTo>
                  <a:pt x="576" y="452"/>
                </a:lnTo>
                <a:lnTo>
                  <a:pt x="582" y="440"/>
                </a:lnTo>
                <a:lnTo>
                  <a:pt x="588" y="428"/>
                </a:lnTo>
                <a:lnTo>
                  <a:pt x="592" y="414"/>
                </a:lnTo>
                <a:lnTo>
                  <a:pt x="598" y="386"/>
                </a:lnTo>
                <a:lnTo>
                  <a:pt x="600" y="356"/>
                </a:lnTo>
                <a:lnTo>
                  <a:pt x="600" y="340"/>
                </a:lnTo>
                <a:lnTo>
                  <a:pt x="598" y="326"/>
                </a:lnTo>
                <a:lnTo>
                  <a:pt x="594" y="314"/>
                </a:lnTo>
                <a:lnTo>
                  <a:pt x="590" y="302"/>
                </a:lnTo>
                <a:lnTo>
                  <a:pt x="584" y="294"/>
                </a:lnTo>
                <a:lnTo>
                  <a:pt x="576" y="286"/>
                </a:lnTo>
                <a:lnTo>
                  <a:pt x="576" y="286"/>
                </a:lnTo>
                <a:lnTo>
                  <a:pt x="568" y="282"/>
                </a:lnTo>
                <a:lnTo>
                  <a:pt x="560" y="278"/>
                </a:lnTo>
                <a:lnTo>
                  <a:pt x="554" y="276"/>
                </a:lnTo>
                <a:lnTo>
                  <a:pt x="546" y="276"/>
                </a:lnTo>
                <a:lnTo>
                  <a:pt x="534" y="282"/>
                </a:lnTo>
                <a:lnTo>
                  <a:pt x="522" y="288"/>
                </a:lnTo>
                <a:lnTo>
                  <a:pt x="498" y="306"/>
                </a:lnTo>
                <a:lnTo>
                  <a:pt x="486" y="314"/>
                </a:lnTo>
                <a:lnTo>
                  <a:pt x="480" y="316"/>
                </a:lnTo>
                <a:lnTo>
                  <a:pt x="472" y="318"/>
                </a:lnTo>
                <a:lnTo>
                  <a:pt x="472" y="318"/>
                </a:lnTo>
                <a:lnTo>
                  <a:pt x="464" y="318"/>
                </a:lnTo>
                <a:lnTo>
                  <a:pt x="458" y="316"/>
                </a:lnTo>
                <a:lnTo>
                  <a:pt x="452" y="312"/>
                </a:lnTo>
                <a:lnTo>
                  <a:pt x="448" y="306"/>
                </a:lnTo>
                <a:lnTo>
                  <a:pt x="444" y="300"/>
                </a:lnTo>
                <a:lnTo>
                  <a:pt x="440" y="290"/>
                </a:lnTo>
                <a:lnTo>
                  <a:pt x="436" y="270"/>
                </a:lnTo>
                <a:lnTo>
                  <a:pt x="434" y="246"/>
                </a:lnTo>
                <a:lnTo>
                  <a:pt x="438" y="220"/>
                </a:lnTo>
                <a:lnTo>
                  <a:pt x="444" y="194"/>
                </a:lnTo>
                <a:lnTo>
                  <a:pt x="456" y="166"/>
                </a:lnTo>
                <a:lnTo>
                  <a:pt x="456" y="166"/>
                </a:lnTo>
                <a:lnTo>
                  <a:pt x="462" y="152"/>
                </a:lnTo>
                <a:lnTo>
                  <a:pt x="466" y="136"/>
                </a:lnTo>
                <a:lnTo>
                  <a:pt x="466" y="136"/>
                </a:lnTo>
                <a:lnTo>
                  <a:pt x="440" y="146"/>
                </a:lnTo>
                <a:lnTo>
                  <a:pt x="414" y="152"/>
                </a:lnTo>
                <a:lnTo>
                  <a:pt x="388" y="154"/>
                </a:lnTo>
                <a:lnTo>
                  <a:pt x="364" y="152"/>
                </a:lnTo>
                <a:lnTo>
                  <a:pt x="344" y="148"/>
                </a:lnTo>
                <a:lnTo>
                  <a:pt x="326" y="142"/>
                </a:lnTo>
                <a:lnTo>
                  <a:pt x="320" y="138"/>
                </a:lnTo>
                <a:lnTo>
                  <a:pt x="316" y="134"/>
                </a:lnTo>
                <a:lnTo>
                  <a:pt x="314" y="130"/>
                </a:lnTo>
                <a:lnTo>
                  <a:pt x="312" y="124"/>
                </a:lnTo>
                <a:lnTo>
                  <a:pt x="312" y="124"/>
                </a:lnTo>
                <a:lnTo>
                  <a:pt x="312" y="120"/>
                </a:lnTo>
                <a:lnTo>
                  <a:pt x="314" y="114"/>
                </a:lnTo>
                <a:lnTo>
                  <a:pt x="320" y="106"/>
                </a:lnTo>
                <a:lnTo>
                  <a:pt x="336" y="88"/>
                </a:lnTo>
                <a:lnTo>
                  <a:pt x="342" y="78"/>
                </a:lnTo>
                <a:lnTo>
                  <a:pt x="346" y="66"/>
                </a:lnTo>
                <a:lnTo>
                  <a:pt x="346" y="60"/>
                </a:lnTo>
                <a:lnTo>
                  <a:pt x="344" y="54"/>
                </a:lnTo>
                <a:lnTo>
                  <a:pt x="342" y="46"/>
                </a:lnTo>
                <a:lnTo>
                  <a:pt x="336" y="36"/>
                </a:lnTo>
                <a:lnTo>
                  <a:pt x="336" y="36"/>
                </a:lnTo>
                <a:lnTo>
                  <a:pt x="330" y="28"/>
                </a:lnTo>
                <a:lnTo>
                  <a:pt x="320" y="20"/>
                </a:lnTo>
                <a:lnTo>
                  <a:pt x="310" y="14"/>
                </a:lnTo>
                <a:lnTo>
                  <a:pt x="300" y="10"/>
                </a:lnTo>
                <a:lnTo>
                  <a:pt x="288" y="6"/>
                </a:lnTo>
                <a:lnTo>
                  <a:pt x="276" y="2"/>
                </a:lnTo>
                <a:lnTo>
                  <a:pt x="264" y="0"/>
                </a:lnTo>
                <a:lnTo>
                  <a:pt x="252" y="0"/>
                </a:lnTo>
                <a:lnTo>
                  <a:pt x="240" y="2"/>
                </a:lnTo>
                <a:lnTo>
                  <a:pt x="230" y="4"/>
                </a:lnTo>
                <a:lnTo>
                  <a:pt x="218" y="6"/>
                </a:lnTo>
                <a:lnTo>
                  <a:pt x="210" y="12"/>
                </a:lnTo>
                <a:lnTo>
                  <a:pt x="202" y="18"/>
                </a:lnTo>
                <a:lnTo>
                  <a:pt x="196" y="26"/>
                </a:lnTo>
                <a:lnTo>
                  <a:pt x="194" y="34"/>
                </a:lnTo>
                <a:lnTo>
                  <a:pt x="192" y="44"/>
                </a:lnTo>
                <a:lnTo>
                  <a:pt x="192" y="44"/>
                </a:lnTo>
                <a:lnTo>
                  <a:pt x="194" y="64"/>
                </a:lnTo>
                <a:lnTo>
                  <a:pt x="196" y="78"/>
                </a:lnTo>
                <a:lnTo>
                  <a:pt x="200" y="90"/>
                </a:lnTo>
                <a:lnTo>
                  <a:pt x="204" y="98"/>
                </a:lnTo>
                <a:lnTo>
                  <a:pt x="206" y="104"/>
                </a:lnTo>
                <a:lnTo>
                  <a:pt x="208" y="112"/>
                </a:lnTo>
                <a:lnTo>
                  <a:pt x="210" y="120"/>
                </a:lnTo>
                <a:lnTo>
                  <a:pt x="208" y="132"/>
                </a:lnTo>
                <a:lnTo>
                  <a:pt x="208" y="132"/>
                </a:lnTo>
                <a:lnTo>
                  <a:pt x="206" y="138"/>
                </a:lnTo>
                <a:lnTo>
                  <a:pt x="200" y="144"/>
                </a:lnTo>
                <a:lnTo>
                  <a:pt x="194" y="148"/>
                </a:lnTo>
                <a:lnTo>
                  <a:pt x="186" y="152"/>
                </a:lnTo>
                <a:lnTo>
                  <a:pt x="166" y="156"/>
                </a:lnTo>
                <a:lnTo>
                  <a:pt x="144" y="156"/>
                </a:lnTo>
                <a:lnTo>
                  <a:pt x="118" y="154"/>
                </a:lnTo>
                <a:lnTo>
                  <a:pt x="92" y="148"/>
                </a:lnTo>
                <a:lnTo>
                  <a:pt x="68" y="138"/>
                </a:lnTo>
                <a:lnTo>
                  <a:pt x="58" y="132"/>
                </a:lnTo>
                <a:lnTo>
                  <a:pt x="48" y="124"/>
                </a:lnTo>
                <a:lnTo>
                  <a:pt x="48" y="124"/>
                </a:lnTo>
                <a:lnTo>
                  <a:pt x="44" y="122"/>
                </a:lnTo>
                <a:lnTo>
                  <a:pt x="44" y="122"/>
                </a:lnTo>
                <a:lnTo>
                  <a:pt x="42" y="120"/>
                </a:lnTo>
                <a:lnTo>
                  <a:pt x="42" y="120"/>
                </a:lnTo>
                <a:lnTo>
                  <a:pt x="42" y="120"/>
                </a:lnTo>
                <a:lnTo>
                  <a:pt x="42" y="120"/>
                </a:lnTo>
                <a:lnTo>
                  <a:pt x="40" y="120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22" y="110"/>
                </a:lnTo>
                <a:lnTo>
                  <a:pt x="2" y="102"/>
                </a:lnTo>
                <a:lnTo>
                  <a:pt x="2" y="102"/>
                </a:lnTo>
                <a:lnTo>
                  <a:pt x="0" y="116"/>
                </a:lnTo>
                <a:lnTo>
                  <a:pt x="0" y="126"/>
                </a:lnTo>
                <a:lnTo>
                  <a:pt x="0" y="126"/>
                </a:lnTo>
                <a:lnTo>
                  <a:pt x="16" y="310"/>
                </a:lnTo>
                <a:lnTo>
                  <a:pt x="16" y="310"/>
                </a:lnTo>
                <a:lnTo>
                  <a:pt x="24" y="302"/>
                </a:lnTo>
                <a:lnTo>
                  <a:pt x="34" y="294"/>
                </a:lnTo>
                <a:lnTo>
                  <a:pt x="48" y="288"/>
                </a:lnTo>
                <a:lnTo>
                  <a:pt x="64" y="284"/>
                </a:lnTo>
                <a:lnTo>
                  <a:pt x="74" y="282"/>
                </a:lnTo>
                <a:lnTo>
                  <a:pt x="84" y="282"/>
                </a:lnTo>
                <a:lnTo>
                  <a:pt x="94" y="284"/>
                </a:lnTo>
                <a:lnTo>
                  <a:pt x="104" y="288"/>
                </a:lnTo>
                <a:lnTo>
                  <a:pt x="116" y="294"/>
                </a:lnTo>
                <a:lnTo>
                  <a:pt x="128" y="302"/>
                </a:lnTo>
                <a:lnTo>
                  <a:pt x="128" y="302"/>
                </a:lnTo>
                <a:lnTo>
                  <a:pt x="150" y="320"/>
                </a:lnTo>
                <a:lnTo>
                  <a:pt x="166" y="340"/>
                </a:lnTo>
                <a:lnTo>
                  <a:pt x="178" y="360"/>
                </a:lnTo>
                <a:lnTo>
                  <a:pt x="184" y="378"/>
                </a:lnTo>
                <a:lnTo>
                  <a:pt x="186" y="388"/>
                </a:lnTo>
                <a:lnTo>
                  <a:pt x="184" y="396"/>
                </a:lnTo>
                <a:lnTo>
                  <a:pt x="182" y="404"/>
                </a:lnTo>
                <a:lnTo>
                  <a:pt x="180" y="412"/>
                </a:lnTo>
                <a:lnTo>
                  <a:pt x="176" y="418"/>
                </a:lnTo>
                <a:lnTo>
                  <a:pt x="168" y="422"/>
                </a:lnTo>
                <a:lnTo>
                  <a:pt x="162" y="426"/>
                </a:lnTo>
                <a:lnTo>
                  <a:pt x="152" y="430"/>
                </a:lnTo>
                <a:lnTo>
                  <a:pt x="152" y="430"/>
                </a:lnTo>
                <a:lnTo>
                  <a:pt x="134" y="432"/>
                </a:lnTo>
                <a:lnTo>
                  <a:pt x="120" y="432"/>
                </a:lnTo>
                <a:lnTo>
                  <a:pt x="108" y="428"/>
                </a:lnTo>
                <a:lnTo>
                  <a:pt x="98" y="424"/>
                </a:lnTo>
                <a:lnTo>
                  <a:pt x="84" y="412"/>
                </a:lnTo>
                <a:lnTo>
                  <a:pt x="78" y="408"/>
                </a:lnTo>
                <a:lnTo>
                  <a:pt x="72" y="406"/>
                </a:lnTo>
                <a:lnTo>
                  <a:pt x="72" y="406"/>
                </a:lnTo>
                <a:lnTo>
                  <a:pt x="66" y="404"/>
                </a:lnTo>
                <a:lnTo>
                  <a:pt x="58" y="400"/>
                </a:lnTo>
                <a:lnTo>
                  <a:pt x="50" y="396"/>
                </a:lnTo>
                <a:lnTo>
                  <a:pt x="42" y="394"/>
                </a:lnTo>
                <a:lnTo>
                  <a:pt x="34" y="396"/>
                </a:lnTo>
                <a:lnTo>
                  <a:pt x="30" y="400"/>
                </a:lnTo>
                <a:lnTo>
                  <a:pt x="28" y="404"/>
                </a:lnTo>
                <a:lnTo>
                  <a:pt x="24" y="416"/>
                </a:lnTo>
                <a:lnTo>
                  <a:pt x="24" y="438"/>
                </a:lnTo>
                <a:lnTo>
                  <a:pt x="24" y="438"/>
                </a:lnTo>
                <a:lnTo>
                  <a:pt x="24" y="504"/>
                </a:lnTo>
                <a:lnTo>
                  <a:pt x="24" y="518"/>
                </a:lnTo>
                <a:lnTo>
                  <a:pt x="24" y="518"/>
                </a:lnTo>
                <a:lnTo>
                  <a:pt x="28" y="530"/>
                </a:lnTo>
                <a:lnTo>
                  <a:pt x="34" y="562"/>
                </a:lnTo>
                <a:lnTo>
                  <a:pt x="34" y="562"/>
                </a:lnTo>
                <a:lnTo>
                  <a:pt x="58" y="550"/>
                </a:lnTo>
                <a:lnTo>
                  <a:pt x="86" y="540"/>
                </a:lnTo>
                <a:lnTo>
                  <a:pt x="116" y="532"/>
                </a:lnTo>
                <a:lnTo>
                  <a:pt x="146" y="526"/>
                </a:lnTo>
                <a:lnTo>
                  <a:pt x="172" y="524"/>
                </a:lnTo>
                <a:lnTo>
                  <a:pt x="182" y="524"/>
                </a:lnTo>
                <a:lnTo>
                  <a:pt x="192" y="528"/>
                </a:lnTo>
                <a:lnTo>
                  <a:pt x="200" y="532"/>
                </a:lnTo>
                <a:lnTo>
                  <a:pt x="204" y="538"/>
                </a:lnTo>
                <a:lnTo>
                  <a:pt x="208" y="546"/>
                </a:lnTo>
                <a:lnTo>
                  <a:pt x="208" y="556"/>
                </a:lnTo>
                <a:lnTo>
                  <a:pt x="208" y="556"/>
                </a:lnTo>
                <a:lnTo>
                  <a:pt x="202" y="606"/>
                </a:lnTo>
                <a:lnTo>
                  <a:pt x="202" y="630"/>
                </a:lnTo>
                <a:lnTo>
                  <a:pt x="204" y="640"/>
                </a:lnTo>
                <a:lnTo>
                  <a:pt x="206" y="650"/>
                </a:lnTo>
                <a:lnTo>
                  <a:pt x="210" y="660"/>
                </a:lnTo>
                <a:lnTo>
                  <a:pt x="214" y="668"/>
                </a:lnTo>
                <a:lnTo>
                  <a:pt x="220" y="674"/>
                </a:lnTo>
                <a:lnTo>
                  <a:pt x="228" y="680"/>
                </a:lnTo>
                <a:lnTo>
                  <a:pt x="238" y="684"/>
                </a:lnTo>
                <a:lnTo>
                  <a:pt x="250" y="686"/>
                </a:lnTo>
                <a:lnTo>
                  <a:pt x="264" y="686"/>
                </a:lnTo>
                <a:lnTo>
                  <a:pt x="280" y="684"/>
                </a:lnTo>
                <a:lnTo>
                  <a:pt x="280" y="684"/>
                </a:lnTo>
                <a:lnTo>
                  <a:pt x="308" y="676"/>
                </a:lnTo>
                <a:lnTo>
                  <a:pt x="318" y="672"/>
                </a:lnTo>
                <a:lnTo>
                  <a:pt x="326" y="668"/>
                </a:lnTo>
                <a:lnTo>
                  <a:pt x="330" y="664"/>
                </a:lnTo>
                <a:lnTo>
                  <a:pt x="334" y="660"/>
                </a:lnTo>
                <a:lnTo>
                  <a:pt x="334" y="654"/>
                </a:lnTo>
                <a:lnTo>
                  <a:pt x="334" y="648"/>
                </a:lnTo>
                <a:lnTo>
                  <a:pt x="330" y="636"/>
                </a:lnTo>
                <a:lnTo>
                  <a:pt x="322" y="622"/>
                </a:lnTo>
                <a:lnTo>
                  <a:pt x="312" y="606"/>
                </a:lnTo>
                <a:lnTo>
                  <a:pt x="304" y="588"/>
                </a:lnTo>
                <a:lnTo>
                  <a:pt x="304" y="588"/>
                </a:lnTo>
                <a:lnTo>
                  <a:pt x="302" y="578"/>
                </a:lnTo>
                <a:lnTo>
                  <a:pt x="300" y="572"/>
                </a:lnTo>
                <a:lnTo>
                  <a:pt x="302" y="564"/>
                </a:lnTo>
                <a:lnTo>
                  <a:pt x="304" y="558"/>
                </a:lnTo>
                <a:lnTo>
                  <a:pt x="308" y="554"/>
                </a:lnTo>
                <a:lnTo>
                  <a:pt x="312" y="550"/>
                </a:lnTo>
                <a:lnTo>
                  <a:pt x="324" y="542"/>
                </a:lnTo>
                <a:lnTo>
                  <a:pt x="340" y="538"/>
                </a:lnTo>
                <a:lnTo>
                  <a:pt x="358" y="534"/>
                </a:lnTo>
                <a:lnTo>
                  <a:pt x="374" y="528"/>
                </a:lnTo>
                <a:lnTo>
                  <a:pt x="392" y="524"/>
                </a:lnTo>
                <a:lnTo>
                  <a:pt x="392" y="52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8" name="Freeform 61"/>
          <p:cNvSpPr>
            <a:spLocks/>
          </p:cNvSpPr>
          <p:nvPr/>
        </p:nvSpPr>
        <p:spPr bwMode="auto">
          <a:xfrm>
            <a:off x="6937375" y="4041775"/>
            <a:ext cx="793750" cy="1196975"/>
          </a:xfrm>
          <a:custGeom>
            <a:avLst/>
            <a:gdLst>
              <a:gd name="T0" fmla="*/ 72 w 500"/>
              <a:gd name="T1" fmla="*/ 156 h 754"/>
              <a:gd name="T2" fmla="*/ 26 w 500"/>
              <a:gd name="T3" fmla="*/ 246 h 754"/>
              <a:gd name="T4" fmla="*/ 8 w 500"/>
              <a:gd name="T5" fmla="*/ 302 h 754"/>
              <a:gd name="T6" fmla="*/ 10 w 500"/>
              <a:gd name="T7" fmla="*/ 314 h 754"/>
              <a:gd name="T8" fmla="*/ 26 w 500"/>
              <a:gd name="T9" fmla="*/ 322 h 754"/>
              <a:gd name="T10" fmla="*/ 70 w 500"/>
              <a:gd name="T11" fmla="*/ 290 h 754"/>
              <a:gd name="T12" fmla="*/ 102 w 500"/>
              <a:gd name="T13" fmla="*/ 272 h 754"/>
              <a:gd name="T14" fmla="*/ 134 w 500"/>
              <a:gd name="T15" fmla="*/ 276 h 754"/>
              <a:gd name="T16" fmla="*/ 154 w 500"/>
              <a:gd name="T17" fmla="*/ 298 h 754"/>
              <a:gd name="T18" fmla="*/ 174 w 500"/>
              <a:gd name="T19" fmla="*/ 346 h 754"/>
              <a:gd name="T20" fmla="*/ 178 w 500"/>
              <a:gd name="T21" fmla="*/ 388 h 754"/>
              <a:gd name="T22" fmla="*/ 168 w 500"/>
              <a:gd name="T23" fmla="*/ 422 h 754"/>
              <a:gd name="T24" fmla="*/ 148 w 500"/>
              <a:gd name="T25" fmla="*/ 440 h 754"/>
              <a:gd name="T26" fmla="*/ 118 w 500"/>
              <a:gd name="T27" fmla="*/ 440 h 754"/>
              <a:gd name="T28" fmla="*/ 84 w 500"/>
              <a:gd name="T29" fmla="*/ 424 h 754"/>
              <a:gd name="T30" fmla="*/ 34 w 500"/>
              <a:gd name="T31" fmla="*/ 418 h 754"/>
              <a:gd name="T32" fmla="*/ 8 w 500"/>
              <a:gd name="T33" fmla="*/ 448 h 754"/>
              <a:gd name="T34" fmla="*/ 0 w 500"/>
              <a:gd name="T35" fmla="*/ 480 h 754"/>
              <a:gd name="T36" fmla="*/ 20 w 500"/>
              <a:gd name="T37" fmla="*/ 536 h 754"/>
              <a:gd name="T38" fmla="*/ 66 w 500"/>
              <a:gd name="T39" fmla="*/ 618 h 754"/>
              <a:gd name="T40" fmla="*/ 192 w 500"/>
              <a:gd name="T41" fmla="*/ 604 h 754"/>
              <a:gd name="T42" fmla="*/ 222 w 500"/>
              <a:gd name="T43" fmla="*/ 608 h 754"/>
              <a:gd name="T44" fmla="*/ 224 w 500"/>
              <a:gd name="T45" fmla="*/ 614 h 754"/>
              <a:gd name="T46" fmla="*/ 204 w 500"/>
              <a:gd name="T47" fmla="*/ 654 h 754"/>
              <a:gd name="T48" fmla="*/ 194 w 500"/>
              <a:gd name="T49" fmla="*/ 682 h 754"/>
              <a:gd name="T50" fmla="*/ 200 w 500"/>
              <a:gd name="T51" fmla="*/ 708 h 754"/>
              <a:gd name="T52" fmla="*/ 212 w 500"/>
              <a:gd name="T53" fmla="*/ 726 h 754"/>
              <a:gd name="T54" fmla="*/ 240 w 500"/>
              <a:gd name="T55" fmla="*/ 742 h 754"/>
              <a:gd name="T56" fmla="*/ 302 w 500"/>
              <a:gd name="T57" fmla="*/ 754 h 754"/>
              <a:gd name="T58" fmla="*/ 336 w 500"/>
              <a:gd name="T59" fmla="*/ 746 h 754"/>
              <a:gd name="T60" fmla="*/ 360 w 500"/>
              <a:gd name="T61" fmla="*/ 724 h 754"/>
              <a:gd name="T62" fmla="*/ 366 w 500"/>
              <a:gd name="T63" fmla="*/ 706 h 754"/>
              <a:gd name="T64" fmla="*/ 360 w 500"/>
              <a:gd name="T65" fmla="*/ 658 h 754"/>
              <a:gd name="T66" fmla="*/ 342 w 500"/>
              <a:gd name="T67" fmla="*/ 592 h 754"/>
              <a:gd name="T68" fmla="*/ 346 w 500"/>
              <a:gd name="T69" fmla="*/ 586 h 754"/>
              <a:gd name="T70" fmla="*/ 406 w 500"/>
              <a:gd name="T71" fmla="*/ 568 h 754"/>
              <a:gd name="T72" fmla="*/ 458 w 500"/>
              <a:gd name="T73" fmla="*/ 582 h 754"/>
              <a:gd name="T74" fmla="*/ 500 w 500"/>
              <a:gd name="T75" fmla="*/ 168 h 754"/>
              <a:gd name="T76" fmla="*/ 424 w 500"/>
              <a:gd name="T77" fmla="*/ 182 h 754"/>
              <a:gd name="T78" fmla="*/ 364 w 500"/>
              <a:gd name="T79" fmla="*/ 180 h 754"/>
              <a:gd name="T80" fmla="*/ 342 w 500"/>
              <a:gd name="T81" fmla="*/ 166 h 754"/>
              <a:gd name="T82" fmla="*/ 338 w 500"/>
              <a:gd name="T83" fmla="*/ 150 h 754"/>
              <a:gd name="T84" fmla="*/ 338 w 500"/>
              <a:gd name="T85" fmla="*/ 40 h 754"/>
              <a:gd name="T86" fmla="*/ 324 w 500"/>
              <a:gd name="T87" fmla="*/ 10 h 754"/>
              <a:gd name="T88" fmla="*/ 296 w 500"/>
              <a:gd name="T89" fmla="*/ 0 h 754"/>
              <a:gd name="T90" fmla="*/ 266 w 500"/>
              <a:gd name="T91" fmla="*/ 6 h 754"/>
              <a:gd name="T92" fmla="*/ 230 w 500"/>
              <a:gd name="T93" fmla="*/ 28 h 754"/>
              <a:gd name="T94" fmla="*/ 222 w 500"/>
              <a:gd name="T95" fmla="*/ 52 h 754"/>
              <a:gd name="T96" fmla="*/ 240 w 500"/>
              <a:gd name="T97" fmla="*/ 104 h 754"/>
              <a:gd name="T98" fmla="*/ 244 w 500"/>
              <a:gd name="T99" fmla="*/ 132 h 754"/>
              <a:gd name="T100" fmla="*/ 238 w 500"/>
              <a:gd name="T101" fmla="*/ 152 h 754"/>
              <a:gd name="T102" fmla="*/ 222 w 500"/>
              <a:gd name="T103" fmla="*/ 176 h 754"/>
              <a:gd name="T104" fmla="*/ 196 w 500"/>
              <a:gd name="T105" fmla="*/ 190 h 754"/>
              <a:gd name="T106" fmla="*/ 164 w 500"/>
              <a:gd name="T107" fmla="*/ 194 h 754"/>
              <a:gd name="T108" fmla="*/ 128 w 500"/>
              <a:gd name="T109" fmla="*/ 186 h 754"/>
              <a:gd name="T110" fmla="*/ 90 w 500"/>
              <a:gd name="T111" fmla="*/ 166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0" h="754">
                <a:moveTo>
                  <a:pt x="90" y="166"/>
                </a:moveTo>
                <a:lnTo>
                  <a:pt x="90" y="166"/>
                </a:lnTo>
                <a:lnTo>
                  <a:pt x="72" y="156"/>
                </a:lnTo>
                <a:lnTo>
                  <a:pt x="72" y="156"/>
                </a:lnTo>
                <a:lnTo>
                  <a:pt x="48" y="202"/>
                </a:lnTo>
                <a:lnTo>
                  <a:pt x="26" y="246"/>
                </a:lnTo>
                <a:lnTo>
                  <a:pt x="16" y="268"/>
                </a:lnTo>
                <a:lnTo>
                  <a:pt x="10" y="286"/>
                </a:lnTo>
                <a:lnTo>
                  <a:pt x="8" y="302"/>
                </a:lnTo>
                <a:lnTo>
                  <a:pt x="8" y="308"/>
                </a:lnTo>
                <a:lnTo>
                  <a:pt x="10" y="314"/>
                </a:lnTo>
                <a:lnTo>
                  <a:pt x="10" y="314"/>
                </a:lnTo>
                <a:lnTo>
                  <a:pt x="14" y="320"/>
                </a:lnTo>
                <a:lnTo>
                  <a:pt x="20" y="322"/>
                </a:lnTo>
                <a:lnTo>
                  <a:pt x="26" y="322"/>
                </a:lnTo>
                <a:lnTo>
                  <a:pt x="32" y="318"/>
                </a:lnTo>
                <a:lnTo>
                  <a:pt x="50" y="306"/>
                </a:lnTo>
                <a:lnTo>
                  <a:pt x="70" y="290"/>
                </a:lnTo>
                <a:lnTo>
                  <a:pt x="80" y="282"/>
                </a:lnTo>
                <a:lnTo>
                  <a:pt x="90" y="276"/>
                </a:lnTo>
                <a:lnTo>
                  <a:pt x="102" y="272"/>
                </a:lnTo>
                <a:lnTo>
                  <a:pt x="112" y="270"/>
                </a:lnTo>
                <a:lnTo>
                  <a:pt x="124" y="270"/>
                </a:lnTo>
                <a:lnTo>
                  <a:pt x="134" y="276"/>
                </a:lnTo>
                <a:lnTo>
                  <a:pt x="144" y="284"/>
                </a:lnTo>
                <a:lnTo>
                  <a:pt x="154" y="298"/>
                </a:lnTo>
                <a:lnTo>
                  <a:pt x="154" y="298"/>
                </a:lnTo>
                <a:lnTo>
                  <a:pt x="162" y="314"/>
                </a:lnTo>
                <a:lnTo>
                  <a:pt x="170" y="330"/>
                </a:lnTo>
                <a:lnTo>
                  <a:pt x="174" y="346"/>
                </a:lnTo>
                <a:lnTo>
                  <a:pt x="176" y="362"/>
                </a:lnTo>
                <a:lnTo>
                  <a:pt x="178" y="376"/>
                </a:lnTo>
                <a:lnTo>
                  <a:pt x="178" y="388"/>
                </a:lnTo>
                <a:lnTo>
                  <a:pt x="176" y="402"/>
                </a:lnTo>
                <a:lnTo>
                  <a:pt x="172" y="412"/>
                </a:lnTo>
                <a:lnTo>
                  <a:pt x="168" y="422"/>
                </a:lnTo>
                <a:lnTo>
                  <a:pt x="162" y="430"/>
                </a:lnTo>
                <a:lnTo>
                  <a:pt x="156" y="436"/>
                </a:lnTo>
                <a:lnTo>
                  <a:pt x="148" y="440"/>
                </a:lnTo>
                <a:lnTo>
                  <a:pt x="138" y="442"/>
                </a:lnTo>
                <a:lnTo>
                  <a:pt x="128" y="442"/>
                </a:lnTo>
                <a:lnTo>
                  <a:pt x="118" y="440"/>
                </a:lnTo>
                <a:lnTo>
                  <a:pt x="106" y="434"/>
                </a:lnTo>
                <a:lnTo>
                  <a:pt x="106" y="434"/>
                </a:lnTo>
                <a:lnTo>
                  <a:pt x="84" y="424"/>
                </a:lnTo>
                <a:lnTo>
                  <a:pt x="64" y="418"/>
                </a:lnTo>
                <a:lnTo>
                  <a:pt x="48" y="416"/>
                </a:lnTo>
                <a:lnTo>
                  <a:pt x="34" y="418"/>
                </a:lnTo>
                <a:lnTo>
                  <a:pt x="24" y="424"/>
                </a:lnTo>
                <a:lnTo>
                  <a:pt x="14" y="434"/>
                </a:lnTo>
                <a:lnTo>
                  <a:pt x="8" y="448"/>
                </a:lnTo>
                <a:lnTo>
                  <a:pt x="2" y="466"/>
                </a:lnTo>
                <a:lnTo>
                  <a:pt x="2" y="466"/>
                </a:lnTo>
                <a:lnTo>
                  <a:pt x="0" y="480"/>
                </a:lnTo>
                <a:lnTo>
                  <a:pt x="4" y="498"/>
                </a:lnTo>
                <a:lnTo>
                  <a:pt x="10" y="516"/>
                </a:lnTo>
                <a:lnTo>
                  <a:pt x="20" y="536"/>
                </a:lnTo>
                <a:lnTo>
                  <a:pt x="42" y="576"/>
                </a:lnTo>
                <a:lnTo>
                  <a:pt x="66" y="618"/>
                </a:lnTo>
                <a:lnTo>
                  <a:pt x="66" y="618"/>
                </a:lnTo>
                <a:lnTo>
                  <a:pt x="122" y="610"/>
                </a:lnTo>
                <a:lnTo>
                  <a:pt x="172" y="606"/>
                </a:lnTo>
                <a:lnTo>
                  <a:pt x="192" y="604"/>
                </a:lnTo>
                <a:lnTo>
                  <a:pt x="208" y="604"/>
                </a:lnTo>
                <a:lnTo>
                  <a:pt x="220" y="606"/>
                </a:lnTo>
                <a:lnTo>
                  <a:pt x="222" y="608"/>
                </a:lnTo>
                <a:lnTo>
                  <a:pt x="224" y="610"/>
                </a:lnTo>
                <a:lnTo>
                  <a:pt x="224" y="610"/>
                </a:lnTo>
                <a:lnTo>
                  <a:pt x="224" y="614"/>
                </a:lnTo>
                <a:lnTo>
                  <a:pt x="224" y="618"/>
                </a:lnTo>
                <a:lnTo>
                  <a:pt x="220" y="628"/>
                </a:lnTo>
                <a:lnTo>
                  <a:pt x="204" y="654"/>
                </a:lnTo>
                <a:lnTo>
                  <a:pt x="198" y="668"/>
                </a:lnTo>
                <a:lnTo>
                  <a:pt x="196" y="676"/>
                </a:lnTo>
                <a:lnTo>
                  <a:pt x="194" y="682"/>
                </a:lnTo>
                <a:lnTo>
                  <a:pt x="194" y="692"/>
                </a:lnTo>
                <a:lnTo>
                  <a:pt x="196" y="700"/>
                </a:lnTo>
                <a:lnTo>
                  <a:pt x="200" y="708"/>
                </a:lnTo>
                <a:lnTo>
                  <a:pt x="206" y="718"/>
                </a:lnTo>
                <a:lnTo>
                  <a:pt x="206" y="718"/>
                </a:lnTo>
                <a:lnTo>
                  <a:pt x="212" y="726"/>
                </a:lnTo>
                <a:lnTo>
                  <a:pt x="220" y="732"/>
                </a:lnTo>
                <a:lnTo>
                  <a:pt x="230" y="738"/>
                </a:lnTo>
                <a:lnTo>
                  <a:pt x="240" y="742"/>
                </a:lnTo>
                <a:lnTo>
                  <a:pt x="264" y="750"/>
                </a:lnTo>
                <a:lnTo>
                  <a:pt x="290" y="754"/>
                </a:lnTo>
                <a:lnTo>
                  <a:pt x="302" y="754"/>
                </a:lnTo>
                <a:lnTo>
                  <a:pt x="314" y="752"/>
                </a:lnTo>
                <a:lnTo>
                  <a:pt x="326" y="750"/>
                </a:lnTo>
                <a:lnTo>
                  <a:pt x="336" y="746"/>
                </a:lnTo>
                <a:lnTo>
                  <a:pt x="346" y="740"/>
                </a:lnTo>
                <a:lnTo>
                  <a:pt x="354" y="732"/>
                </a:lnTo>
                <a:lnTo>
                  <a:pt x="360" y="724"/>
                </a:lnTo>
                <a:lnTo>
                  <a:pt x="364" y="714"/>
                </a:lnTo>
                <a:lnTo>
                  <a:pt x="364" y="714"/>
                </a:lnTo>
                <a:lnTo>
                  <a:pt x="366" y="706"/>
                </a:lnTo>
                <a:lnTo>
                  <a:pt x="366" y="698"/>
                </a:lnTo>
                <a:lnTo>
                  <a:pt x="364" y="678"/>
                </a:lnTo>
                <a:lnTo>
                  <a:pt x="360" y="658"/>
                </a:lnTo>
                <a:lnTo>
                  <a:pt x="354" y="638"/>
                </a:lnTo>
                <a:lnTo>
                  <a:pt x="344" y="604"/>
                </a:lnTo>
                <a:lnTo>
                  <a:pt x="342" y="592"/>
                </a:lnTo>
                <a:lnTo>
                  <a:pt x="344" y="588"/>
                </a:lnTo>
                <a:lnTo>
                  <a:pt x="346" y="586"/>
                </a:lnTo>
                <a:lnTo>
                  <a:pt x="346" y="586"/>
                </a:lnTo>
                <a:lnTo>
                  <a:pt x="368" y="576"/>
                </a:lnTo>
                <a:lnTo>
                  <a:pt x="388" y="570"/>
                </a:lnTo>
                <a:lnTo>
                  <a:pt x="406" y="568"/>
                </a:lnTo>
                <a:lnTo>
                  <a:pt x="422" y="570"/>
                </a:lnTo>
                <a:lnTo>
                  <a:pt x="440" y="576"/>
                </a:lnTo>
                <a:lnTo>
                  <a:pt x="458" y="582"/>
                </a:lnTo>
                <a:lnTo>
                  <a:pt x="478" y="590"/>
                </a:lnTo>
                <a:lnTo>
                  <a:pt x="500" y="596"/>
                </a:lnTo>
                <a:lnTo>
                  <a:pt x="500" y="168"/>
                </a:lnTo>
                <a:lnTo>
                  <a:pt x="500" y="168"/>
                </a:lnTo>
                <a:lnTo>
                  <a:pt x="450" y="178"/>
                </a:lnTo>
                <a:lnTo>
                  <a:pt x="424" y="182"/>
                </a:lnTo>
                <a:lnTo>
                  <a:pt x="398" y="184"/>
                </a:lnTo>
                <a:lnTo>
                  <a:pt x="374" y="182"/>
                </a:lnTo>
                <a:lnTo>
                  <a:pt x="364" y="180"/>
                </a:lnTo>
                <a:lnTo>
                  <a:pt x="356" y="176"/>
                </a:lnTo>
                <a:lnTo>
                  <a:pt x="348" y="172"/>
                </a:lnTo>
                <a:lnTo>
                  <a:pt x="342" y="166"/>
                </a:lnTo>
                <a:lnTo>
                  <a:pt x="340" y="160"/>
                </a:lnTo>
                <a:lnTo>
                  <a:pt x="338" y="150"/>
                </a:lnTo>
                <a:lnTo>
                  <a:pt x="338" y="150"/>
                </a:lnTo>
                <a:lnTo>
                  <a:pt x="340" y="94"/>
                </a:lnTo>
                <a:lnTo>
                  <a:pt x="340" y="66"/>
                </a:lnTo>
                <a:lnTo>
                  <a:pt x="338" y="40"/>
                </a:lnTo>
                <a:lnTo>
                  <a:pt x="334" y="28"/>
                </a:lnTo>
                <a:lnTo>
                  <a:pt x="330" y="18"/>
                </a:lnTo>
                <a:lnTo>
                  <a:pt x="324" y="10"/>
                </a:lnTo>
                <a:lnTo>
                  <a:pt x="316" y="4"/>
                </a:lnTo>
                <a:lnTo>
                  <a:pt x="308" y="0"/>
                </a:lnTo>
                <a:lnTo>
                  <a:pt x="296" y="0"/>
                </a:lnTo>
                <a:lnTo>
                  <a:pt x="282" y="2"/>
                </a:lnTo>
                <a:lnTo>
                  <a:pt x="266" y="6"/>
                </a:lnTo>
                <a:lnTo>
                  <a:pt x="266" y="6"/>
                </a:lnTo>
                <a:lnTo>
                  <a:pt x="250" y="14"/>
                </a:lnTo>
                <a:lnTo>
                  <a:pt x="238" y="22"/>
                </a:lnTo>
                <a:lnTo>
                  <a:pt x="230" y="28"/>
                </a:lnTo>
                <a:lnTo>
                  <a:pt x="224" y="36"/>
                </a:lnTo>
                <a:lnTo>
                  <a:pt x="222" y="44"/>
                </a:lnTo>
                <a:lnTo>
                  <a:pt x="222" y="52"/>
                </a:lnTo>
                <a:lnTo>
                  <a:pt x="222" y="60"/>
                </a:lnTo>
                <a:lnTo>
                  <a:pt x="224" y="68"/>
                </a:lnTo>
                <a:lnTo>
                  <a:pt x="240" y="104"/>
                </a:lnTo>
                <a:lnTo>
                  <a:pt x="242" y="114"/>
                </a:lnTo>
                <a:lnTo>
                  <a:pt x="244" y="122"/>
                </a:lnTo>
                <a:lnTo>
                  <a:pt x="244" y="132"/>
                </a:lnTo>
                <a:lnTo>
                  <a:pt x="242" y="142"/>
                </a:lnTo>
                <a:lnTo>
                  <a:pt x="242" y="142"/>
                </a:lnTo>
                <a:lnTo>
                  <a:pt x="238" y="152"/>
                </a:lnTo>
                <a:lnTo>
                  <a:pt x="234" y="162"/>
                </a:lnTo>
                <a:lnTo>
                  <a:pt x="228" y="168"/>
                </a:lnTo>
                <a:lnTo>
                  <a:pt x="222" y="176"/>
                </a:lnTo>
                <a:lnTo>
                  <a:pt x="214" y="182"/>
                </a:lnTo>
                <a:lnTo>
                  <a:pt x="204" y="186"/>
                </a:lnTo>
                <a:lnTo>
                  <a:pt x="196" y="190"/>
                </a:lnTo>
                <a:lnTo>
                  <a:pt x="186" y="192"/>
                </a:lnTo>
                <a:lnTo>
                  <a:pt x="174" y="194"/>
                </a:lnTo>
                <a:lnTo>
                  <a:pt x="164" y="194"/>
                </a:lnTo>
                <a:lnTo>
                  <a:pt x="152" y="194"/>
                </a:lnTo>
                <a:lnTo>
                  <a:pt x="140" y="190"/>
                </a:lnTo>
                <a:lnTo>
                  <a:pt x="128" y="186"/>
                </a:lnTo>
                <a:lnTo>
                  <a:pt x="116" y="182"/>
                </a:lnTo>
                <a:lnTo>
                  <a:pt x="102" y="174"/>
                </a:lnTo>
                <a:lnTo>
                  <a:pt x="90" y="166"/>
                </a:lnTo>
                <a:lnTo>
                  <a:pt x="90" y="16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9" name="Freeform 62"/>
          <p:cNvSpPr>
            <a:spLocks/>
          </p:cNvSpPr>
          <p:nvPr/>
        </p:nvSpPr>
        <p:spPr bwMode="auto">
          <a:xfrm>
            <a:off x="5353050" y="4038600"/>
            <a:ext cx="1047750" cy="1165225"/>
          </a:xfrm>
          <a:custGeom>
            <a:avLst/>
            <a:gdLst>
              <a:gd name="T0" fmla="*/ 632 w 660"/>
              <a:gd name="T1" fmla="*/ 598 h 734"/>
              <a:gd name="T2" fmla="*/ 652 w 660"/>
              <a:gd name="T3" fmla="*/ 452 h 734"/>
              <a:gd name="T4" fmla="*/ 612 w 660"/>
              <a:gd name="T5" fmla="*/ 438 h 734"/>
              <a:gd name="T6" fmla="*/ 590 w 660"/>
              <a:gd name="T7" fmla="*/ 452 h 734"/>
              <a:gd name="T8" fmla="*/ 562 w 660"/>
              <a:gd name="T9" fmla="*/ 480 h 734"/>
              <a:gd name="T10" fmla="*/ 542 w 660"/>
              <a:gd name="T11" fmla="*/ 478 h 734"/>
              <a:gd name="T12" fmla="*/ 510 w 660"/>
              <a:gd name="T13" fmla="*/ 438 h 734"/>
              <a:gd name="T14" fmla="*/ 494 w 660"/>
              <a:gd name="T15" fmla="*/ 360 h 734"/>
              <a:gd name="T16" fmla="*/ 512 w 660"/>
              <a:gd name="T17" fmla="*/ 316 h 734"/>
              <a:gd name="T18" fmla="*/ 540 w 660"/>
              <a:gd name="T19" fmla="*/ 308 h 734"/>
              <a:gd name="T20" fmla="*/ 592 w 660"/>
              <a:gd name="T21" fmla="*/ 344 h 734"/>
              <a:gd name="T22" fmla="*/ 650 w 660"/>
              <a:gd name="T23" fmla="*/ 396 h 734"/>
              <a:gd name="T24" fmla="*/ 660 w 660"/>
              <a:gd name="T25" fmla="*/ 386 h 734"/>
              <a:gd name="T26" fmla="*/ 650 w 660"/>
              <a:gd name="T27" fmla="*/ 240 h 734"/>
              <a:gd name="T28" fmla="*/ 574 w 660"/>
              <a:gd name="T29" fmla="*/ 190 h 734"/>
              <a:gd name="T30" fmla="*/ 478 w 660"/>
              <a:gd name="T31" fmla="*/ 202 h 734"/>
              <a:gd name="T32" fmla="*/ 446 w 660"/>
              <a:gd name="T33" fmla="*/ 184 h 734"/>
              <a:gd name="T34" fmla="*/ 436 w 660"/>
              <a:gd name="T35" fmla="*/ 158 h 734"/>
              <a:gd name="T36" fmla="*/ 462 w 660"/>
              <a:gd name="T37" fmla="*/ 96 h 734"/>
              <a:gd name="T38" fmla="*/ 464 w 660"/>
              <a:gd name="T39" fmla="*/ 50 h 734"/>
              <a:gd name="T40" fmla="*/ 416 w 660"/>
              <a:gd name="T41" fmla="*/ 8 h 734"/>
              <a:gd name="T42" fmla="*/ 370 w 660"/>
              <a:gd name="T43" fmla="*/ 0 h 734"/>
              <a:gd name="T44" fmla="*/ 346 w 660"/>
              <a:gd name="T45" fmla="*/ 34 h 734"/>
              <a:gd name="T46" fmla="*/ 330 w 660"/>
              <a:gd name="T47" fmla="*/ 124 h 734"/>
              <a:gd name="T48" fmla="*/ 304 w 660"/>
              <a:gd name="T49" fmla="*/ 160 h 734"/>
              <a:gd name="T50" fmla="*/ 248 w 660"/>
              <a:gd name="T51" fmla="*/ 186 h 734"/>
              <a:gd name="T52" fmla="*/ 180 w 660"/>
              <a:gd name="T53" fmla="*/ 238 h 734"/>
              <a:gd name="T54" fmla="*/ 180 w 660"/>
              <a:gd name="T55" fmla="*/ 310 h 734"/>
              <a:gd name="T56" fmla="*/ 166 w 660"/>
              <a:gd name="T57" fmla="*/ 330 h 734"/>
              <a:gd name="T58" fmla="*/ 108 w 660"/>
              <a:gd name="T59" fmla="*/ 326 h 734"/>
              <a:gd name="T60" fmla="*/ 34 w 660"/>
              <a:gd name="T61" fmla="*/ 318 h 734"/>
              <a:gd name="T62" fmla="*/ 10 w 660"/>
              <a:gd name="T63" fmla="*/ 338 h 734"/>
              <a:gd name="T64" fmla="*/ 0 w 660"/>
              <a:gd name="T65" fmla="*/ 370 h 734"/>
              <a:gd name="T66" fmla="*/ 16 w 660"/>
              <a:gd name="T67" fmla="*/ 402 h 734"/>
              <a:gd name="T68" fmla="*/ 68 w 660"/>
              <a:gd name="T69" fmla="*/ 432 h 734"/>
              <a:gd name="T70" fmla="*/ 130 w 660"/>
              <a:gd name="T71" fmla="*/ 426 h 734"/>
              <a:gd name="T72" fmla="*/ 168 w 660"/>
              <a:gd name="T73" fmla="*/ 428 h 734"/>
              <a:gd name="T74" fmla="*/ 182 w 660"/>
              <a:gd name="T75" fmla="*/ 468 h 734"/>
              <a:gd name="T76" fmla="*/ 264 w 660"/>
              <a:gd name="T77" fmla="*/ 570 h 734"/>
              <a:gd name="T78" fmla="*/ 414 w 660"/>
              <a:gd name="T79" fmla="*/ 568 h 734"/>
              <a:gd name="T80" fmla="*/ 424 w 660"/>
              <a:gd name="T81" fmla="*/ 578 h 734"/>
              <a:gd name="T82" fmla="*/ 374 w 660"/>
              <a:gd name="T83" fmla="*/ 636 h 734"/>
              <a:gd name="T84" fmla="*/ 336 w 660"/>
              <a:gd name="T85" fmla="*/ 688 h 734"/>
              <a:gd name="T86" fmla="*/ 344 w 660"/>
              <a:gd name="T87" fmla="*/ 716 h 734"/>
              <a:gd name="T88" fmla="*/ 390 w 660"/>
              <a:gd name="T89" fmla="*/ 734 h 734"/>
              <a:gd name="T90" fmla="*/ 468 w 660"/>
              <a:gd name="T91" fmla="*/ 718 h 734"/>
              <a:gd name="T92" fmla="*/ 508 w 660"/>
              <a:gd name="T93" fmla="*/ 686 h 734"/>
              <a:gd name="T94" fmla="*/ 508 w 660"/>
              <a:gd name="T95" fmla="*/ 666 h 734"/>
              <a:gd name="T96" fmla="*/ 480 w 660"/>
              <a:gd name="T97" fmla="*/ 638 h 734"/>
              <a:gd name="T98" fmla="*/ 466 w 660"/>
              <a:gd name="T99" fmla="*/ 616 h 734"/>
              <a:gd name="T100" fmla="*/ 482 w 660"/>
              <a:gd name="T101" fmla="*/ 576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60" h="734">
                <a:moveTo>
                  <a:pt x="482" y="576"/>
                </a:moveTo>
                <a:lnTo>
                  <a:pt x="482" y="576"/>
                </a:lnTo>
                <a:lnTo>
                  <a:pt x="552" y="584"/>
                </a:lnTo>
                <a:lnTo>
                  <a:pt x="632" y="598"/>
                </a:lnTo>
                <a:lnTo>
                  <a:pt x="632" y="598"/>
                </a:lnTo>
                <a:lnTo>
                  <a:pt x="644" y="520"/>
                </a:lnTo>
                <a:lnTo>
                  <a:pt x="652" y="452"/>
                </a:lnTo>
                <a:lnTo>
                  <a:pt x="652" y="452"/>
                </a:lnTo>
                <a:lnTo>
                  <a:pt x="632" y="444"/>
                </a:lnTo>
                <a:lnTo>
                  <a:pt x="622" y="440"/>
                </a:lnTo>
                <a:lnTo>
                  <a:pt x="612" y="438"/>
                </a:lnTo>
                <a:lnTo>
                  <a:pt x="612" y="438"/>
                </a:lnTo>
                <a:lnTo>
                  <a:pt x="606" y="438"/>
                </a:lnTo>
                <a:lnTo>
                  <a:pt x="602" y="440"/>
                </a:lnTo>
                <a:lnTo>
                  <a:pt x="594" y="444"/>
                </a:lnTo>
                <a:lnTo>
                  <a:pt x="590" y="452"/>
                </a:lnTo>
                <a:lnTo>
                  <a:pt x="584" y="460"/>
                </a:lnTo>
                <a:lnTo>
                  <a:pt x="578" y="468"/>
                </a:lnTo>
                <a:lnTo>
                  <a:pt x="570" y="476"/>
                </a:lnTo>
                <a:lnTo>
                  <a:pt x="562" y="480"/>
                </a:lnTo>
                <a:lnTo>
                  <a:pt x="556" y="480"/>
                </a:lnTo>
                <a:lnTo>
                  <a:pt x="550" y="480"/>
                </a:lnTo>
                <a:lnTo>
                  <a:pt x="550" y="480"/>
                </a:lnTo>
                <a:lnTo>
                  <a:pt x="542" y="478"/>
                </a:lnTo>
                <a:lnTo>
                  <a:pt x="536" y="474"/>
                </a:lnTo>
                <a:lnTo>
                  <a:pt x="528" y="466"/>
                </a:lnTo>
                <a:lnTo>
                  <a:pt x="522" y="458"/>
                </a:lnTo>
                <a:lnTo>
                  <a:pt x="510" y="438"/>
                </a:lnTo>
                <a:lnTo>
                  <a:pt x="500" y="414"/>
                </a:lnTo>
                <a:lnTo>
                  <a:pt x="494" y="386"/>
                </a:lnTo>
                <a:lnTo>
                  <a:pt x="494" y="374"/>
                </a:lnTo>
                <a:lnTo>
                  <a:pt x="494" y="360"/>
                </a:lnTo>
                <a:lnTo>
                  <a:pt x="496" y="348"/>
                </a:lnTo>
                <a:lnTo>
                  <a:pt x="500" y="336"/>
                </a:lnTo>
                <a:lnTo>
                  <a:pt x="504" y="326"/>
                </a:lnTo>
                <a:lnTo>
                  <a:pt x="512" y="316"/>
                </a:lnTo>
                <a:lnTo>
                  <a:pt x="512" y="316"/>
                </a:lnTo>
                <a:lnTo>
                  <a:pt x="520" y="310"/>
                </a:lnTo>
                <a:lnTo>
                  <a:pt x="530" y="308"/>
                </a:lnTo>
                <a:lnTo>
                  <a:pt x="540" y="308"/>
                </a:lnTo>
                <a:lnTo>
                  <a:pt x="550" y="312"/>
                </a:lnTo>
                <a:lnTo>
                  <a:pt x="560" y="318"/>
                </a:lnTo>
                <a:lnTo>
                  <a:pt x="570" y="326"/>
                </a:lnTo>
                <a:lnTo>
                  <a:pt x="592" y="344"/>
                </a:lnTo>
                <a:lnTo>
                  <a:pt x="630" y="382"/>
                </a:lnTo>
                <a:lnTo>
                  <a:pt x="638" y="390"/>
                </a:lnTo>
                <a:lnTo>
                  <a:pt x="644" y="394"/>
                </a:lnTo>
                <a:lnTo>
                  <a:pt x="650" y="396"/>
                </a:lnTo>
                <a:lnTo>
                  <a:pt x="656" y="394"/>
                </a:lnTo>
                <a:lnTo>
                  <a:pt x="656" y="394"/>
                </a:lnTo>
                <a:lnTo>
                  <a:pt x="658" y="392"/>
                </a:lnTo>
                <a:lnTo>
                  <a:pt x="660" y="386"/>
                </a:lnTo>
                <a:lnTo>
                  <a:pt x="660" y="368"/>
                </a:lnTo>
                <a:lnTo>
                  <a:pt x="660" y="344"/>
                </a:lnTo>
                <a:lnTo>
                  <a:pt x="658" y="312"/>
                </a:lnTo>
                <a:lnTo>
                  <a:pt x="650" y="240"/>
                </a:lnTo>
                <a:lnTo>
                  <a:pt x="640" y="164"/>
                </a:lnTo>
                <a:lnTo>
                  <a:pt x="640" y="164"/>
                </a:lnTo>
                <a:lnTo>
                  <a:pt x="606" y="180"/>
                </a:lnTo>
                <a:lnTo>
                  <a:pt x="574" y="190"/>
                </a:lnTo>
                <a:lnTo>
                  <a:pt x="544" y="198"/>
                </a:lnTo>
                <a:lnTo>
                  <a:pt x="514" y="202"/>
                </a:lnTo>
                <a:lnTo>
                  <a:pt x="490" y="202"/>
                </a:lnTo>
                <a:lnTo>
                  <a:pt x="478" y="202"/>
                </a:lnTo>
                <a:lnTo>
                  <a:pt x="468" y="198"/>
                </a:lnTo>
                <a:lnTo>
                  <a:pt x="460" y="194"/>
                </a:lnTo>
                <a:lnTo>
                  <a:pt x="452" y="190"/>
                </a:lnTo>
                <a:lnTo>
                  <a:pt x="446" y="184"/>
                </a:lnTo>
                <a:lnTo>
                  <a:pt x="440" y="176"/>
                </a:lnTo>
                <a:lnTo>
                  <a:pt x="440" y="176"/>
                </a:lnTo>
                <a:lnTo>
                  <a:pt x="438" y="168"/>
                </a:lnTo>
                <a:lnTo>
                  <a:pt x="436" y="158"/>
                </a:lnTo>
                <a:lnTo>
                  <a:pt x="438" y="150"/>
                </a:lnTo>
                <a:lnTo>
                  <a:pt x="442" y="138"/>
                </a:lnTo>
                <a:lnTo>
                  <a:pt x="452" y="118"/>
                </a:lnTo>
                <a:lnTo>
                  <a:pt x="462" y="96"/>
                </a:lnTo>
                <a:lnTo>
                  <a:pt x="464" y="84"/>
                </a:lnTo>
                <a:lnTo>
                  <a:pt x="466" y="72"/>
                </a:lnTo>
                <a:lnTo>
                  <a:pt x="466" y="62"/>
                </a:lnTo>
                <a:lnTo>
                  <a:pt x="464" y="50"/>
                </a:lnTo>
                <a:lnTo>
                  <a:pt x="458" y="40"/>
                </a:lnTo>
                <a:lnTo>
                  <a:pt x="448" y="28"/>
                </a:lnTo>
                <a:lnTo>
                  <a:pt x="434" y="18"/>
                </a:lnTo>
                <a:lnTo>
                  <a:pt x="416" y="8"/>
                </a:lnTo>
                <a:lnTo>
                  <a:pt x="416" y="8"/>
                </a:lnTo>
                <a:lnTo>
                  <a:pt x="398" y="2"/>
                </a:lnTo>
                <a:lnTo>
                  <a:pt x="382" y="0"/>
                </a:lnTo>
                <a:lnTo>
                  <a:pt x="370" y="0"/>
                </a:lnTo>
                <a:lnTo>
                  <a:pt x="360" y="4"/>
                </a:lnTo>
                <a:lnTo>
                  <a:pt x="354" y="12"/>
                </a:lnTo>
                <a:lnTo>
                  <a:pt x="348" y="22"/>
                </a:lnTo>
                <a:lnTo>
                  <a:pt x="346" y="34"/>
                </a:lnTo>
                <a:lnTo>
                  <a:pt x="342" y="48"/>
                </a:lnTo>
                <a:lnTo>
                  <a:pt x="338" y="78"/>
                </a:lnTo>
                <a:lnTo>
                  <a:pt x="334" y="108"/>
                </a:lnTo>
                <a:lnTo>
                  <a:pt x="330" y="124"/>
                </a:lnTo>
                <a:lnTo>
                  <a:pt x="324" y="138"/>
                </a:lnTo>
                <a:lnTo>
                  <a:pt x="314" y="150"/>
                </a:lnTo>
                <a:lnTo>
                  <a:pt x="304" y="160"/>
                </a:lnTo>
                <a:lnTo>
                  <a:pt x="304" y="160"/>
                </a:lnTo>
                <a:lnTo>
                  <a:pt x="292" y="168"/>
                </a:lnTo>
                <a:lnTo>
                  <a:pt x="278" y="176"/>
                </a:lnTo>
                <a:lnTo>
                  <a:pt x="264" y="182"/>
                </a:lnTo>
                <a:lnTo>
                  <a:pt x="248" y="186"/>
                </a:lnTo>
                <a:lnTo>
                  <a:pt x="214" y="194"/>
                </a:lnTo>
                <a:lnTo>
                  <a:pt x="178" y="196"/>
                </a:lnTo>
                <a:lnTo>
                  <a:pt x="178" y="196"/>
                </a:lnTo>
                <a:lnTo>
                  <a:pt x="180" y="238"/>
                </a:lnTo>
                <a:lnTo>
                  <a:pt x="184" y="272"/>
                </a:lnTo>
                <a:lnTo>
                  <a:pt x="184" y="286"/>
                </a:lnTo>
                <a:lnTo>
                  <a:pt x="182" y="298"/>
                </a:lnTo>
                <a:lnTo>
                  <a:pt x="180" y="310"/>
                </a:lnTo>
                <a:lnTo>
                  <a:pt x="176" y="320"/>
                </a:lnTo>
                <a:lnTo>
                  <a:pt x="176" y="320"/>
                </a:lnTo>
                <a:lnTo>
                  <a:pt x="172" y="326"/>
                </a:lnTo>
                <a:lnTo>
                  <a:pt x="166" y="330"/>
                </a:lnTo>
                <a:lnTo>
                  <a:pt x="158" y="332"/>
                </a:lnTo>
                <a:lnTo>
                  <a:pt x="150" y="332"/>
                </a:lnTo>
                <a:lnTo>
                  <a:pt x="130" y="330"/>
                </a:lnTo>
                <a:lnTo>
                  <a:pt x="108" y="326"/>
                </a:lnTo>
                <a:lnTo>
                  <a:pt x="66" y="316"/>
                </a:lnTo>
                <a:lnTo>
                  <a:pt x="48" y="314"/>
                </a:lnTo>
                <a:lnTo>
                  <a:pt x="40" y="316"/>
                </a:lnTo>
                <a:lnTo>
                  <a:pt x="34" y="318"/>
                </a:lnTo>
                <a:lnTo>
                  <a:pt x="34" y="318"/>
                </a:lnTo>
                <a:lnTo>
                  <a:pt x="24" y="324"/>
                </a:lnTo>
                <a:lnTo>
                  <a:pt x="16" y="332"/>
                </a:lnTo>
                <a:lnTo>
                  <a:pt x="10" y="338"/>
                </a:lnTo>
                <a:lnTo>
                  <a:pt x="4" y="346"/>
                </a:lnTo>
                <a:lnTo>
                  <a:pt x="2" y="354"/>
                </a:lnTo>
                <a:lnTo>
                  <a:pt x="0" y="362"/>
                </a:lnTo>
                <a:lnTo>
                  <a:pt x="0" y="370"/>
                </a:lnTo>
                <a:lnTo>
                  <a:pt x="2" y="378"/>
                </a:lnTo>
                <a:lnTo>
                  <a:pt x="6" y="386"/>
                </a:lnTo>
                <a:lnTo>
                  <a:pt x="10" y="394"/>
                </a:lnTo>
                <a:lnTo>
                  <a:pt x="16" y="402"/>
                </a:lnTo>
                <a:lnTo>
                  <a:pt x="24" y="410"/>
                </a:lnTo>
                <a:lnTo>
                  <a:pt x="34" y="416"/>
                </a:lnTo>
                <a:lnTo>
                  <a:pt x="44" y="422"/>
                </a:lnTo>
                <a:lnTo>
                  <a:pt x="68" y="432"/>
                </a:lnTo>
                <a:lnTo>
                  <a:pt x="68" y="432"/>
                </a:lnTo>
                <a:lnTo>
                  <a:pt x="84" y="434"/>
                </a:lnTo>
                <a:lnTo>
                  <a:pt x="100" y="434"/>
                </a:lnTo>
                <a:lnTo>
                  <a:pt x="130" y="426"/>
                </a:lnTo>
                <a:lnTo>
                  <a:pt x="144" y="424"/>
                </a:lnTo>
                <a:lnTo>
                  <a:pt x="156" y="424"/>
                </a:lnTo>
                <a:lnTo>
                  <a:pt x="162" y="424"/>
                </a:lnTo>
                <a:lnTo>
                  <a:pt x="168" y="428"/>
                </a:lnTo>
                <a:lnTo>
                  <a:pt x="172" y="430"/>
                </a:lnTo>
                <a:lnTo>
                  <a:pt x="178" y="436"/>
                </a:lnTo>
                <a:lnTo>
                  <a:pt x="178" y="436"/>
                </a:lnTo>
                <a:lnTo>
                  <a:pt x="182" y="468"/>
                </a:lnTo>
                <a:lnTo>
                  <a:pt x="184" y="504"/>
                </a:lnTo>
                <a:lnTo>
                  <a:pt x="186" y="580"/>
                </a:lnTo>
                <a:lnTo>
                  <a:pt x="186" y="580"/>
                </a:lnTo>
                <a:lnTo>
                  <a:pt x="264" y="570"/>
                </a:lnTo>
                <a:lnTo>
                  <a:pt x="338" y="566"/>
                </a:lnTo>
                <a:lnTo>
                  <a:pt x="370" y="564"/>
                </a:lnTo>
                <a:lnTo>
                  <a:pt x="396" y="566"/>
                </a:lnTo>
                <a:lnTo>
                  <a:pt x="414" y="568"/>
                </a:lnTo>
                <a:lnTo>
                  <a:pt x="420" y="570"/>
                </a:lnTo>
                <a:lnTo>
                  <a:pt x="424" y="572"/>
                </a:lnTo>
                <a:lnTo>
                  <a:pt x="424" y="572"/>
                </a:lnTo>
                <a:lnTo>
                  <a:pt x="424" y="578"/>
                </a:lnTo>
                <a:lnTo>
                  <a:pt x="422" y="584"/>
                </a:lnTo>
                <a:lnTo>
                  <a:pt x="418" y="590"/>
                </a:lnTo>
                <a:lnTo>
                  <a:pt x="412" y="598"/>
                </a:lnTo>
                <a:lnTo>
                  <a:pt x="374" y="636"/>
                </a:lnTo>
                <a:lnTo>
                  <a:pt x="354" y="658"/>
                </a:lnTo>
                <a:lnTo>
                  <a:pt x="346" y="668"/>
                </a:lnTo>
                <a:lnTo>
                  <a:pt x="340" y="678"/>
                </a:lnTo>
                <a:lnTo>
                  <a:pt x="336" y="688"/>
                </a:lnTo>
                <a:lnTo>
                  <a:pt x="336" y="698"/>
                </a:lnTo>
                <a:lnTo>
                  <a:pt x="338" y="708"/>
                </a:lnTo>
                <a:lnTo>
                  <a:pt x="344" y="716"/>
                </a:lnTo>
                <a:lnTo>
                  <a:pt x="344" y="716"/>
                </a:lnTo>
                <a:lnTo>
                  <a:pt x="354" y="724"/>
                </a:lnTo>
                <a:lnTo>
                  <a:pt x="366" y="728"/>
                </a:lnTo>
                <a:lnTo>
                  <a:pt x="376" y="732"/>
                </a:lnTo>
                <a:lnTo>
                  <a:pt x="390" y="734"/>
                </a:lnTo>
                <a:lnTo>
                  <a:pt x="402" y="734"/>
                </a:lnTo>
                <a:lnTo>
                  <a:pt x="416" y="734"/>
                </a:lnTo>
                <a:lnTo>
                  <a:pt x="442" y="728"/>
                </a:lnTo>
                <a:lnTo>
                  <a:pt x="468" y="718"/>
                </a:lnTo>
                <a:lnTo>
                  <a:pt x="488" y="706"/>
                </a:lnTo>
                <a:lnTo>
                  <a:pt x="496" y="700"/>
                </a:lnTo>
                <a:lnTo>
                  <a:pt x="502" y="692"/>
                </a:lnTo>
                <a:lnTo>
                  <a:pt x="508" y="686"/>
                </a:lnTo>
                <a:lnTo>
                  <a:pt x="510" y="678"/>
                </a:lnTo>
                <a:lnTo>
                  <a:pt x="510" y="678"/>
                </a:lnTo>
                <a:lnTo>
                  <a:pt x="510" y="672"/>
                </a:lnTo>
                <a:lnTo>
                  <a:pt x="508" y="666"/>
                </a:lnTo>
                <a:lnTo>
                  <a:pt x="504" y="658"/>
                </a:lnTo>
                <a:lnTo>
                  <a:pt x="498" y="650"/>
                </a:lnTo>
                <a:lnTo>
                  <a:pt x="490" y="644"/>
                </a:lnTo>
                <a:lnTo>
                  <a:pt x="480" y="638"/>
                </a:lnTo>
                <a:lnTo>
                  <a:pt x="474" y="634"/>
                </a:lnTo>
                <a:lnTo>
                  <a:pt x="468" y="626"/>
                </a:lnTo>
                <a:lnTo>
                  <a:pt x="466" y="622"/>
                </a:lnTo>
                <a:lnTo>
                  <a:pt x="466" y="616"/>
                </a:lnTo>
                <a:lnTo>
                  <a:pt x="466" y="616"/>
                </a:lnTo>
                <a:lnTo>
                  <a:pt x="468" y="606"/>
                </a:lnTo>
                <a:lnTo>
                  <a:pt x="472" y="596"/>
                </a:lnTo>
                <a:lnTo>
                  <a:pt x="482" y="576"/>
                </a:lnTo>
                <a:lnTo>
                  <a:pt x="482" y="57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0" name="Freeform 63"/>
          <p:cNvSpPr>
            <a:spLocks/>
          </p:cNvSpPr>
          <p:nvPr/>
        </p:nvSpPr>
        <p:spPr bwMode="auto">
          <a:xfrm>
            <a:off x="4051300" y="4200525"/>
            <a:ext cx="955675" cy="882650"/>
          </a:xfrm>
          <a:custGeom>
            <a:avLst/>
            <a:gdLst>
              <a:gd name="T0" fmla="*/ 146 w 602"/>
              <a:gd name="T1" fmla="*/ 74 h 556"/>
              <a:gd name="T2" fmla="*/ 164 w 602"/>
              <a:gd name="T3" fmla="*/ 134 h 556"/>
              <a:gd name="T4" fmla="*/ 168 w 602"/>
              <a:gd name="T5" fmla="*/ 206 h 556"/>
              <a:gd name="T6" fmla="*/ 132 w 602"/>
              <a:gd name="T7" fmla="*/ 222 h 556"/>
              <a:gd name="T8" fmla="*/ 94 w 602"/>
              <a:gd name="T9" fmla="*/ 214 h 556"/>
              <a:gd name="T10" fmla="*/ 44 w 602"/>
              <a:gd name="T11" fmla="*/ 214 h 556"/>
              <a:gd name="T12" fmla="*/ 14 w 602"/>
              <a:gd name="T13" fmla="*/ 234 h 556"/>
              <a:gd name="T14" fmla="*/ 0 w 602"/>
              <a:gd name="T15" fmla="*/ 286 h 556"/>
              <a:gd name="T16" fmla="*/ 10 w 602"/>
              <a:gd name="T17" fmla="*/ 342 h 556"/>
              <a:gd name="T18" fmla="*/ 42 w 602"/>
              <a:gd name="T19" fmla="*/ 374 h 556"/>
              <a:gd name="T20" fmla="*/ 70 w 602"/>
              <a:gd name="T21" fmla="*/ 370 h 556"/>
              <a:gd name="T22" fmla="*/ 112 w 602"/>
              <a:gd name="T23" fmla="*/ 334 h 556"/>
              <a:gd name="T24" fmla="*/ 128 w 602"/>
              <a:gd name="T25" fmla="*/ 332 h 556"/>
              <a:gd name="T26" fmla="*/ 146 w 602"/>
              <a:gd name="T27" fmla="*/ 352 h 556"/>
              <a:gd name="T28" fmla="*/ 128 w 602"/>
              <a:gd name="T29" fmla="*/ 452 h 556"/>
              <a:gd name="T30" fmla="*/ 248 w 602"/>
              <a:gd name="T31" fmla="*/ 540 h 556"/>
              <a:gd name="T32" fmla="*/ 324 w 602"/>
              <a:gd name="T33" fmla="*/ 552 h 556"/>
              <a:gd name="T34" fmla="*/ 330 w 602"/>
              <a:gd name="T35" fmla="*/ 538 h 556"/>
              <a:gd name="T36" fmla="*/ 316 w 602"/>
              <a:gd name="T37" fmla="*/ 448 h 556"/>
              <a:gd name="T38" fmla="*/ 320 w 602"/>
              <a:gd name="T39" fmla="*/ 416 h 556"/>
              <a:gd name="T40" fmla="*/ 354 w 602"/>
              <a:gd name="T41" fmla="*/ 404 h 556"/>
              <a:gd name="T42" fmla="*/ 438 w 602"/>
              <a:gd name="T43" fmla="*/ 428 h 556"/>
              <a:gd name="T44" fmla="*/ 468 w 602"/>
              <a:gd name="T45" fmla="*/ 460 h 556"/>
              <a:gd name="T46" fmla="*/ 472 w 602"/>
              <a:gd name="T47" fmla="*/ 492 h 556"/>
              <a:gd name="T48" fmla="*/ 454 w 602"/>
              <a:gd name="T49" fmla="*/ 538 h 556"/>
              <a:gd name="T50" fmla="*/ 458 w 602"/>
              <a:gd name="T51" fmla="*/ 554 h 556"/>
              <a:gd name="T52" fmla="*/ 548 w 602"/>
              <a:gd name="T53" fmla="*/ 542 h 556"/>
              <a:gd name="T54" fmla="*/ 590 w 602"/>
              <a:gd name="T55" fmla="*/ 476 h 556"/>
              <a:gd name="T56" fmla="*/ 550 w 602"/>
              <a:gd name="T57" fmla="*/ 384 h 556"/>
              <a:gd name="T58" fmla="*/ 510 w 602"/>
              <a:gd name="T59" fmla="*/ 348 h 556"/>
              <a:gd name="T60" fmla="*/ 468 w 602"/>
              <a:gd name="T61" fmla="*/ 294 h 556"/>
              <a:gd name="T62" fmla="*/ 450 w 602"/>
              <a:gd name="T63" fmla="*/ 234 h 556"/>
              <a:gd name="T64" fmla="*/ 462 w 602"/>
              <a:gd name="T65" fmla="*/ 192 h 556"/>
              <a:gd name="T66" fmla="*/ 492 w 602"/>
              <a:gd name="T67" fmla="*/ 190 h 556"/>
              <a:gd name="T68" fmla="*/ 542 w 602"/>
              <a:gd name="T69" fmla="*/ 222 h 556"/>
              <a:gd name="T70" fmla="*/ 560 w 602"/>
              <a:gd name="T71" fmla="*/ 240 h 556"/>
              <a:gd name="T72" fmla="*/ 590 w 602"/>
              <a:gd name="T73" fmla="*/ 206 h 556"/>
              <a:gd name="T74" fmla="*/ 600 w 602"/>
              <a:gd name="T75" fmla="*/ 128 h 556"/>
              <a:gd name="T76" fmla="*/ 576 w 602"/>
              <a:gd name="T77" fmla="*/ 50 h 556"/>
              <a:gd name="T78" fmla="*/ 482 w 602"/>
              <a:gd name="T79" fmla="*/ 6 h 556"/>
              <a:gd name="T80" fmla="*/ 448 w 602"/>
              <a:gd name="T81" fmla="*/ 4 h 556"/>
              <a:gd name="T82" fmla="*/ 444 w 602"/>
              <a:gd name="T83" fmla="*/ 26 h 556"/>
              <a:gd name="T84" fmla="*/ 462 w 602"/>
              <a:gd name="T85" fmla="*/ 84 h 556"/>
              <a:gd name="T86" fmla="*/ 438 w 602"/>
              <a:gd name="T87" fmla="*/ 128 h 556"/>
              <a:gd name="T88" fmla="*/ 384 w 602"/>
              <a:gd name="T89" fmla="*/ 176 h 556"/>
              <a:gd name="T90" fmla="*/ 348 w 602"/>
              <a:gd name="T91" fmla="*/ 176 h 556"/>
              <a:gd name="T92" fmla="*/ 324 w 602"/>
              <a:gd name="T93" fmla="*/ 112 h 556"/>
              <a:gd name="T94" fmla="*/ 312 w 602"/>
              <a:gd name="T95" fmla="*/ 36 h 556"/>
              <a:gd name="T96" fmla="*/ 300 w 602"/>
              <a:gd name="T97" fmla="*/ 16 h 556"/>
              <a:gd name="T98" fmla="*/ 220 w 602"/>
              <a:gd name="T99" fmla="*/ 42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2" h="556">
                <a:moveTo>
                  <a:pt x="220" y="42"/>
                </a:moveTo>
                <a:lnTo>
                  <a:pt x="220" y="42"/>
                </a:lnTo>
                <a:lnTo>
                  <a:pt x="182" y="60"/>
                </a:lnTo>
                <a:lnTo>
                  <a:pt x="146" y="74"/>
                </a:lnTo>
                <a:lnTo>
                  <a:pt x="146" y="74"/>
                </a:lnTo>
                <a:lnTo>
                  <a:pt x="158" y="108"/>
                </a:lnTo>
                <a:lnTo>
                  <a:pt x="164" y="134"/>
                </a:lnTo>
                <a:lnTo>
                  <a:pt x="164" y="134"/>
                </a:lnTo>
                <a:lnTo>
                  <a:pt x="170" y="170"/>
                </a:lnTo>
                <a:lnTo>
                  <a:pt x="172" y="184"/>
                </a:lnTo>
                <a:lnTo>
                  <a:pt x="172" y="196"/>
                </a:lnTo>
                <a:lnTo>
                  <a:pt x="168" y="206"/>
                </a:lnTo>
                <a:lnTo>
                  <a:pt x="160" y="214"/>
                </a:lnTo>
                <a:lnTo>
                  <a:pt x="150" y="218"/>
                </a:lnTo>
                <a:lnTo>
                  <a:pt x="132" y="222"/>
                </a:lnTo>
                <a:lnTo>
                  <a:pt x="132" y="222"/>
                </a:lnTo>
                <a:lnTo>
                  <a:pt x="116" y="222"/>
                </a:lnTo>
                <a:lnTo>
                  <a:pt x="106" y="222"/>
                </a:lnTo>
                <a:lnTo>
                  <a:pt x="98" y="218"/>
                </a:lnTo>
                <a:lnTo>
                  <a:pt x="94" y="214"/>
                </a:lnTo>
                <a:lnTo>
                  <a:pt x="88" y="212"/>
                </a:lnTo>
                <a:lnTo>
                  <a:pt x="80" y="210"/>
                </a:lnTo>
                <a:lnTo>
                  <a:pt x="66" y="210"/>
                </a:lnTo>
                <a:lnTo>
                  <a:pt x="44" y="214"/>
                </a:lnTo>
                <a:lnTo>
                  <a:pt x="44" y="214"/>
                </a:lnTo>
                <a:lnTo>
                  <a:pt x="32" y="218"/>
                </a:lnTo>
                <a:lnTo>
                  <a:pt x="22" y="226"/>
                </a:lnTo>
                <a:lnTo>
                  <a:pt x="14" y="234"/>
                </a:lnTo>
                <a:lnTo>
                  <a:pt x="8" y="246"/>
                </a:lnTo>
                <a:lnTo>
                  <a:pt x="4" y="258"/>
                </a:lnTo>
                <a:lnTo>
                  <a:pt x="0" y="272"/>
                </a:lnTo>
                <a:lnTo>
                  <a:pt x="0" y="286"/>
                </a:lnTo>
                <a:lnTo>
                  <a:pt x="0" y="302"/>
                </a:lnTo>
                <a:lnTo>
                  <a:pt x="2" y="316"/>
                </a:lnTo>
                <a:lnTo>
                  <a:pt x="6" y="330"/>
                </a:lnTo>
                <a:lnTo>
                  <a:pt x="10" y="342"/>
                </a:lnTo>
                <a:lnTo>
                  <a:pt x="16" y="354"/>
                </a:lnTo>
                <a:lnTo>
                  <a:pt x="24" y="362"/>
                </a:lnTo>
                <a:lnTo>
                  <a:pt x="32" y="370"/>
                </a:lnTo>
                <a:lnTo>
                  <a:pt x="42" y="374"/>
                </a:lnTo>
                <a:lnTo>
                  <a:pt x="52" y="374"/>
                </a:lnTo>
                <a:lnTo>
                  <a:pt x="52" y="374"/>
                </a:lnTo>
                <a:lnTo>
                  <a:pt x="62" y="372"/>
                </a:lnTo>
                <a:lnTo>
                  <a:pt x="70" y="370"/>
                </a:lnTo>
                <a:lnTo>
                  <a:pt x="86" y="362"/>
                </a:lnTo>
                <a:lnTo>
                  <a:pt x="96" y="352"/>
                </a:lnTo>
                <a:lnTo>
                  <a:pt x="104" y="342"/>
                </a:lnTo>
                <a:lnTo>
                  <a:pt x="112" y="334"/>
                </a:lnTo>
                <a:lnTo>
                  <a:pt x="116" y="332"/>
                </a:lnTo>
                <a:lnTo>
                  <a:pt x="120" y="330"/>
                </a:lnTo>
                <a:lnTo>
                  <a:pt x="124" y="332"/>
                </a:lnTo>
                <a:lnTo>
                  <a:pt x="128" y="332"/>
                </a:lnTo>
                <a:lnTo>
                  <a:pt x="140" y="342"/>
                </a:lnTo>
                <a:lnTo>
                  <a:pt x="140" y="342"/>
                </a:lnTo>
                <a:lnTo>
                  <a:pt x="144" y="346"/>
                </a:lnTo>
                <a:lnTo>
                  <a:pt x="146" y="352"/>
                </a:lnTo>
                <a:lnTo>
                  <a:pt x="148" y="368"/>
                </a:lnTo>
                <a:lnTo>
                  <a:pt x="146" y="384"/>
                </a:lnTo>
                <a:lnTo>
                  <a:pt x="142" y="406"/>
                </a:lnTo>
                <a:lnTo>
                  <a:pt x="128" y="452"/>
                </a:lnTo>
                <a:lnTo>
                  <a:pt x="110" y="498"/>
                </a:lnTo>
                <a:lnTo>
                  <a:pt x="110" y="498"/>
                </a:lnTo>
                <a:lnTo>
                  <a:pt x="178" y="520"/>
                </a:lnTo>
                <a:lnTo>
                  <a:pt x="248" y="540"/>
                </a:lnTo>
                <a:lnTo>
                  <a:pt x="278" y="548"/>
                </a:lnTo>
                <a:lnTo>
                  <a:pt x="302" y="554"/>
                </a:lnTo>
                <a:lnTo>
                  <a:pt x="320" y="554"/>
                </a:lnTo>
                <a:lnTo>
                  <a:pt x="324" y="552"/>
                </a:lnTo>
                <a:lnTo>
                  <a:pt x="328" y="550"/>
                </a:lnTo>
                <a:lnTo>
                  <a:pt x="328" y="550"/>
                </a:lnTo>
                <a:lnTo>
                  <a:pt x="330" y="544"/>
                </a:lnTo>
                <a:lnTo>
                  <a:pt x="330" y="538"/>
                </a:lnTo>
                <a:lnTo>
                  <a:pt x="330" y="522"/>
                </a:lnTo>
                <a:lnTo>
                  <a:pt x="328" y="504"/>
                </a:lnTo>
                <a:lnTo>
                  <a:pt x="324" y="484"/>
                </a:lnTo>
                <a:lnTo>
                  <a:pt x="316" y="448"/>
                </a:lnTo>
                <a:lnTo>
                  <a:pt x="314" y="434"/>
                </a:lnTo>
                <a:lnTo>
                  <a:pt x="316" y="422"/>
                </a:lnTo>
                <a:lnTo>
                  <a:pt x="316" y="422"/>
                </a:lnTo>
                <a:lnTo>
                  <a:pt x="320" y="416"/>
                </a:lnTo>
                <a:lnTo>
                  <a:pt x="326" y="412"/>
                </a:lnTo>
                <a:lnTo>
                  <a:pt x="334" y="408"/>
                </a:lnTo>
                <a:lnTo>
                  <a:pt x="342" y="406"/>
                </a:lnTo>
                <a:lnTo>
                  <a:pt x="354" y="404"/>
                </a:lnTo>
                <a:lnTo>
                  <a:pt x="366" y="406"/>
                </a:lnTo>
                <a:lnTo>
                  <a:pt x="390" y="410"/>
                </a:lnTo>
                <a:lnTo>
                  <a:pt x="416" y="416"/>
                </a:lnTo>
                <a:lnTo>
                  <a:pt x="438" y="428"/>
                </a:lnTo>
                <a:lnTo>
                  <a:pt x="448" y="434"/>
                </a:lnTo>
                <a:lnTo>
                  <a:pt x="458" y="442"/>
                </a:lnTo>
                <a:lnTo>
                  <a:pt x="464" y="450"/>
                </a:lnTo>
                <a:lnTo>
                  <a:pt x="468" y="460"/>
                </a:lnTo>
                <a:lnTo>
                  <a:pt x="468" y="460"/>
                </a:lnTo>
                <a:lnTo>
                  <a:pt x="472" y="468"/>
                </a:lnTo>
                <a:lnTo>
                  <a:pt x="472" y="476"/>
                </a:lnTo>
                <a:lnTo>
                  <a:pt x="472" y="492"/>
                </a:lnTo>
                <a:lnTo>
                  <a:pt x="468" y="506"/>
                </a:lnTo>
                <a:lnTo>
                  <a:pt x="464" y="518"/>
                </a:lnTo>
                <a:lnTo>
                  <a:pt x="458" y="530"/>
                </a:lnTo>
                <a:lnTo>
                  <a:pt x="454" y="538"/>
                </a:lnTo>
                <a:lnTo>
                  <a:pt x="454" y="548"/>
                </a:lnTo>
                <a:lnTo>
                  <a:pt x="454" y="550"/>
                </a:lnTo>
                <a:lnTo>
                  <a:pt x="458" y="554"/>
                </a:lnTo>
                <a:lnTo>
                  <a:pt x="458" y="554"/>
                </a:lnTo>
                <a:lnTo>
                  <a:pt x="464" y="556"/>
                </a:lnTo>
                <a:lnTo>
                  <a:pt x="474" y="556"/>
                </a:lnTo>
                <a:lnTo>
                  <a:pt x="506" y="552"/>
                </a:lnTo>
                <a:lnTo>
                  <a:pt x="548" y="542"/>
                </a:lnTo>
                <a:lnTo>
                  <a:pt x="600" y="530"/>
                </a:lnTo>
                <a:lnTo>
                  <a:pt x="600" y="530"/>
                </a:lnTo>
                <a:lnTo>
                  <a:pt x="594" y="502"/>
                </a:lnTo>
                <a:lnTo>
                  <a:pt x="590" y="476"/>
                </a:lnTo>
                <a:lnTo>
                  <a:pt x="582" y="450"/>
                </a:lnTo>
                <a:lnTo>
                  <a:pt x="572" y="426"/>
                </a:lnTo>
                <a:lnTo>
                  <a:pt x="562" y="404"/>
                </a:lnTo>
                <a:lnTo>
                  <a:pt x="550" y="384"/>
                </a:lnTo>
                <a:lnTo>
                  <a:pt x="538" y="370"/>
                </a:lnTo>
                <a:lnTo>
                  <a:pt x="524" y="358"/>
                </a:lnTo>
                <a:lnTo>
                  <a:pt x="524" y="358"/>
                </a:lnTo>
                <a:lnTo>
                  <a:pt x="510" y="348"/>
                </a:lnTo>
                <a:lnTo>
                  <a:pt x="498" y="336"/>
                </a:lnTo>
                <a:lnTo>
                  <a:pt x="486" y="324"/>
                </a:lnTo>
                <a:lnTo>
                  <a:pt x="476" y="308"/>
                </a:lnTo>
                <a:lnTo>
                  <a:pt x="468" y="294"/>
                </a:lnTo>
                <a:lnTo>
                  <a:pt x="462" y="278"/>
                </a:lnTo>
                <a:lnTo>
                  <a:pt x="456" y="262"/>
                </a:lnTo>
                <a:lnTo>
                  <a:pt x="452" y="248"/>
                </a:lnTo>
                <a:lnTo>
                  <a:pt x="450" y="234"/>
                </a:lnTo>
                <a:lnTo>
                  <a:pt x="450" y="220"/>
                </a:lnTo>
                <a:lnTo>
                  <a:pt x="452" y="210"/>
                </a:lnTo>
                <a:lnTo>
                  <a:pt x="456" y="200"/>
                </a:lnTo>
                <a:lnTo>
                  <a:pt x="462" y="192"/>
                </a:lnTo>
                <a:lnTo>
                  <a:pt x="470" y="188"/>
                </a:lnTo>
                <a:lnTo>
                  <a:pt x="480" y="188"/>
                </a:lnTo>
                <a:lnTo>
                  <a:pt x="492" y="190"/>
                </a:lnTo>
                <a:lnTo>
                  <a:pt x="492" y="190"/>
                </a:lnTo>
                <a:lnTo>
                  <a:pt x="504" y="194"/>
                </a:lnTo>
                <a:lnTo>
                  <a:pt x="514" y="200"/>
                </a:lnTo>
                <a:lnTo>
                  <a:pt x="530" y="212"/>
                </a:lnTo>
                <a:lnTo>
                  <a:pt x="542" y="222"/>
                </a:lnTo>
                <a:lnTo>
                  <a:pt x="548" y="232"/>
                </a:lnTo>
                <a:lnTo>
                  <a:pt x="554" y="238"/>
                </a:lnTo>
                <a:lnTo>
                  <a:pt x="558" y="240"/>
                </a:lnTo>
                <a:lnTo>
                  <a:pt x="560" y="240"/>
                </a:lnTo>
                <a:lnTo>
                  <a:pt x="568" y="234"/>
                </a:lnTo>
                <a:lnTo>
                  <a:pt x="580" y="222"/>
                </a:lnTo>
                <a:lnTo>
                  <a:pt x="580" y="222"/>
                </a:lnTo>
                <a:lnTo>
                  <a:pt x="590" y="206"/>
                </a:lnTo>
                <a:lnTo>
                  <a:pt x="598" y="190"/>
                </a:lnTo>
                <a:lnTo>
                  <a:pt x="602" y="172"/>
                </a:lnTo>
                <a:lnTo>
                  <a:pt x="602" y="152"/>
                </a:lnTo>
                <a:lnTo>
                  <a:pt x="600" y="128"/>
                </a:lnTo>
                <a:lnTo>
                  <a:pt x="596" y="104"/>
                </a:lnTo>
                <a:lnTo>
                  <a:pt x="588" y="78"/>
                </a:lnTo>
                <a:lnTo>
                  <a:pt x="576" y="50"/>
                </a:lnTo>
                <a:lnTo>
                  <a:pt x="576" y="50"/>
                </a:lnTo>
                <a:lnTo>
                  <a:pt x="550" y="38"/>
                </a:lnTo>
                <a:lnTo>
                  <a:pt x="526" y="26"/>
                </a:lnTo>
                <a:lnTo>
                  <a:pt x="502" y="14"/>
                </a:lnTo>
                <a:lnTo>
                  <a:pt x="482" y="6"/>
                </a:lnTo>
                <a:lnTo>
                  <a:pt x="464" y="0"/>
                </a:lnTo>
                <a:lnTo>
                  <a:pt x="458" y="0"/>
                </a:lnTo>
                <a:lnTo>
                  <a:pt x="452" y="0"/>
                </a:lnTo>
                <a:lnTo>
                  <a:pt x="448" y="4"/>
                </a:lnTo>
                <a:lnTo>
                  <a:pt x="446" y="8"/>
                </a:lnTo>
                <a:lnTo>
                  <a:pt x="444" y="16"/>
                </a:lnTo>
                <a:lnTo>
                  <a:pt x="444" y="26"/>
                </a:lnTo>
                <a:lnTo>
                  <a:pt x="444" y="26"/>
                </a:lnTo>
                <a:lnTo>
                  <a:pt x="448" y="48"/>
                </a:lnTo>
                <a:lnTo>
                  <a:pt x="454" y="62"/>
                </a:lnTo>
                <a:lnTo>
                  <a:pt x="458" y="74"/>
                </a:lnTo>
                <a:lnTo>
                  <a:pt x="462" y="84"/>
                </a:lnTo>
                <a:lnTo>
                  <a:pt x="462" y="90"/>
                </a:lnTo>
                <a:lnTo>
                  <a:pt x="460" y="94"/>
                </a:lnTo>
                <a:lnTo>
                  <a:pt x="454" y="108"/>
                </a:lnTo>
                <a:lnTo>
                  <a:pt x="438" y="128"/>
                </a:lnTo>
                <a:lnTo>
                  <a:pt x="412" y="154"/>
                </a:lnTo>
                <a:lnTo>
                  <a:pt x="412" y="154"/>
                </a:lnTo>
                <a:lnTo>
                  <a:pt x="398" y="168"/>
                </a:lnTo>
                <a:lnTo>
                  <a:pt x="384" y="176"/>
                </a:lnTo>
                <a:lnTo>
                  <a:pt x="372" y="180"/>
                </a:lnTo>
                <a:lnTo>
                  <a:pt x="362" y="182"/>
                </a:lnTo>
                <a:lnTo>
                  <a:pt x="354" y="180"/>
                </a:lnTo>
                <a:lnTo>
                  <a:pt x="348" y="176"/>
                </a:lnTo>
                <a:lnTo>
                  <a:pt x="342" y="168"/>
                </a:lnTo>
                <a:lnTo>
                  <a:pt x="336" y="160"/>
                </a:lnTo>
                <a:lnTo>
                  <a:pt x="328" y="138"/>
                </a:lnTo>
                <a:lnTo>
                  <a:pt x="324" y="112"/>
                </a:lnTo>
                <a:lnTo>
                  <a:pt x="316" y="66"/>
                </a:lnTo>
                <a:lnTo>
                  <a:pt x="316" y="66"/>
                </a:lnTo>
                <a:lnTo>
                  <a:pt x="314" y="50"/>
                </a:lnTo>
                <a:lnTo>
                  <a:pt x="312" y="36"/>
                </a:lnTo>
                <a:lnTo>
                  <a:pt x="310" y="24"/>
                </a:lnTo>
                <a:lnTo>
                  <a:pt x="308" y="20"/>
                </a:lnTo>
                <a:lnTo>
                  <a:pt x="304" y="18"/>
                </a:lnTo>
                <a:lnTo>
                  <a:pt x="300" y="16"/>
                </a:lnTo>
                <a:lnTo>
                  <a:pt x="294" y="14"/>
                </a:lnTo>
                <a:lnTo>
                  <a:pt x="278" y="18"/>
                </a:lnTo>
                <a:lnTo>
                  <a:pt x="254" y="26"/>
                </a:lnTo>
                <a:lnTo>
                  <a:pt x="220" y="42"/>
                </a:lnTo>
                <a:lnTo>
                  <a:pt x="220" y="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1" name="Freeform 64"/>
          <p:cNvSpPr>
            <a:spLocks/>
          </p:cNvSpPr>
          <p:nvPr/>
        </p:nvSpPr>
        <p:spPr bwMode="auto">
          <a:xfrm>
            <a:off x="2854325" y="4149725"/>
            <a:ext cx="962025" cy="879475"/>
          </a:xfrm>
          <a:custGeom>
            <a:avLst/>
            <a:gdLst>
              <a:gd name="T0" fmla="*/ 362 w 606"/>
              <a:gd name="T1" fmla="*/ 524 h 554"/>
              <a:gd name="T2" fmla="*/ 434 w 606"/>
              <a:gd name="T3" fmla="*/ 476 h 554"/>
              <a:gd name="T4" fmla="*/ 444 w 606"/>
              <a:gd name="T5" fmla="*/ 392 h 554"/>
              <a:gd name="T6" fmla="*/ 464 w 606"/>
              <a:gd name="T7" fmla="*/ 366 h 554"/>
              <a:gd name="T8" fmla="*/ 490 w 606"/>
              <a:gd name="T9" fmla="*/ 370 h 554"/>
              <a:gd name="T10" fmla="*/ 538 w 606"/>
              <a:gd name="T11" fmla="*/ 390 h 554"/>
              <a:gd name="T12" fmla="*/ 578 w 606"/>
              <a:gd name="T13" fmla="*/ 384 h 554"/>
              <a:gd name="T14" fmla="*/ 602 w 606"/>
              <a:gd name="T15" fmla="*/ 352 h 554"/>
              <a:gd name="T16" fmla="*/ 604 w 606"/>
              <a:gd name="T17" fmla="*/ 304 h 554"/>
              <a:gd name="T18" fmla="*/ 580 w 606"/>
              <a:gd name="T19" fmla="*/ 256 h 554"/>
              <a:gd name="T20" fmla="*/ 546 w 606"/>
              <a:gd name="T21" fmla="*/ 232 h 554"/>
              <a:gd name="T22" fmla="*/ 508 w 606"/>
              <a:gd name="T23" fmla="*/ 228 h 554"/>
              <a:gd name="T24" fmla="*/ 480 w 606"/>
              <a:gd name="T25" fmla="*/ 254 h 554"/>
              <a:gd name="T26" fmla="*/ 468 w 606"/>
              <a:gd name="T27" fmla="*/ 278 h 554"/>
              <a:gd name="T28" fmla="*/ 442 w 606"/>
              <a:gd name="T29" fmla="*/ 256 h 554"/>
              <a:gd name="T30" fmla="*/ 404 w 606"/>
              <a:gd name="T31" fmla="*/ 196 h 554"/>
              <a:gd name="T32" fmla="*/ 402 w 606"/>
              <a:gd name="T33" fmla="*/ 150 h 554"/>
              <a:gd name="T34" fmla="*/ 406 w 606"/>
              <a:gd name="T35" fmla="*/ 128 h 554"/>
              <a:gd name="T36" fmla="*/ 338 w 606"/>
              <a:gd name="T37" fmla="*/ 108 h 554"/>
              <a:gd name="T38" fmla="*/ 318 w 606"/>
              <a:gd name="T39" fmla="*/ 82 h 554"/>
              <a:gd name="T40" fmla="*/ 322 w 606"/>
              <a:gd name="T41" fmla="*/ 18 h 554"/>
              <a:gd name="T42" fmla="*/ 286 w 606"/>
              <a:gd name="T43" fmla="*/ 4 h 554"/>
              <a:gd name="T44" fmla="*/ 218 w 606"/>
              <a:gd name="T45" fmla="*/ 2 h 554"/>
              <a:gd name="T46" fmla="*/ 198 w 606"/>
              <a:gd name="T47" fmla="*/ 16 h 554"/>
              <a:gd name="T48" fmla="*/ 222 w 606"/>
              <a:gd name="T49" fmla="*/ 82 h 554"/>
              <a:gd name="T50" fmla="*/ 224 w 606"/>
              <a:gd name="T51" fmla="*/ 106 h 554"/>
              <a:gd name="T52" fmla="*/ 208 w 606"/>
              <a:gd name="T53" fmla="*/ 128 h 554"/>
              <a:gd name="T54" fmla="*/ 136 w 606"/>
              <a:gd name="T55" fmla="*/ 138 h 554"/>
              <a:gd name="T56" fmla="*/ 66 w 606"/>
              <a:gd name="T57" fmla="*/ 112 h 554"/>
              <a:gd name="T58" fmla="*/ 14 w 606"/>
              <a:gd name="T59" fmla="*/ 94 h 554"/>
              <a:gd name="T60" fmla="*/ 0 w 606"/>
              <a:gd name="T61" fmla="*/ 188 h 554"/>
              <a:gd name="T62" fmla="*/ 12 w 606"/>
              <a:gd name="T63" fmla="*/ 258 h 554"/>
              <a:gd name="T64" fmla="*/ 28 w 606"/>
              <a:gd name="T65" fmla="*/ 274 h 554"/>
              <a:gd name="T66" fmla="*/ 94 w 606"/>
              <a:gd name="T67" fmla="*/ 274 h 554"/>
              <a:gd name="T68" fmla="*/ 126 w 606"/>
              <a:gd name="T69" fmla="*/ 290 h 554"/>
              <a:gd name="T70" fmla="*/ 156 w 606"/>
              <a:gd name="T71" fmla="*/ 332 h 554"/>
              <a:gd name="T72" fmla="*/ 178 w 606"/>
              <a:gd name="T73" fmla="*/ 392 h 554"/>
              <a:gd name="T74" fmla="*/ 166 w 606"/>
              <a:gd name="T75" fmla="*/ 410 h 554"/>
              <a:gd name="T76" fmla="*/ 102 w 606"/>
              <a:gd name="T77" fmla="*/ 414 h 554"/>
              <a:gd name="T78" fmla="*/ 38 w 606"/>
              <a:gd name="T79" fmla="*/ 426 h 554"/>
              <a:gd name="T80" fmla="*/ 22 w 606"/>
              <a:gd name="T81" fmla="*/ 446 h 554"/>
              <a:gd name="T82" fmla="*/ 8 w 606"/>
              <a:gd name="T83" fmla="*/ 530 h 554"/>
              <a:gd name="T84" fmla="*/ 190 w 606"/>
              <a:gd name="T85" fmla="*/ 554 h 554"/>
              <a:gd name="T86" fmla="*/ 202 w 606"/>
              <a:gd name="T87" fmla="*/ 542 h 554"/>
              <a:gd name="T88" fmla="*/ 190 w 606"/>
              <a:gd name="T89" fmla="*/ 486 h 554"/>
              <a:gd name="T90" fmla="*/ 200 w 606"/>
              <a:gd name="T91" fmla="*/ 442 h 554"/>
              <a:gd name="T92" fmla="*/ 262 w 606"/>
              <a:gd name="T93" fmla="*/ 418 h 554"/>
              <a:gd name="T94" fmla="*/ 324 w 606"/>
              <a:gd name="T95" fmla="*/ 428 h 554"/>
              <a:gd name="T96" fmla="*/ 338 w 606"/>
              <a:gd name="T97" fmla="*/ 448 h 554"/>
              <a:gd name="T98" fmla="*/ 332 w 606"/>
              <a:gd name="T99" fmla="*/ 490 h 554"/>
              <a:gd name="T100" fmla="*/ 292 w 606"/>
              <a:gd name="T101" fmla="*/ 546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6" h="554">
                <a:moveTo>
                  <a:pt x="292" y="546"/>
                </a:moveTo>
                <a:lnTo>
                  <a:pt x="292" y="546"/>
                </a:lnTo>
                <a:lnTo>
                  <a:pt x="326" y="536"/>
                </a:lnTo>
                <a:lnTo>
                  <a:pt x="362" y="524"/>
                </a:lnTo>
                <a:lnTo>
                  <a:pt x="398" y="512"/>
                </a:lnTo>
                <a:lnTo>
                  <a:pt x="438" y="500"/>
                </a:lnTo>
                <a:lnTo>
                  <a:pt x="438" y="500"/>
                </a:lnTo>
                <a:lnTo>
                  <a:pt x="434" y="476"/>
                </a:lnTo>
                <a:lnTo>
                  <a:pt x="434" y="452"/>
                </a:lnTo>
                <a:lnTo>
                  <a:pt x="436" y="430"/>
                </a:lnTo>
                <a:lnTo>
                  <a:pt x="438" y="410"/>
                </a:lnTo>
                <a:lnTo>
                  <a:pt x="444" y="392"/>
                </a:lnTo>
                <a:lnTo>
                  <a:pt x="452" y="378"/>
                </a:lnTo>
                <a:lnTo>
                  <a:pt x="456" y="374"/>
                </a:lnTo>
                <a:lnTo>
                  <a:pt x="460" y="370"/>
                </a:lnTo>
                <a:lnTo>
                  <a:pt x="464" y="366"/>
                </a:lnTo>
                <a:lnTo>
                  <a:pt x="470" y="366"/>
                </a:lnTo>
                <a:lnTo>
                  <a:pt x="470" y="366"/>
                </a:lnTo>
                <a:lnTo>
                  <a:pt x="482" y="368"/>
                </a:lnTo>
                <a:lnTo>
                  <a:pt x="490" y="370"/>
                </a:lnTo>
                <a:lnTo>
                  <a:pt x="506" y="380"/>
                </a:lnTo>
                <a:lnTo>
                  <a:pt x="514" y="384"/>
                </a:lnTo>
                <a:lnTo>
                  <a:pt x="524" y="388"/>
                </a:lnTo>
                <a:lnTo>
                  <a:pt x="538" y="390"/>
                </a:lnTo>
                <a:lnTo>
                  <a:pt x="558" y="390"/>
                </a:lnTo>
                <a:lnTo>
                  <a:pt x="558" y="390"/>
                </a:lnTo>
                <a:lnTo>
                  <a:pt x="568" y="388"/>
                </a:lnTo>
                <a:lnTo>
                  <a:pt x="578" y="384"/>
                </a:lnTo>
                <a:lnTo>
                  <a:pt x="586" y="378"/>
                </a:lnTo>
                <a:lnTo>
                  <a:pt x="592" y="370"/>
                </a:lnTo>
                <a:lnTo>
                  <a:pt x="598" y="362"/>
                </a:lnTo>
                <a:lnTo>
                  <a:pt x="602" y="352"/>
                </a:lnTo>
                <a:lnTo>
                  <a:pt x="604" y="340"/>
                </a:lnTo>
                <a:lnTo>
                  <a:pt x="606" y="328"/>
                </a:lnTo>
                <a:lnTo>
                  <a:pt x="606" y="316"/>
                </a:lnTo>
                <a:lnTo>
                  <a:pt x="604" y="304"/>
                </a:lnTo>
                <a:lnTo>
                  <a:pt x="600" y="292"/>
                </a:lnTo>
                <a:lnTo>
                  <a:pt x="596" y="280"/>
                </a:lnTo>
                <a:lnTo>
                  <a:pt x="588" y="268"/>
                </a:lnTo>
                <a:lnTo>
                  <a:pt x="580" y="256"/>
                </a:lnTo>
                <a:lnTo>
                  <a:pt x="570" y="246"/>
                </a:lnTo>
                <a:lnTo>
                  <a:pt x="558" y="238"/>
                </a:lnTo>
                <a:lnTo>
                  <a:pt x="558" y="238"/>
                </a:lnTo>
                <a:lnTo>
                  <a:pt x="546" y="232"/>
                </a:lnTo>
                <a:lnTo>
                  <a:pt x="534" y="228"/>
                </a:lnTo>
                <a:lnTo>
                  <a:pt x="524" y="226"/>
                </a:lnTo>
                <a:lnTo>
                  <a:pt x="516" y="226"/>
                </a:lnTo>
                <a:lnTo>
                  <a:pt x="508" y="228"/>
                </a:lnTo>
                <a:lnTo>
                  <a:pt x="500" y="232"/>
                </a:lnTo>
                <a:lnTo>
                  <a:pt x="494" y="236"/>
                </a:lnTo>
                <a:lnTo>
                  <a:pt x="488" y="242"/>
                </a:lnTo>
                <a:lnTo>
                  <a:pt x="480" y="254"/>
                </a:lnTo>
                <a:lnTo>
                  <a:pt x="474" y="266"/>
                </a:lnTo>
                <a:lnTo>
                  <a:pt x="470" y="278"/>
                </a:lnTo>
                <a:lnTo>
                  <a:pt x="470" y="278"/>
                </a:lnTo>
                <a:lnTo>
                  <a:pt x="468" y="278"/>
                </a:lnTo>
                <a:lnTo>
                  <a:pt x="464" y="278"/>
                </a:lnTo>
                <a:lnTo>
                  <a:pt x="458" y="274"/>
                </a:lnTo>
                <a:lnTo>
                  <a:pt x="452" y="268"/>
                </a:lnTo>
                <a:lnTo>
                  <a:pt x="442" y="256"/>
                </a:lnTo>
                <a:lnTo>
                  <a:pt x="430" y="238"/>
                </a:lnTo>
                <a:lnTo>
                  <a:pt x="414" y="214"/>
                </a:lnTo>
                <a:lnTo>
                  <a:pt x="414" y="214"/>
                </a:lnTo>
                <a:lnTo>
                  <a:pt x="404" y="196"/>
                </a:lnTo>
                <a:lnTo>
                  <a:pt x="398" y="180"/>
                </a:lnTo>
                <a:lnTo>
                  <a:pt x="398" y="168"/>
                </a:lnTo>
                <a:lnTo>
                  <a:pt x="398" y="158"/>
                </a:lnTo>
                <a:lnTo>
                  <a:pt x="402" y="150"/>
                </a:lnTo>
                <a:lnTo>
                  <a:pt x="410" y="144"/>
                </a:lnTo>
                <a:lnTo>
                  <a:pt x="426" y="130"/>
                </a:lnTo>
                <a:lnTo>
                  <a:pt x="426" y="130"/>
                </a:lnTo>
                <a:lnTo>
                  <a:pt x="406" y="128"/>
                </a:lnTo>
                <a:lnTo>
                  <a:pt x="384" y="124"/>
                </a:lnTo>
                <a:lnTo>
                  <a:pt x="366" y="120"/>
                </a:lnTo>
                <a:lnTo>
                  <a:pt x="350" y="114"/>
                </a:lnTo>
                <a:lnTo>
                  <a:pt x="338" y="108"/>
                </a:lnTo>
                <a:lnTo>
                  <a:pt x="326" y="100"/>
                </a:lnTo>
                <a:lnTo>
                  <a:pt x="320" y="92"/>
                </a:lnTo>
                <a:lnTo>
                  <a:pt x="318" y="82"/>
                </a:lnTo>
                <a:lnTo>
                  <a:pt x="318" y="82"/>
                </a:lnTo>
                <a:lnTo>
                  <a:pt x="318" y="60"/>
                </a:lnTo>
                <a:lnTo>
                  <a:pt x="320" y="42"/>
                </a:lnTo>
                <a:lnTo>
                  <a:pt x="322" y="28"/>
                </a:lnTo>
                <a:lnTo>
                  <a:pt x="322" y="18"/>
                </a:lnTo>
                <a:lnTo>
                  <a:pt x="320" y="14"/>
                </a:lnTo>
                <a:lnTo>
                  <a:pt x="316" y="10"/>
                </a:lnTo>
                <a:lnTo>
                  <a:pt x="304" y="6"/>
                </a:lnTo>
                <a:lnTo>
                  <a:pt x="286" y="4"/>
                </a:lnTo>
                <a:lnTo>
                  <a:pt x="256" y="0"/>
                </a:lnTo>
                <a:lnTo>
                  <a:pt x="256" y="0"/>
                </a:lnTo>
                <a:lnTo>
                  <a:pt x="228" y="0"/>
                </a:lnTo>
                <a:lnTo>
                  <a:pt x="218" y="2"/>
                </a:lnTo>
                <a:lnTo>
                  <a:pt x="210" y="4"/>
                </a:lnTo>
                <a:lnTo>
                  <a:pt x="204" y="8"/>
                </a:lnTo>
                <a:lnTo>
                  <a:pt x="200" y="12"/>
                </a:lnTo>
                <a:lnTo>
                  <a:pt x="198" y="16"/>
                </a:lnTo>
                <a:lnTo>
                  <a:pt x="198" y="22"/>
                </a:lnTo>
                <a:lnTo>
                  <a:pt x="200" y="34"/>
                </a:lnTo>
                <a:lnTo>
                  <a:pt x="206" y="50"/>
                </a:lnTo>
                <a:lnTo>
                  <a:pt x="222" y="82"/>
                </a:lnTo>
                <a:lnTo>
                  <a:pt x="222" y="82"/>
                </a:lnTo>
                <a:lnTo>
                  <a:pt x="224" y="92"/>
                </a:lnTo>
                <a:lnTo>
                  <a:pt x="226" y="98"/>
                </a:lnTo>
                <a:lnTo>
                  <a:pt x="224" y="106"/>
                </a:lnTo>
                <a:lnTo>
                  <a:pt x="222" y="112"/>
                </a:lnTo>
                <a:lnTo>
                  <a:pt x="218" y="118"/>
                </a:lnTo>
                <a:lnTo>
                  <a:pt x="214" y="124"/>
                </a:lnTo>
                <a:lnTo>
                  <a:pt x="208" y="128"/>
                </a:lnTo>
                <a:lnTo>
                  <a:pt x="200" y="132"/>
                </a:lnTo>
                <a:lnTo>
                  <a:pt x="182" y="138"/>
                </a:lnTo>
                <a:lnTo>
                  <a:pt x="162" y="140"/>
                </a:lnTo>
                <a:lnTo>
                  <a:pt x="136" y="138"/>
                </a:lnTo>
                <a:lnTo>
                  <a:pt x="110" y="130"/>
                </a:lnTo>
                <a:lnTo>
                  <a:pt x="110" y="130"/>
                </a:lnTo>
                <a:lnTo>
                  <a:pt x="88" y="122"/>
                </a:lnTo>
                <a:lnTo>
                  <a:pt x="66" y="112"/>
                </a:lnTo>
                <a:lnTo>
                  <a:pt x="16" y="90"/>
                </a:lnTo>
                <a:lnTo>
                  <a:pt x="16" y="90"/>
                </a:lnTo>
                <a:lnTo>
                  <a:pt x="14" y="94"/>
                </a:lnTo>
                <a:lnTo>
                  <a:pt x="14" y="94"/>
                </a:lnTo>
                <a:lnTo>
                  <a:pt x="8" y="112"/>
                </a:lnTo>
                <a:lnTo>
                  <a:pt x="2" y="134"/>
                </a:lnTo>
                <a:lnTo>
                  <a:pt x="0" y="160"/>
                </a:lnTo>
                <a:lnTo>
                  <a:pt x="0" y="188"/>
                </a:lnTo>
                <a:lnTo>
                  <a:pt x="0" y="214"/>
                </a:lnTo>
                <a:lnTo>
                  <a:pt x="4" y="238"/>
                </a:lnTo>
                <a:lnTo>
                  <a:pt x="8" y="250"/>
                </a:lnTo>
                <a:lnTo>
                  <a:pt x="12" y="258"/>
                </a:lnTo>
                <a:lnTo>
                  <a:pt x="16" y="264"/>
                </a:lnTo>
                <a:lnTo>
                  <a:pt x="22" y="270"/>
                </a:lnTo>
                <a:lnTo>
                  <a:pt x="22" y="270"/>
                </a:lnTo>
                <a:lnTo>
                  <a:pt x="28" y="274"/>
                </a:lnTo>
                <a:lnTo>
                  <a:pt x="34" y="276"/>
                </a:lnTo>
                <a:lnTo>
                  <a:pt x="48" y="276"/>
                </a:lnTo>
                <a:lnTo>
                  <a:pt x="78" y="274"/>
                </a:lnTo>
                <a:lnTo>
                  <a:pt x="94" y="274"/>
                </a:lnTo>
                <a:lnTo>
                  <a:pt x="102" y="276"/>
                </a:lnTo>
                <a:lnTo>
                  <a:pt x="110" y="280"/>
                </a:lnTo>
                <a:lnTo>
                  <a:pt x="118" y="284"/>
                </a:lnTo>
                <a:lnTo>
                  <a:pt x="126" y="290"/>
                </a:lnTo>
                <a:lnTo>
                  <a:pt x="134" y="300"/>
                </a:lnTo>
                <a:lnTo>
                  <a:pt x="142" y="310"/>
                </a:lnTo>
                <a:lnTo>
                  <a:pt x="142" y="310"/>
                </a:lnTo>
                <a:lnTo>
                  <a:pt x="156" y="332"/>
                </a:lnTo>
                <a:lnTo>
                  <a:pt x="168" y="354"/>
                </a:lnTo>
                <a:lnTo>
                  <a:pt x="174" y="372"/>
                </a:lnTo>
                <a:lnTo>
                  <a:pt x="178" y="386"/>
                </a:lnTo>
                <a:lnTo>
                  <a:pt x="178" y="392"/>
                </a:lnTo>
                <a:lnTo>
                  <a:pt x="176" y="398"/>
                </a:lnTo>
                <a:lnTo>
                  <a:pt x="174" y="402"/>
                </a:lnTo>
                <a:lnTo>
                  <a:pt x="170" y="406"/>
                </a:lnTo>
                <a:lnTo>
                  <a:pt x="166" y="410"/>
                </a:lnTo>
                <a:lnTo>
                  <a:pt x="160" y="412"/>
                </a:lnTo>
                <a:lnTo>
                  <a:pt x="142" y="414"/>
                </a:lnTo>
                <a:lnTo>
                  <a:pt x="142" y="414"/>
                </a:lnTo>
                <a:lnTo>
                  <a:pt x="102" y="414"/>
                </a:lnTo>
                <a:lnTo>
                  <a:pt x="84" y="414"/>
                </a:lnTo>
                <a:lnTo>
                  <a:pt x="68" y="416"/>
                </a:lnTo>
                <a:lnTo>
                  <a:pt x="52" y="420"/>
                </a:lnTo>
                <a:lnTo>
                  <a:pt x="38" y="426"/>
                </a:lnTo>
                <a:lnTo>
                  <a:pt x="28" y="434"/>
                </a:lnTo>
                <a:lnTo>
                  <a:pt x="24" y="440"/>
                </a:lnTo>
                <a:lnTo>
                  <a:pt x="22" y="446"/>
                </a:lnTo>
                <a:lnTo>
                  <a:pt x="22" y="446"/>
                </a:lnTo>
                <a:lnTo>
                  <a:pt x="16" y="470"/>
                </a:lnTo>
                <a:lnTo>
                  <a:pt x="12" y="492"/>
                </a:lnTo>
                <a:lnTo>
                  <a:pt x="8" y="530"/>
                </a:lnTo>
                <a:lnTo>
                  <a:pt x="8" y="530"/>
                </a:lnTo>
                <a:lnTo>
                  <a:pt x="130" y="550"/>
                </a:lnTo>
                <a:lnTo>
                  <a:pt x="156" y="554"/>
                </a:lnTo>
                <a:lnTo>
                  <a:pt x="176" y="554"/>
                </a:lnTo>
                <a:lnTo>
                  <a:pt x="190" y="554"/>
                </a:lnTo>
                <a:lnTo>
                  <a:pt x="196" y="552"/>
                </a:lnTo>
                <a:lnTo>
                  <a:pt x="198" y="550"/>
                </a:lnTo>
                <a:lnTo>
                  <a:pt x="198" y="550"/>
                </a:lnTo>
                <a:lnTo>
                  <a:pt x="202" y="542"/>
                </a:lnTo>
                <a:lnTo>
                  <a:pt x="202" y="532"/>
                </a:lnTo>
                <a:lnTo>
                  <a:pt x="194" y="512"/>
                </a:lnTo>
                <a:lnTo>
                  <a:pt x="192" y="500"/>
                </a:lnTo>
                <a:lnTo>
                  <a:pt x="190" y="486"/>
                </a:lnTo>
                <a:lnTo>
                  <a:pt x="192" y="468"/>
                </a:lnTo>
                <a:lnTo>
                  <a:pt x="198" y="446"/>
                </a:lnTo>
                <a:lnTo>
                  <a:pt x="198" y="446"/>
                </a:lnTo>
                <a:lnTo>
                  <a:pt x="200" y="442"/>
                </a:lnTo>
                <a:lnTo>
                  <a:pt x="206" y="438"/>
                </a:lnTo>
                <a:lnTo>
                  <a:pt x="220" y="430"/>
                </a:lnTo>
                <a:lnTo>
                  <a:pt x="240" y="422"/>
                </a:lnTo>
                <a:lnTo>
                  <a:pt x="262" y="418"/>
                </a:lnTo>
                <a:lnTo>
                  <a:pt x="286" y="418"/>
                </a:lnTo>
                <a:lnTo>
                  <a:pt x="306" y="420"/>
                </a:lnTo>
                <a:lnTo>
                  <a:pt x="316" y="424"/>
                </a:lnTo>
                <a:lnTo>
                  <a:pt x="324" y="428"/>
                </a:lnTo>
                <a:lnTo>
                  <a:pt x="330" y="434"/>
                </a:lnTo>
                <a:lnTo>
                  <a:pt x="336" y="440"/>
                </a:lnTo>
                <a:lnTo>
                  <a:pt x="336" y="440"/>
                </a:lnTo>
                <a:lnTo>
                  <a:pt x="338" y="448"/>
                </a:lnTo>
                <a:lnTo>
                  <a:pt x="340" y="456"/>
                </a:lnTo>
                <a:lnTo>
                  <a:pt x="340" y="466"/>
                </a:lnTo>
                <a:lnTo>
                  <a:pt x="338" y="474"/>
                </a:lnTo>
                <a:lnTo>
                  <a:pt x="332" y="490"/>
                </a:lnTo>
                <a:lnTo>
                  <a:pt x="322" y="506"/>
                </a:lnTo>
                <a:lnTo>
                  <a:pt x="302" y="532"/>
                </a:lnTo>
                <a:lnTo>
                  <a:pt x="294" y="540"/>
                </a:lnTo>
                <a:lnTo>
                  <a:pt x="292" y="546"/>
                </a:lnTo>
                <a:lnTo>
                  <a:pt x="292" y="54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2" name="Freeform 65"/>
          <p:cNvSpPr>
            <a:spLocks/>
          </p:cNvSpPr>
          <p:nvPr/>
        </p:nvSpPr>
        <p:spPr bwMode="auto">
          <a:xfrm>
            <a:off x="6924675" y="5702300"/>
            <a:ext cx="806450" cy="698500"/>
          </a:xfrm>
          <a:custGeom>
            <a:avLst/>
            <a:gdLst>
              <a:gd name="T0" fmla="*/ 508 w 508"/>
              <a:gd name="T1" fmla="*/ 440 h 440"/>
              <a:gd name="T2" fmla="*/ 508 w 508"/>
              <a:gd name="T3" fmla="*/ 2 h 440"/>
              <a:gd name="T4" fmla="*/ 456 w 508"/>
              <a:gd name="T5" fmla="*/ 0 h 440"/>
              <a:gd name="T6" fmla="*/ 362 w 508"/>
              <a:gd name="T7" fmla="*/ 10 h 440"/>
              <a:gd name="T8" fmla="*/ 316 w 508"/>
              <a:gd name="T9" fmla="*/ 18 h 440"/>
              <a:gd name="T10" fmla="*/ 330 w 508"/>
              <a:gd name="T11" fmla="*/ 28 h 440"/>
              <a:gd name="T12" fmla="*/ 354 w 508"/>
              <a:gd name="T13" fmla="*/ 48 h 440"/>
              <a:gd name="T14" fmla="*/ 368 w 508"/>
              <a:gd name="T15" fmla="*/ 68 h 440"/>
              <a:gd name="T16" fmla="*/ 374 w 508"/>
              <a:gd name="T17" fmla="*/ 84 h 440"/>
              <a:gd name="T18" fmla="*/ 374 w 508"/>
              <a:gd name="T19" fmla="*/ 102 h 440"/>
              <a:gd name="T20" fmla="*/ 370 w 508"/>
              <a:gd name="T21" fmla="*/ 114 h 440"/>
              <a:gd name="T22" fmla="*/ 358 w 508"/>
              <a:gd name="T23" fmla="*/ 132 h 440"/>
              <a:gd name="T24" fmla="*/ 342 w 508"/>
              <a:gd name="T25" fmla="*/ 144 h 440"/>
              <a:gd name="T26" fmla="*/ 324 w 508"/>
              <a:gd name="T27" fmla="*/ 152 h 440"/>
              <a:gd name="T28" fmla="*/ 304 w 508"/>
              <a:gd name="T29" fmla="*/ 154 h 440"/>
              <a:gd name="T30" fmla="*/ 282 w 508"/>
              <a:gd name="T31" fmla="*/ 150 h 440"/>
              <a:gd name="T32" fmla="*/ 262 w 508"/>
              <a:gd name="T33" fmla="*/ 142 h 440"/>
              <a:gd name="T34" fmla="*/ 244 w 508"/>
              <a:gd name="T35" fmla="*/ 128 h 440"/>
              <a:gd name="T36" fmla="*/ 230 w 508"/>
              <a:gd name="T37" fmla="*/ 112 h 440"/>
              <a:gd name="T38" fmla="*/ 224 w 508"/>
              <a:gd name="T39" fmla="*/ 100 h 440"/>
              <a:gd name="T40" fmla="*/ 222 w 508"/>
              <a:gd name="T41" fmla="*/ 80 h 440"/>
              <a:gd name="T42" fmla="*/ 226 w 508"/>
              <a:gd name="T43" fmla="*/ 60 h 440"/>
              <a:gd name="T44" fmla="*/ 240 w 508"/>
              <a:gd name="T45" fmla="*/ 34 h 440"/>
              <a:gd name="T46" fmla="*/ 196 w 508"/>
              <a:gd name="T47" fmla="*/ 36 h 440"/>
              <a:gd name="T48" fmla="*/ 92 w 508"/>
              <a:gd name="T49" fmla="*/ 32 h 440"/>
              <a:gd name="T50" fmla="*/ 36 w 508"/>
              <a:gd name="T51" fmla="*/ 28 h 440"/>
              <a:gd name="T52" fmla="*/ 22 w 508"/>
              <a:gd name="T53" fmla="*/ 84 h 440"/>
              <a:gd name="T54" fmla="*/ 18 w 508"/>
              <a:gd name="T55" fmla="*/ 124 h 440"/>
              <a:gd name="T56" fmla="*/ 24 w 508"/>
              <a:gd name="T57" fmla="*/ 144 h 440"/>
              <a:gd name="T58" fmla="*/ 40 w 508"/>
              <a:gd name="T59" fmla="*/ 166 h 440"/>
              <a:gd name="T60" fmla="*/ 60 w 508"/>
              <a:gd name="T61" fmla="*/ 170 h 440"/>
              <a:gd name="T62" fmla="*/ 86 w 508"/>
              <a:gd name="T63" fmla="*/ 164 h 440"/>
              <a:gd name="T64" fmla="*/ 98 w 508"/>
              <a:gd name="T65" fmla="*/ 156 h 440"/>
              <a:gd name="T66" fmla="*/ 112 w 508"/>
              <a:gd name="T67" fmla="*/ 152 h 440"/>
              <a:gd name="T68" fmla="*/ 130 w 508"/>
              <a:gd name="T69" fmla="*/ 154 h 440"/>
              <a:gd name="T70" fmla="*/ 148 w 508"/>
              <a:gd name="T71" fmla="*/ 164 h 440"/>
              <a:gd name="T72" fmla="*/ 166 w 508"/>
              <a:gd name="T73" fmla="*/ 180 h 440"/>
              <a:gd name="T74" fmla="*/ 178 w 508"/>
              <a:gd name="T75" fmla="*/ 200 h 440"/>
              <a:gd name="T76" fmla="*/ 186 w 508"/>
              <a:gd name="T77" fmla="*/ 224 h 440"/>
              <a:gd name="T78" fmla="*/ 184 w 508"/>
              <a:gd name="T79" fmla="*/ 250 h 440"/>
              <a:gd name="T80" fmla="*/ 172 w 508"/>
              <a:gd name="T81" fmla="*/ 282 h 440"/>
              <a:gd name="T82" fmla="*/ 164 w 508"/>
              <a:gd name="T83" fmla="*/ 296 h 440"/>
              <a:gd name="T84" fmla="*/ 146 w 508"/>
              <a:gd name="T85" fmla="*/ 314 h 440"/>
              <a:gd name="T86" fmla="*/ 130 w 508"/>
              <a:gd name="T87" fmla="*/ 320 h 440"/>
              <a:gd name="T88" fmla="*/ 112 w 508"/>
              <a:gd name="T89" fmla="*/ 320 h 440"/>
              <a:gd name="T90" fmla="*/ 66 w 508"/>
              <a:gd name="T91" fmla="*/ 306 h 440"/>
              <a:gd name="T92" fmla="*/ 48 w 508"/>
              <a:gd name="T93" fmla="*/ 302 h 440"/>
              <a:gd name="T94" fmla="*/ 28 w 508"/>
              <a:gd name="T95" fmla="*/ 306 h 440"/>
              <a:gd name="T96" fmla="*/ 4 w 508"/>
              <a:gd name="T97" fmla="*/ 314 h 440"/>
              <a:gd name="T98" fmla="*/ 0 w 508"/>
              <a:gd name="T99" fmla="*/ 322 h 440"/>
              <a:gd name="T100" fmla="*/ 14 w 508"/>
              <a:gd name="T101" fmla="*/ 344 h 440"/>
              <a:gd name="T102" fmla="*/ 18 w 508"/>
              <a:gd name="T103" fmla="*/ 356 h 440"/>
              <a:gd name="T104" fmla="*/ 26 w 508"/>
              <a:gd name="T105" fmla="*/ 374 h 440"/>
              <a:gd name="T106" fmla="*/ 56 w 508"/>
              <a:gd name="T107" fmla="*/ 418 h 440"/>
              <a:gd name="T108" fmla="*/ 74 w 508"/>
              <a:gd name="T109" fmla="*/ 44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8" h="440">
                <a:moveTo>
                  <a:pt x="74" y="440"/>
                </a:moveTo>
                <a:lnTo>
                  <a:pt x="508" y="440"/>
                </a:lnTo>
                <a:lnTo>
                  <a:pt x="508" y="2"/>
                </a:lnTo>
                <a:lnTo>
                  <a:pt x="508" y="2"/>
                </a:lnTo>
                <a:lnTo>
                  <a:pt x="480" y="0"/>
                </a:lnTo>
                <a:lnTo>
                  <a:pt x="456" y="0"/>
                </a:lnTo>
                <a:lnTo>
                  <a:pt x="408" y="4"/>
                </a:lnTo>
                <a:lnTo>
                  <a:pt x="362" y="10"/>
                </a:lnTo>
                <a:lnTo>
                  <a:pt x="316" y="18"/>
                </a:lnTo>
                <a:lnTo>
                  <a:pt x="316" y="18"/>
                </a:lnTo>
                <a:lnTo>
                  <a:pt x="320" y="22"/>
                </a:lnTo>
                <a:lnTo>
                  <a:pt x="330" y="28"/>
                </a:lnTo>
                <a:lnTo>
                  <a:pt x="340" y="36"/>
                </a:lnTo>
                <a:lnTo>
                  <a:pt x="354" y="48"/>
                </a:lnTo>
                <a:lnTo>
                  <a:pt x="364" y="60"/>
                </a:lnTo>
                <a:lnTo>
                  <a:pt x="368" y="68"/>
                </a:lnTo>
                <a:lnTo>
                  <a:pt x="372" y="74"/>
                </a:lnTo>
                <a:lnTo>
                  <a:pt x="374" y="84"/>
                </a:lnTo>
                <a:lnTo>
                  <a:pt x="374" y="92"/>
                </a:lnTo>
                <a:lnTo>
                  <a:pt x="374" y="102"/>
                </a:lnTo>
                <a:lnTo>
                  <a:pt x="370" y="114"/>
                </a:lnTo>
                <a:lnTo>
                  <a:pt x="370" y="114"/>
                </a:lnTo>
                <a:lnTo>
                  <a:pt x="364" y="124"/>
                </a:lnTo>
                <a:lnTo>
                  <a:pt x="358" y="132"/>
                </a:lnTo>
                <a:lnTo>
                  <a:pt x="350" y="140"/>
                </a:lnTo>
                <a:lnTo>
                  <a:pt x="342" y="144"/>
                </a:lnTo>
                <a:lnTo>
                  <a:pt x="334" y="150"/>
                </a:lnTo>
                <a:lnTo>
                  <a:pt x="324" y="152"/>
                </a:lnTo>
                <a:lnTo>
                  <a:pt x="314" y="154"/>
                </a:lnTo>
                <a:lnTo>
                  <a:pt x="304" y="154"/>
                </a:lnTo>
                <a:lnTo>
                  <a:pt x="292" y="152"/>
                </a:lnTo>
                <a:lnTo>
                  <a:pt x="282" y="150"/>
                </a:lnTo>
                <a:lnTo>
                  <a:pt x="272" y="146"/>
                </a:lnTo>
                <a:lnTo>
                  <a:pt x="262" y="142"/>
                </a:lnTo>
                <a:lnTo>
                  <a:pt x="252" y="136"/>
                </a:lnTo>
                <a:lnTo>
                  <a:pt x="244" y="128"/>
                </a:lnTo>
                <a:lnTo>
                  <a:pt x="236" y="120"/>
                </a:lnTo>
                <a:lnTo>
                  <a:pt x="230" y="112"/>
                </a:lnTo>
                <a:lnTo>
                  <a:pt x="230" y="112"/>
                </a:lnTo>
                <a:lnTo>
                  <a:pt x="224" y="100"/>
                </a:lnTo>
                <a:lnTo>
                  <a:pt x="222" y="90"/>
                </a:lnTo>
                <a:lnTo>
                  <a:pt x="222" y="80"/>
                </a:lnTo>
                <a:lnTo>
                  <a:pt x="222" y="70"/>
                </a:lnTo>
                <a:lnTo>
                  <a:pt x="226" y="60"/>
                </a:lnTo>
                <a:lnTo>
                  <a:pt x="230" y="50"/>
                </a:lnTo>
                <a:lnTo>
                  <a:pt x="240" y="34"/>
                </a:lnTo>
                <a:lnTo>
                  <a:pt x="240" y="34"/>
                </a:lnTo>
                <a:lnTo>
                  <a:pt x="196" y="36"/>
                </a:lnTo>
                <a:lnTo>
                  <a:pt x="146" y="36"/>
                </a:lnTo>
                <a:lnTo>
                  <a:pt x="92" y="32"/>
                </a:lnTo>
                <a:lnTo>
                  <a:pt x="36" y="28"/>
                </a:lnTo>
                <a:lnTo>
                  <a:pt x="36" y="28"/>
                </a:lnTo>
                <a:lnTo>
                  <a:pt x="28" y="58"/>
                </a:lnTo>
                <a:lnTo>
                  <a:pt x="22" y="84"/>
                </a:lnTo>
                <a:lnTo>
                  <a:pt x="18" y="106"/>
                </a:lnTo>
                <a:lnTo>
                  <a:pt x="18" y="124"/>
                </a:lnTo>
                <a:lnTo>
                  <a:pt x="18" y="124"/>
                </a:lnTo>
                <a:lnTo>
                  <a:pt x="24" y="144"/>
                </a:lnTo>
                <a:lnTo>
                  <a:pt x="30" y="156"/>
                </a:lnTo>
                <a:lnTo>
                  <a:pt x="40" y="166"/>
                </a:lnTo>
                <a:lnTo>
                  <a:pt x="50" y="170"/>
                </a:lnTo>
                <a:lnTo>
                  <a:pt x="60" y="170"/>
                </a:lnTo>
                <a:lnTo>
                  <a:pt x="72" y="168"/>
                </a:lnTo>
                <a:lnTo>
                  <a:pt x="86" y="164"/>
                </a:lnTo>
                <a:lnTo>
                  <a:pt x="98" y="156"/>
                </a:lnTo>
                <a:lnTo>
                  <a:pt x="98" y="156"/>
                </a:lnTo>
                <a:lnTo>
                  <a:pt x="104" y="152"/>
                </a:lnTo>
                <a:lnTo>
                  <a:pt x="112" y="152"/>
                </a:lnTo>
                <a:lnTo>
                  <a:pt x="122" y="152"/>
                </a:lnTo>
                <a:lnTo>
                  <a:pt x="130" y="154"/>
                </a:lnTo>
                <a:lnTo>
                  <a:pt x="140" y="158"/>
                </a:lnTo>
                <a:lnTo>
                  <a:pt x="148" y="164"/>
                </a:lnTo>
                <a:lnTo>
                  <a:pt x="158" y="170"/>
                </a:lnTo>
                <a:lnTo>
                  <a:pt x="166" y="180"/>
                </a:lnTo>
                <a:lnTo>
                  <a:pt x="172" y="188"/>
                </a:lnTo>
                <a:lnTo>
                  <a:pt x="178" y="200"/>
                </a:lnTo>
                <a:lnTo>
                  <a:pt x="182" y="210"/>
                </a:lnTo>
                <a:lnTo>
                  <a:pt x="186" y="224"/>
                </a:lnTo>
                <a:lnTo>
                  <a:pt x="186" y="236"/>
                </a:lnTo>
                <a:lnTo>
                  <a:pt x="184" y="250"/>
                </a:lnTo>
                <a:lnTo>
                  <a:pt x="180" y="266"/>
                </a:lnTo>
                <a:lnTo>
                  <a:pt x="172" y="282"/>
                </a:lnTo>
                <a:lnTo>
                  <a:pt x="172" y="282"/>
                </a:lnTo>
                <a:lnTo>
                  <a:pt x="164" y="296"/>
                </a:lnTo>
                <a:lnTo>
                  <a:pt x="156" y="306"/>
                </a:lnTo>
                <a:lnTo>
                  <a:pt x="146" y="314"/>
                </a:lnTo>
                <a:lnTo>
                  <a:pt x="138" y="318"/>
                </a:lnTo>
                <a:lnTo>
                  <a:pt x="130" y="320"/>
                </a:lnTo>
                <a:lnTo>
                  <a:pt x="120" y="322"/>
                </a:lnTo>
                <a:lnTo>
                  <a:pt x="112" y="320"/>
                </a:lnTo>
                <a:lnTo>
                  <a:pt x="102" y="318"/>
                </a:lnTo>
                <a:lnTo>
                  <a:pt x="66" y="306"/>
                </a:lnTo>
                <a:lnTo>
                  <a:pt x="58" y="304"/>
                </a:lnTo>
                <a:lnTo>
                  <a:pt x="48" y="302"/>
                </a:lnTo>
                <a:lnTo>
                  <a:pt x="38" y="304"/>
                </a:lnTo>
                <a:lnTo>
                  <a:pt x="28" y="306"/>
                </a:lnTo>
                <a:lnTo>
                  <a:pt x="28" y="306"/>
                </a:lnTo>
                <a:lnTo>
                  <a:pt x="4" y="314"/>
                </a:lnTo>
                <a:lnTo>
                  <a:pt x="0" y="318"/>
                </a:lnTo>
                <a:lnTo>
                  <a:pt x="0" y="322"/>
                </a:lnTo>
                <a:lnTo>
                  <a:pt x="8" y="334"/>
                </a:lnTo>
                <a:lnTo>
                  <a:pt x="14" y="344"/>
                </a:lnTo>
                <a:lnTo>
                  <a:pt x="18" y="356"/>
                </a:lnTo>
                <a:lnTo>
                  <a:pt x="18" y="356"/>
                </a:lnTo>
                <a:lnTo>
                  <a:pt x="20" y="364"/>
                </a:lnTo>
                <a:lnTo>
                  <a:pt x="26" y="374"/>
                </a:lnTo>
                <a:lnTo>
                  <a:pt x="38" y="396"/>
                </a:lnTo>
                <a:lnTo>
                  <a:pt x="56" y="418"/>
                </a:lnTo>
                <a:lnTo>
                  <a:pt x="74" y="440"/>
                </a:lnTo>
                <a:lnTo>
                  <a:pt x="74" y="4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3" name="Freeform 66"/>
          <p:cNvSpPr>
            <a:spLocks/>
          </p:cNvSpPr>
          <p:nvPr/>
        </p:nvSpPr>
        <p:spPr bwMode="auto">
          <a:xfrm>
            <a:off x="5391150" y="5692775"/>
            <a:ext cx="1035050" cy="708025"/>
          </a:xfrm>
          <a:custGeom>
            <a:avLst/>
            <a:gdLst>
              <a:gd name="T0" fmla="*/ 602 w 652"/>
              <a:gd name="T1" fmla="*/ 446 h 446"/>
              <a:gd name="T2" fmla="*/ 636 w 652"/>
              <a:gd name="T3" fmla="*/ 358 h 446"/>
              <a:gd name="T4" fmla="*/ 652 w 652"/>
              <a:gd name="T5" fmla="*/ 316 h 446"/>
              <a:gd name="T6" fmla="*/ 646 w 652"/>
              <a:gd name="T7" fmla="*/ 290 h 446"/>
              <a:gd name="T8" fmla="*/ 616 w 652"/>
              <a:gd name="T9" fmla="*/ 272 h 446"/>
              <a:gd name="T10" fmla="*/ 602 w 652"/>
              <a:gd name="T11" fmla="*/ 270 h 446"/>
              <a:gd name="T12" fmla="*/ 578 w 652"/>
              <a:gd name="T13" fmla="*/ 288 h 446"/>
              <a:gd name="T14" fmla="*/ 550 w 652"/>
              <a:gd name="T15" fmla="*/ 328 h 446"/>
              <a:gd name="T16" fmla="*/ 532 w 652"/>
              <a:gd name="T17" fmla="*/ 336 h 446"/>
              <a:gd name="T18" fmla="*/ 514 w 652"/>
              <a:gd name="T19" fmla="*/ 330 h 446"/>
              <a:gd name="T20" fmla="*/ 492 w 652"/>
              <a:gd name="T21" fmla="*/ 302 h 446"/>
              <a:gd name="T22" fmla="*/ 482 w 652"/>
              <a:gd name="T23" fmla="*/ 262 h 446"/>
              <a:gd name="T24" fmla="*/ 484 w 652"/>
              <a:gd name="T25" fmla="*/ 220 h 446"/>
              <a:gd name="T26" fmla="*/ 500 w 652"/>
              <a:gd name="T27" fmla="*/ 182 h 446"/>
              <a:gd name="T28" fmla="*/ 526 w 652"/>
              <a:gd name="T29" fmla="*/ 160 h 446"/>
              <a:gd name="T30" fmla="*/ 552 w 652"/>
              <a:gd name="T31" fmla="*/ 158 h 446"/>
              <a:gd name="T32" fmla="*/ 598 w 652"/>
              <a:gd name="T33" fmla="*/ 174 h 446"/>
              <a:gd name="T34" fmla="*/ 616 w 652"/>
              <a:gd name="T35" fmla="*/ 176 h 446"/>
              <a:gd name="T36" fmla="*/ 620 w 652"/>
              <a:gd name="T37" fmla="*/ 158 h 446"/>
              <a:gd name="T38" fmla="*/ 606 w 652"/>
              <a:gd name="T39" fmla="*/ 62 h 446"/>
              <a:gd name="T40" fmla="*/ 552 w 652"/>
              <a:gd name="T41" fmla="*/ 0 h 446"/>
              <a:gd name="T42" fmla="*/ 442 w 652"/>
              <a:gd name="T43" fmla="*/ 8 h 446"/>
              <a:gd name="T44" fmla="*/ 444 w 652"/>
              <a:gd name="T45" fmla="*/ 60 h 446"/>
              <a:gd name="T46" fmla="*/ 438 w 652"/>
              <a:gd name="T47" fmla="*/ 118 h 446"/>
              <a:gd name="T48" fmla="*/ 420 w 652"/>
              <a:gd name="T49" fmla="*/ 152 h 446"/>
              <a:gd name="T50" fmla="*/ 400 w 652"/>
              <a:gd name="T51" fmla="*/ 176 h 446"/>
              <a:gd name="T52" fmla="*/ 376 w 652"/>
              <a:gd name="T53" fmla="*/ 186 h 446"/>
              <a:gd name="T54" fmla="*/ 352 w 652"/>
              <a:gd name="T55" fmla="*/ 182 h 446"/>
              <a:gd name="T56" fmla="*/ 328 w 652"/>
              <a:gd name="T57" fmla="*/ 162 h 446"/>
              <a:gd name="T58" fmla="*/ 318 w 652"/>
              <a:gd name="T59" fmla="*/ 138 h 446"/>
              <a:gd name="T60" fmla="*/ 320 w 652"/>
              <a:gd name="T61" fmla="*/ 84 h 446"/>
              <a:gd name="T62" fmla="*/ 332 w 652"/>
              <a:gd name="T63" fmla="*/ 30 h 446"/>
              <a:gd name="T64" fmla="*/ 254 w 652"/>
              <a:gd name="T65" fmla="*/ 24 h 446"/>
              <a:gd name="T66" fmla="*/ 132 w 652"/>
              <a:gd name="T67" fmla="*/ 116 h 446"/>
              <a:gd name="T68" fmla="*/ 136 w 652"/>
              <a:gd name="T69" fmla="*/ 206 h 446"/>
              <a:gd name="T70" fmla="*/ 100 w 652"/>
              <a:gd name="T71" fmla="*/ 188 h 446"/>
              <a:gd name="T72" fmla="*/ 70 w 652"/>
              <a:gd name="T73" fmla="*/ 190 h 446"/>
              <a:gd name="T74" fmla="*/ 40 w 652"/>
              <a:gd name="T75" fmla="*/ 208 h 446"/>
              <a:gd name="T76" fmla="*/ 4 w 652"/>
              <a:gd name="T77" fmla="*/ 252 h 446"/>
              <a:gd name="T78" fmla="*/ 0 w 652"/>
              <a:gd name="T79" fmla="*/ 274 h 446"/>
              <a:gd name="T80" fmla="*/ 12 w 652"/>
              <a:gd name="T81" fmla="*/ 292 h 446"/>
              <a:gd name="T82" fmla="*/ 30 w 652"/>
              <a:gd name="T83" fmla="*/ 302 h 446"/>
              <a:gd name="T84" fmla="*/ 72 w 652"/>
              <a:gd name="T85" fmla="*/ 310 h 446"/>
              <a:gd name="T86" fmla="*/ 124 w 652"/>
              <a:gd name="T87" fmla="*/ 296 h 446"/>
              <a:gd name="T88" fmla="*/ 152 w 652"/>
              <a:gd name="T89" fmla="*/ 282 h 446"/>
              <a:gd name="T90" fmla="*/ 162 w 652"/>
              <a:gd name="T91" fmla="*/ 360 h 446"/>
              <a:gd name="T92" fmla="*/ 152 w 652"/>
              <a:gd name="T93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52" h="446">
                <a:moveTo>
                  <a:pt x="152" y="446"/>
                </a:moveTo>
                <a:lnTo>
                  <a:pt x="602" y="446"/>
                </a:lnTo>
                <a:lnTo>
                  <a:pt x="602" y="446"/>
                </a:lnTo>
                <a:lnTo>
                  <a:pt x="612" y="414"/>
                </a:lnTo>
                <a:lnTo>
                  <a:pt x="624" y="384"/>
                </a:lnTo>
                <a:lnTo>
                  <a:pt x="636" y="358"/>
                </a:lnTo>
                <a:lnTo>
                  <a:pt x="646" y="336"/>
                </a:lnTo>
                <a:lnTo>
                  <a:pt x="650" y="326"/>
                </a:lnTo>
                <a:lnTo>
                  <a:pt x="652" y="316"/>
                </a:lnTo>
                <a:lnTo>
                  <a:pt x="652" y="306"/>
                </a:lnTo>
                <a:lnTo>
                  <a:pt x="650" y="298"/>
                </a:lnTo>
                <a:lnTo>
                  <a:pt x="646" y="290"/>
                </a:lnTo>
                <a:lnTo>
                  <a:pt x="638" y="284"/>
                </a:lnTo>
                <a:lnTo>
                  <a:pt x="628" y="278"/>
                </a:lnTo>
                <a:lnTo>
                  <a:pt x="616" y="272"/>
                </a:lnTo>
                <a:lnTo>
                  <a:pt x="616" y="272"/>
                </a:lnTo>
                <a:lnTo>
                  <a:pt x="608" y="270"/>
                </a:lnTo>
                <a:lnTo>
                  <a:pt x="602" y="270"/>
                </a:lnTo>
                <a:lnTo>
                  <a:pt x="596" y="272"/>
                </a:lnTo>
                <a:lnTo>
                  <a:pt x="590" y="276"/>
                </a:lnTo>
                <a:lnTo>
                  <a:pt x="578" y="288"/>
                </a:lnTo>
                <a:lnTo>
                  <a:pt x="570" y="302"/>
                </a:lnTo>
                <a:lnTo>
                  <a:pt x="560" y="316"/>
                </a:lnTo>
                <a:lnTo>
                  <a:pt x="550" y="328"/>
                </a:lnTo>
                <a:lnTo>
                  <a:pt x="544" y="332"/>
                </a:lnTo>
                <a:lnTo>
                  <a:pt x="538" y="336"/>
                </a:lnTo>
                <a:lnTo>
                  <a:pt x="532" y="336"/>
                </a:lnTo>
                <a:lnTo>
                  <a:pt x="526" y="336"/>
                </a:lnTo>
                <a:lnTo>
                  <a:pt x="526" y="336"/>
                </a:lnTo>
                <a:lnTo>
                  <a:pt x="514" y="330"/>
                </a:lnTo>
                <a:lnTo>
                  <a:pt x="506" y="324"/>
                </a:lnTo>
                <a:lnTo>
                  <a:pt x="498" y="314"/>
                </a:lnTo>
                <a:lnTo>
                  <a:pt x="492" y="302"/>
                </a:lnTo>
                <a:lnTo>
                  <a:pt x="488" y="290"/>
                </a:lnTo>
                <a:lnTo>
                  <a:pt x="484" y="276"/>
                </a:lnTo>
                <a:lnTo>
                  <a:pt x="482" y="262"/>
                </a:lnTo>
                <a:lnTo>
                  <a:pt x="482" y="248"/>
                </a:lnTo>
                <a:lnTo>
                  <a:pt x="482" y="234"/>
                </a:lnTo>
                <a:lnTo>
                  <a:pt x="484" y="220"/>
                </a:lnTo>
                <a:lnTo>
                  <a:pt x="488" y="206"/>
                </a:lnTo>
                <a:lnTo>
                  <a:pt x="494" y="192"/>
                </a:lnTo>
                <a:lnTo>
                  <a:pt x="500" y="182"/>
                </a:lnTo>
                <a:lnTo>
                  <a:pt x="506" y="172"/>
                </a:lnTo>
                <a:lnTo>
                  <a:pt x="516" y="164"/>
                </a:lnTo>
                <a:lnTo>
                  <a:pt x="526" y="160"/>
                </a:lnTo>
                <a:lnTo>
                  <a:pt x="526" y="160"/>
                </a:lnTo>
                <a:lnTo>
                  <a:pt x="538" y="156"/>
                </a:lnTo>
                <a:lnTo>
                  <a:pt x="552" y="158"/>
                </a:lnTo>
                <a:lnTo>
                  <a:pt x="564" y="160"/>
                </a:lnTo>
                <a:lnTo>
                  <a:pt x="576" y="166"/>
                </a:lnTo>
                <a:lnTo>
                  <a:pt x="598" y="174"/>
                </a:lnTo>
                <a:lnTo>
                  <a:pt x="608" y="176"/>
                </a:lnTo>
                <a:lnTo>
                  <a:pt x="616" y="176"/>
                </a:lnTo>
                <a:lnTo>
                  <a:pt x="616" y="176"/>
                </a:lnTo>
                <a:lnTo>
                  <a:pt x="618" y="174"/>
                </a:lnTo>
                <a:lnTo>
                  <a:pt x="620" y="170"/>
                </a:lnTo>
                <a:lnTo>
                  <a:pt x="620" y="158"/>
                </a:lnTo>
                <a:lnTo>
                  <a:pt x="618" y="140"/>
                </a:lnTo>
                <a:lnTo>
                  <a:pt x="616" y="118"/>
                </a:lnTo>
                <a:lnTo>
                  <a:pt x="606" y="62"/>
                </a:lnTo>
                <a:lnTo>
                  <a:pt x="592" y="0"/>
                </a:lnTo>
                <a:lnTo>
                  <a:pt x="592" y="0"/>
                </a:lnTo>
                <a:lnTo>
                  <a:pt x="552" y="0"/>
                </a:lnTo>
                <a:lnTo>
                  <a:pt x="512" y="2"/>
                </a:lnTo>
                <a:lnTo>
                  <a:pt x="474" y="4"/>
                </a:lnTo>
                <a:lnTo>
                  <a:pt x="442" y="8"/>
                </a:lnTo>
                <a:lnTo>
                  <a:pt x="442" y="8"/>
                </a:lnTo>
                <a:lnTo>
                  <a:pt x="442" y="34"/>
                </a:lnTo>
                <a:lnTo>
                  <a:pt x="444" y="60"/>
                </a:lnTo>
                <a:lnTo>
                  <a:pt x="442" y="88"/>
                </a:lnTo>
                <a:lnTo>
                  <a:pt x="440" y="102"/>
                </a:lnTo>
                <a:lnTo>
                  <a:pt x="438" y="118"/>
                </a:lnTo>
                <a:lnTo>
                  <a:pt x="438" y="118"/>
                </a:lnTo>
                <a:lnTo>
                  <a:pt x="426" y="142"/>
                </a:lnTo>
                <a:lnTo>
                  <a:pt x="420" y="152"/>
                </a:lnTo>
                <a:lnTo>
                  <a:pt x="414" y="162"/>
                </a:lnTo>
                <a:lnTo>
                  <a:pt x="408" y="170"/>
                </a:lnTo>
                <a:lnTo>
                  <a:pt x="400" y="176"/>
                </a:lnTo>
                <a:lnTo>
                  <a:pt x="392" y="180"/>
                </a:lnTo>
                <a:lnTo>
                  <a:pt x="384" y="184"/>
                </a:lnTo>
                <a:lnTo>
                  <a:pt x="376" y="186"/>
                </a:lnTo>
                <a:lnTo>
                  <a:pt x="368" y="186"/>
                </a:lnTo>
                <a:lnTo>
                  <a:pt x="360" y="184"/>
                </a:lnTo>
                <a:lnTo>
                  <a:pt x="352" y="182"/>
                </a:lnTo>
                <a:lnTo>
                  <a:pt x="344" y="176"/>
                </a:lnTo>
                <a:lnTo>
                  <a:pt x="336" y="170"/>
                </a:lnTo>
                <a:lnTo>
                  <a:pt x="328" y="162"/>
                </a:lnTo>
                <a:lnTo>
                  <a:pt x="322" y="152"/>
                </a:lnTo>
                <a:lnTo>
                  <a:pt x="322" y="152"/>
                </a:lnTo>
                <a:lnTo>
                  <a:pt x="318" y="138"/>
                </a:lnTo>
                <a:lnTo>
                  <a:pt x="316" y="122"/>
                </a:lnTo>
                <a:lnTo>
                  <a:pt x="318" y="104"/>
                </a:lnTo>
                <a:lnTo>
                  <a:pt x="320" y="84"/>
                </a:lnTo>
                <a:lnTo>
                  <a:pt x="326" y="50"/>
                </a:lnTo>
                <a:lnTo>
                  <a:pt x="332" y="30"/>
                </a:lnTo>
                <a:lnTo>
                  <a:pt x="332" y="30"/>
                </a:lnTo>
                <a:lnTo>
                  <a:pt x="314" y="32"/>
                </a:lnTo>
                <a:lnTo>
                  <a:pt x="296" y="30"/>
                </a:lnTo>
                <a:lnTo>
                  <a:pt x="254" y="24"/>
                </a:lnTo>
                <a:lnTo>
                  <a:pt x="132" y="2"/>
                </a:lnTo>
                <a:lnTo>
                  <a:pt x="132" y="2"/>
                </a:lnTo>
                <a:lnTo>
                  <a:pt x="132" y="116"/>
                </a:lnTo>
                <a:lnTo>
                  <a:pt x="134" y="166"/>
                </a:lnTo>
                <a:lnTo>
                  <a:pt x="136" y="206"/>
                </a:lnTo>
                <a:lnTo>
                  <a:pt x="136" y="206"/>
                </a:lnTo>
                <a:lnTo>
                  <a:pt x="120" y="196"/>
                </a:lnTo>
                <a:lnTo>
                  <a:pt x="110" y="192"/>
                </a:lnTo>
                <a:lnTo>
                  <a:pt x="100" y="188"/>
                </a:lnTo>
                <a:lnTo>
                  <a:pt x="90" y="188"/>
                </a:lnTo>
                <a:lnTo>
                  <a:pt x="80" y="188"/>
                </a:lnTo>
                <a:lnTo>
                  <a:pt x="70" y="190"/>
                </a:lnTo>
                <a:lnTo>
                  <a:pt x="58" y="196"/>
                </a:lnTo>
                <a:lnTo>
                  <a:pt x="58" y="196"/>
                </a:lnTo>
                <a:lnTo>
                  <a:pt x="40" y="208"/>
                </a:lnTo>
                <a:lnTo>
                  <a:pt x="24" y="222"/>
                </a:lnTo>
                <a:lnTo>
                  <a:pt x="12" y="238"/>
                </a:lnTo>
                <a:lnTo>
                  <a:pt x="4" y="252"/>
                </a:lnTo>
                <a:lnTo>
                  <a:pt x="0" y="260"/>
                </a:lnTo>
                <a:lnTo>
                  <a:pt x="0" y="266"/>
                </a:lnTo>
                <a:lnTo>
                  <a:pt x="0" y="274"/>
                </a:lnTo>
                <a:lnTo>
                  <a:pt x="2" y="280"/>
                </a:lnTo>
                <a:lnTo>
                  <a:pt x="6" y="286"/>
                </a:lnTo>
                <a:lnTo>
                  <a:pt x="12" y="292"/>
                </a:lnTo>
                <a:lnTo>
                  <a:pt x="20" y="298"/>
                </a:lnTo>
                <a:lnTo>
                  <a:pt x="30" y="302"/>
                </a:lnTo>
                <a:lnTo>
                  <a:pt x="30" y="302"/>
                </a:lnTo>
                <a:lnTo>
                  <a:pt x="42" y="306"/>
                </a:lnTo>
                <a:lnTo>
                  <a:pt x="52" y="308"/>
                </a:lnTo>
                <a:lnTo>
                  <a:pt x="72" y="310"/>
                </a:lnTo>
                <a:lnTo>
                  <a:pt x="92" y="308"/>
                </a:lnTo>
                <a:lnTo>
                  <a:pt x="110" y="302"/>
                </a:lnTo>
                <a:lnTo>
                  <a:pt x="124" y="296"/>
                </a:lnTo>
                <a:lnTo>
                  <a:pt x="136" y="290"/>
                </a:lnTo>
                <a:lnTo>
                  <a:pt x="152" y="282"/>
                </a:lnTo>
                <a:lnTo>
                  <a:pt x="152" y="282"/>
                </a:lnTo>
                <a:lnTo>
                  <a:pt x="158" y="326"/>
                </a:lnTo>
                <a:lnTo>
                  <a:pt x="160" y="344"/>
                </a:lnTo>
                <a:lnTo>
                  <a:pt x="162" y="360"/>
                </a:lnTo>
                <a:lnTo>
                  <a:pt x="160" y="398"/>
                </a:lnTo>
                <a:lnTo>
                  <a:pt x="152" y="446"/>
                </a:lnTo>
                <a:lnTo>
                  <a:pt x="152" y="44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4" name="Freeform 67"/>
          <p:cNvSpPr>
            <a:spLocks/>
          </p:cNvSpPr>
          <p:nvPr/>
        </p:nvSpPr>
        <p:spPr bwMode="auto">
          <a:xfrm>
            <a:off x="2651125" y="5540375"/>
            <a:ext cx="1165225" cy="860425"/>
          </a:xfrm>
          <a:custGeom>
            <a:avLst/>
            <a:gdLst>
              <a:gd name="T0" fmla="*/ 594 w 734"/>
              <a:gd name="T1" fmla="*/ 542 h 542"/>
              <a:gd name="T2" fmla="*/ 566 w 734"/>
              <a:gd name="T3" fmla="*/ 482 h 542"/>
              <a:gd name="T4" fmla="*/ 556 w 734"/>
              <a:gd name="T5" fmla="*/ 424 h 542"/>
              <a:gd name="T6" fmla="*/ 572 w 734"/>
              <a:gd name="T7" fmla="*/ 382 h 542"/>
              <a:gd name="T8" fmla="*/ 590 w 734"/>
              <a:gd name="T9" fmla="*/ 370 h 542"/>
              <a:gd name="T10" fmla="*/ 608 w 734"/>
              <a:gd name="T11" fmla="*/ 374 h 542"/>
              <a:gd name="T12" fmla="*/ 650 w 734"/>
              <a:gd name="T13" fmla="*/ 392 h 542"/>
              <a:gd name="T14" fmla="*/ 678 w 734"/>
              <a:gd name="T15" fmla="*/ 388 h 542"/>
              <a:gd name="T16" fmla="*/ 702 w 734"/>
              <a:gd name="T17" fmla="*/ 378 h 542"/>
              <a:gd name="T18" fmla="*/ 728 w 734"/>
              <a:gd name="T19" fmla="*/ 354 h 542"/>
              <a:gd name="T20" fmla="*/ 734 w 734"/>
              <a:gd name="T21" fmla="*/ 326 h 542"/>
              <a:gd name="T22" fmla="*/ 722 w 734"/>
              <a:gd name="T23" fmla="*/ 294 h 542"/>
              <a:gd name="T24" fmla="*/ 678 w 734"/>
              <a:gd name="T25" fmla="*/ 262 h 542"/>
              <a:gd name="T26" fmla="*/ 648 w 734"/>
              <a:gd name="T27" fmla="*/ 260 h 542"/>
              <a:gd name="T28" fmla="*/ 604 w 734"/>
              <a:gd name="T29" fmla="*/ 272 h 542"/>
              <a:gd name="T30" fmla="*/ 566 w 734"/>
              <a:gd name="T31" fmla="*/ 274 h 542"/>
              <a:gd name="T32" fmla="*/ 558 w 734"/>
              <a:gd name="T33" fmla="*/ 268 h 542"/>
              <a:gd name="T34" fmla="*/ 546 w 734"/>
              <a:gd name="T35" fmla="*/ 218 h 542"/>
              <a:gd name="T36" fmla="*/ 550 w 734"/>
              <a:gd name="T37" fmla="*/ 150 h 542"/>
              <a:gd name="T38" fmla="*/ 520 w 734"/>
              <a:gd name="T39" fmla="*/ 132 h 542"/>
              <a:gd name="T40" fmla="*/ 428 w 734"/>
              <a:gd name="T41" fmla="*/ 136 h 542"/>
              <a:gd name="T42" fmla="*/ 428 w 734"/>
              <a:gd name="T43" fmla="*/ 128 h 542"/>
              <a:gd name="T44" fmla="*/ 460 w 734"/>
              <a:gd name="T45" fmla="*/ 66 h 542"/>
              <a:gd name="T46" fmla="*/ 468 w 734"/>
              <a:gd name="T47" fmla="*/ 38 h 542"/>
              <a:gd name="T48" fmla="*/ 458 w 734"/>
              <a:gd name="T49" fmla="*/ 12 h 542"/>
              <a:gd name="T50" fmla="*/ 428 w 734"/>
              <a:gd name="T51" fmla="*/ 0 h 542"/>
              <a:gd name="T52" fmla="*/ 390 w 734"/>
              <a:gd name="T53" fmla="*/ 2 h 542"/>
              <a:gd name="T54" fmla="*/ 354 w 734"/>
              <a:gd name="T55" fmla="*/ 14 h 542"/>
              <a:gd name="T56" fmla="*/ 326 w 734"/>
              <a:gd name="T57" fmla="*/ 34 h 542"/>
              <a:gd name="T58" fmla="*/ 318 w 734"/>
              <a:gd name="T59" fmla="*/ 56 h 542"/>
              <a:gd name="T60" fmla="*/ 316 w 734"/>
              <a:gd name="T61" fmla="*/ 124 h 542"/>
              <a:gd name="T62" fmla="*/ 320 w 734"/>
              <a:gd name="T63" fmla="*/ 140 h 542"/>
              <a:gd name="T64" fmla="*/ 144 w 734"/>
              <a:gd name="T65" fmla="*/ 200 h 542"/>
              <a:gd name="T66" fmla="*/ 134 w 734"/>
              <a:gd name="T67" fmla="*/ 250 h 542"/>
              <a:gd name="T68" fmla="*/ 118 w 734"/>
              <a:gd name="T69" fmla="*/ 262 h 542"/>
              <a:gd name="T70" fmla="*/ 68 w 734"/>
              <a:gd name="T71" fmla="*/ 250 h 542"/>
              <a:gd name="T72" fmla="*/ 36 w 734"/>
              <a:gd name="T73" fmla="*/ 252 h 542"/>
              <a:gd name="T74" fmla="*/ 10 w 734"/>
              <a:gd name="T75" fmla="*/ 286 h 542"/>
              <a:gd name="T76" fmla="*/ 0 w 734"/>
              <a:gd name="T77" fmla="*/ 332 h 542"/>
              <a:gd name="T78" fmla="*/ 2 w 734"/>
              <a:gd name="T79" fmla="*/ 376 h 542"/>
              <a:gd name="T80" fmla="*/ 14 w 734"/>
              <a:gd name="T81" fmla="*/ 406 h 542"/>
              <a:gd name="T82" fmla="*/ 34 w 734"/>
              <a:gd name="T83" fmla="*/ 420 h 542"/>
              <a:gd name="T84" fmla="*/ 60 w 734"/>
              <a:gd name="T85" fmla="*/ 418 h 542"/>
              <a:gd name="T86" fmla="*/ 86 w 734"/>
              <a:gd name="T87" fmla="*/ 398 h 542"/>
              <a:gd name="T88" fmla="*/ 104 w 734"/>
              <a:gd name="T89" fmla="*/ 372 h 542"/>
              <a:gd name="T90" fmla="*/ 126 w 734"/>
              <a:gd name="T91" fmla="*/ 360 h 542"/>
              <a:gd name="T92" fmla="*/ 150 w 734"/>
              <a:gd name="T93" fmla="*/ 370 h 542"/>
              <a:gd name="T94" fmla="*/ 154 w 734"/>
              <a:gd name="T95" fmla="*/ 376 h 542"/>
              <a:gd name="T96" fmla="*/ 146 w 734"/>
              <a:gd name="T97" fmla="*/ 49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34" h="542">
                <a:moveTo>
                  <a:pt x="140" y="542"/>
                </a:moveTo>
                <a:lnTo>
                  <a:pt x="594" y="542"/>
                </a:lnTo>
                <a:lnTo>
                  <a:pt x="594" y="542"/>
                </a:lnTo>
                <a:lnTo>
                  <a:pt x="580" y="514"/>
                </a:lnTo>
                <a:lnTo>
                  <a:pt x="566" y="482"/>
                </a:lnTo>
                <a:lnTo>
                  <a:pt x="566" y="482"/>
                </a:lnTo>
                <a:lnTo>
                  <a:pt x="560" y="462"/>
                </a:lnTo>
                <a:lnTo>
                  <a:pt x="556" y="442"/>
                </a:lnTo>
                <a:lnTo>
                  <a:pt x="556" y="424"/>
                </a:lnTo>
                <a:lnTo>
                  <a:pt x="560" y="408"/>
                </a:lnTo>
                <a:lnTo>
                  <a:pt x="566" y="394"/>
                </a:lnTo>
                <a:lnTo>
                  <a:pt x="572" y="382"/>
                </a:lnTo>
                <a:lnTo>
                  <a:pt x="582" y="374"/>
                </a:lnTo>
                <a:lnTo>
                  <a:pt x="590" y="370"/>
                </a:lnTo>
                <a:lnTo>
                  <a:pt x="590" y="370"/>
                </a:lnTo>
                <a:lnTo>
                  <a:pt x="594" y="370"/>
                </a:lnTo>
                <a:lnTo>
                  <a:pt x="598" y="370"/>
                </a:lnTo>
                <a:lnTo>
                  <a:pt x="608" y="374"/>
                </a:lnTo>
                <a:lnTo>
                  <a:pt x="630" y="386"/>
                </a:lnTo>
                <a:lnTo>
                  <a:pt x="644" y="390"/>
                </a:lnTo>
                <a:lnTo>
                  <a:pt x="650" y="392"/>
                </a:lnTo>
                <a:lnTo>
                  <a:pt x="660" y="392"/>
                </a:lnTo>
                <a:lnTo>
                  <a:pt x="668" y="392"/>
                </a:lnTo>
                <a:lnTo>
                  <a:pt x="678" y="388"/>
                </a:lnTo>
                <a:lnTo>
                  <a:pt x="690" y="384"/>
                </a:lnTo>
                <a:lnTo>
                  <a:pt x="702" y="378"/>
                </a:lnTo>
                <a:lnTo>
                  <a:pt x="702" y="378"/>
                </a:lnTo>
                <a:lnTo>
                  <a:pt x="714" y="370"/>
                </a:lnTo>
                <a:lnTo>
                  <a:pt x="722" y="362"/>
                </a:lnTo>
                <a:lnTo>
                  <a:pt x="728" y="354"/>
                </a:lnTo>
                <a:lnTo>
                  <a:pt x="732" y="344"/>
                </a:lnTo>
                <a:lnTo>
                  <a:pt x="734" y="336"/>
                </a:lnTo>
                <a:lnTo>
                  <a:pt x="734" y="326"/>
                </a:lnTo>
                <a:lnTo>
                  <a:pt x="734" y="318"/>
                </a:lnTo>
                <a:lnTo>
                  <a:pt x="730" y="310"/>
                </a:lnTo>
                <a:lnTo>
                  <a:pt x="722" y="294"/>
                </a:lnTo>
                <a:lnTo>
                  <a:pt x="708" y="280"/>
                </a:lnTo>
                <a:lnTo>
                  <a:pt x="694" y="268"/>
                </a:lnTo>
                <a:lnTo>
                  <a:pt x="678" y="262"/>
                </a:lnTo>
                <a:lnTo>
                  <a:pt x="678" y="262"/>
                </a:lnTo>
                <a:lnTo>
                  <a:pt x="662" y="260"/>
                </a:lnTo>
                <a:lnTo>
                  <a:pt x="648" y="260"/>
                </a:lnTo>
                <a:lnTo>
                  <a:pt x="632" y="264"/>
                </a:lnTo>
                <a:lnTo>
                  <a:pt x="618" y="268"/>
                </a:lnTo>
                <a:lnTo>
                  <a:pt x="604" y="272"/>
                </a:lnTo>
                <a:lnTo>
                  <a:pt x="590" y="276"/>
                </a:lnTo>
                <a:lnTo>
                  <a:pt x="578" y="276"/>
                </a:lnTo>
                <a:lnTo>
                  <a:pt x="566" y="274"/>
                </a:lnTo>
                <a:lnTo>
                  <a:pt x="566" y="274"/>
                </a:lnTo>
                <a:lnTo>
                  <a:pt x="562" y="272"/>
                </a:lnTo>
                <a:lnTo>
                  <a:pt x="558" y="268"/>
                </a:lnTo>
                <a:lnTo>
                  <a:pt x="552" y="254"/>
                </a:lnTo>
                <a:lnTo>
                  <a:pt x="548" y="238"/>
                </a:lnTo>
                <a:lnTo>
                  <a:pt x="546" y="218"/>
                </a:lnTo>
                <a:lnTo>
                  <a:pt x="544" y="196"/>
                </a:lnTo>
                <a:lnTo>
                  <a:pt x="546" y="172"/>
                </a:lnTo>
                <a:lnTo>
                  <a:pt x="550" y="150"/>
                </a:lnTo>
                <a:lnTo>
                  <a:pt x="554" y="128"/>
                </a:lnTo>
                <a:lnTo>
                  <a:pt x="554" y="128"/>
                </a:lnTo>
                <a:lnTo>
                  <a:pt x="520" y="132"/>
                </a:lnTo>
                <a:lnTo>
                  <a:pt x="486" y="136"/>
                </a:lnTo>
                <a:lnTo>
                  <a:pt x="456" y="138"/>
                </a:lnTo>
                <a:lnTo>
                  <a:pt x="428" y="136"/>
                </a:lnTo>
                <a:lnTo>
                  <a:pt x="428" y="136"/>
                </a:lnTo>
                <a:lnTo>
                  <a:pt x="428" y="132"/>
                </a:lnTo>
                <a:lnTo>
                  <a:pt x="428" y="128"/>
                </a:lnTo>
                <a:lnTo>
                  <a:pt x="430" y="118"/>
                </a:lnTo>
                <a:lnTo>
                  <a:pt x="444" y="94"/>
                </a:lnTo>
                <a:lnTo>
                  <a:pt x="460" y="66"/>
                </a:lnTo>
                <a:lnTo>
                  <a:pt x="466" y="52"/>
                </a:lnTo>
                <a:lnTo>
                  <a:pt x="468" y="38"/>
                </a:lnTo>
                <a:lnTo>
                  <a:pt x="468" y="38"/>
                </a:lnTo>
                <a:lnTo>
                  <a:pt x="468" y="28"/>
                </a:lnTo>
                <a:lnTo>
                  <a:pt x="464" y="20"/>
                </a:lnTo>
                <a:lnTo>
                  <a:pt x="458" y="12"/>
                </a:lnTo>
                <a:lnTo>
                  <a:pt x="448" y="8"/>
                </a:lnTo>
                <a:lnTo>
                  <a:pt x="440" y="4"/>
                </a:lnTo>
                <a:lnTo>
                  <a:pt x="428" y="0"/>
                </a:lnTo>
                <a:lnTo>
                  <a:pt x="416" y="0"/>
                </a:lnTo>
                <a:lnTo>
                  <a:pt x="404" y="0"/>
                </a:lnTo>
                <a:lnTo>
                  <a:pt x="390" y="2"/>
                </a:lnTo>
                <a:lnTo>
                  <a:pt x="378" y="4"/>
                </a:lnTo>
                <a:lnTo>
                  <a:pt x="364" y="8"/>
                </a:lnTo>
                <a:lnTo>
                  <a:pt x="354" y="14"/>
                </a:lnTo>
                <a:lnTo>
                  <a:pt x="342" y="20"/>
                </a:lnTo>
                <a:lnTo>
                  <a:pt x="334" y="26"/>
                </a:lnTo>
                <a:lnTo>
                  <a:pt x="326" y="34"/>
                </a:lnTo>
                <a:lnTo>
                  <a:pt x="322" y="44"/>
                </a:lnTo>
                <a:lnTo>
                  <a:pt x="322" y="44"/>
                </a:lnTo>
                <a:lnTo>
                  <a:pt x="318" y="56"/>
                </a:lnTo>
                <a:lnTo>
                  <a:pt x="316" y="68"/>
                </a:lnTo>
                <a:lnTo>
                  <a:pt x="314" y="98"/>
                </a:lnTo>
                <a:lnTo>
                  <a:pt x="316" y="124"/>
                </a:lnTo>
                <a:lnTo>
                  <a:pt x="318" y="134"/>
                </a:lnTo>
                <a:lnTo>
                  <a:pt x="320" y="140"/>
                </a:lnTo>
                <a:lnTo>
                  <a:pt x="320" y="140"/>
                </a:lnTo>
                <a:lnTo>
                  <a:pt x="150" y="146"/>
                </a:lnTo>
                <a:lnTo>
                  <a:pt x="150" y="146"/>
                </a:lnTo>
                <a:lnTo>
                  <a:pt x="144" y="200"/>
                </a:lnTo>
                <a:lnTo>
                  <a:pt x="140" y="226"/>
                </a:lnTo>
                <a:lnTo>
                  <a:pt x="134" y="250"/>
                </a:lnTo>
                <a:lnTo>
                  <a:pt x="134" y="250"/>
                </a:lnTo>
                <a:lnTo>
                  <a:pt x="130" y="258"/>
                </a:lnTo>
                <a:lnTo>
                  <a:pt x="124" y="260"/>
                </a:lnTo>
                <a:lnTo>
                  <a:pt x="118" y="262"/>
                </a:lnTo>
                <a:lnTo>
                  <a:pt x="108" y="260"/>
                </a:lnTo>
                <a:lnTo>
                  <a:pt x="88" y="256"/>
                </a:lnTo>
                <a:lnTo>
                  <a:pt x="68" y="250"/>
                </a:lnTo>
                <a:lnTo>
                  <a:pt x="56" y="248"/>
                </a:lnTo>
                <a:lnTo>
                  <a:pt x="46" y="248"/>
                </a:lnTo>
                <a:lnTo>
                  <a:pt x="36" y="252"/>
                </a:lnTo>
                <a:lnTo>
                  <a:pt x="26" y="258"/>
                </a:lnTo>
                <a:lnTo>
                  <a:pt x="18" y="270"/>
                </a:lnTo>
                <a:lnTo>
                  <a:pt x="10" y="286"/>
                </a:lnTo>
                <a:lnTo>
                  <a:pt x="4" y="306"/>
                </a:lnTo>
                <a:lnTo>
                  <a:pt x="0" y="332"/>
                </a:lnTo>
                <a:lnTo>
                  <a:pt x="0" y="332"/>
                </a:lnTo>
                <a:lnTo>
                  <a:pt x="0" y="348"/>
                </a:lnTo>
                <a:lnTo>
                  <a:pt x="0" y="362"/>
                </a:lnTo>
                <a:lnTo>
                  <a:pt x="2" y="376"/>
                </a:lnTo>
                <a:lnTo>
                  <a:pt x="6" y="386"/>
                </a:lnTo>
                <a:lnTo>
                  <a:pt x="10" y="396"/>
                </a:lnTo>
                <a:lnTo>
                  <a:pt x="14" y="406"/>
                </a:lnTo>
                <a:lnTo>
                  <a:pt x="20" y="412"/>
                </a:lnTo>
                <a:lnTo>
                  <a:pt x="28" y="418"/>
                </a:lnTo>
                <a:lnTo>
                  <a:pt x="34" y="420"/>
                </a:lnTo>
                <a:lnTo>
                  <a:pt x="42" y="422"/>
                </a:lnTo>
                <a:lnTo>
                  <a:pt x="50" y="422"/>
                </a:lnTo>
                <a:lnTo>
                  <a:pt x="60" y="418"/>
                </a:lnTo>
                <a:lnTo>
                  <a:pt x="68" y="414"/>
                </a:lnTo>
                <a:lnTo>
                  <a:pt x="76" y="408"/>
                </a:lnTo>
                <a:lnTo>
                  <a:pt x="86" y="398"/>
                </a:lnTo>
                <a:lnTo>
                  <a:pt x="94" y="386"/>
                </a:lnTo>
                <a:lnTo>
                  <a:pt x="94" y="386"/>
                </a:lnTo>
                <a:lnTo>
                  <a:pt x="104" y="372"/>
                </a:lnTo>
                <a:lnTo>
                  <a:pt x="112" y="364"/>
                </a:lnTo>
                <a:lnTo>
                  <a:pt x="120" y="360"/>
                </a:lnTo>
                <a:lnTo>
                  <a:pt x="126" y="360"/>
                </a:lnTo>
                <a:lnTo>
                  <a:pt x="132" y="362"/>
                </a:lnTo>
                <a:lnTo>
                  <a:pt x="138" y="364"/>
                </a:lnTo>
                <a:lnTo>
                  <a:pt x="150" y="370"/>
                </a:lnTo>
                <a:lnTo>
                  <a:pt x="150" y="370"/>
                </a:lnTo>
                <a:lnTo>
                  <a:pt x="152" y="372"/>
                </a:lnTo>
                <a:lnTo>
                  <a:pt x="154" y="376"/>
                </a:lnTo>
                <a:lnTo>
                  <a:pt x="154" y="390"/>
                </a:lnTo>
                <a:lnTo>
                  <a:pt x="152" y="436"/>
                </a:lnTo>
                <a:lnTo>
                  <a:pt x="146" y="490"/>
                </a:lnTo>
                <a:lnTo>
                  <a:pt x="140" y="542"/>
                </a:lnTo>
                <a:lnTo>
                  <a:pt x="140" y="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5" name="Freeform 68"/>
          <p:cNvSpPr>
            <a:spLocks/>
          </p:cNvSpPr>
          <p:nvPr/>
        </p:nvSpPr>
        <p:spPr bwMode="auto">
          <a:xfrm>
            <a:off x="4064000" y="5457825"/>
            <a:ext cx="1082675" cy="942975"/>
          </a:xfrm>
          <a:custGeom>
            <a:avLst/>
            <a:gdLst>
              <a:gd name="T0" fmla="*/ 564 w 682"/>
              <a:gd name="T1" fmla="*/ 594 h 594"/>
              <a:gd name="T2" fmla="*/ 530 w 682"/>
              <a:gd name="T3" fmla="*/ 498 h 594"/>
              <a:gd name="T4" fmla="*/ 524 w 682"/>
              <a:gd name="T5" fmla="*/ 446 h 594"/>
              <a:gd name="T6" fmla="*/ 532 w 682"/>
              <a:gd name="T7" fmla="*/ 430 h 594"/>
              <a:gd name="T8" fmla="*/ 546 w 682"/>
              <a:gd name="T9" fmla="*/ 426 h 594"/>
              <a:gd name="T10" fmla="*/ 574 w 682"/>
              <a:gd name="T11" fmla="*/ 440 h 594"/>
              <a:gd name="T12" fmla="*/ 614 w 682"/>
              <a:gd name="T13" fmla="*/ 464 h 594"/>
              <a:gd name="T14" fmla="*/ 642 w 682"/>
              <a:gd name="T15" fmla="*/ 458 h 594"/>
              <a:gd name="T16" fmla="*/ 660 w 682"/>
              <a:gd name="T17" fmla="*/ 438 h 594"/>
              <a:gd name="T18" fmla="*/ 680 w 682"/>
              <a:gd name="T19" fmla="*/ 394 h 594"/>
              <a:gd name="T20" fmla="*/ 682 w 682"/>
              <a:gd name="T21" fmla="*/ 350 h 594"/>
              <a:gd name="T22" fmla="*/ 670 w 682"/>
              <a:gd name="T23" fmla="*/ 310 h 594"/>
              <a:gd name="T24" fmla="*/ 650 w 682"/>
              <a:gd name="T25" fmla="*/ 282 h 594"/>
              <a:gd name="T26" fmla="*/ 622 w 682"/>
              <a:gd name="T27" fmla="*/ 270 h 594"/>
              <a:gd name="T28" fmla="*/ 602 w 682"/>
              <a:gd name="T29" fmla="*/ 272 h 594"/>
              <a:gd name="T30" fmla="*/ 582 w 682"/>
              <a:gd name="T31" fmla="*/ 286 h 594"/>
              <a:gd name="T32" fmla="*/ 558 w 682"/>
              <a:gd name="T33" fmla="*/ 318 h 594"/>
              <a:gd name="T34" fmla="*/ 548 w 682"/>
              <a:gd name="T35" fmla="*/ 322 h 594"/>
              <a:gd name="T36" fmla="*/ 532 w 682"/>
              <a:gd name="T37" fmla="*/ 310 h 594"/>
              <a:gd name="T38" fmla="*/ 524 w 682"/>
              <a:gd name="T39" fmla="*/ 274 h 594"/>
              <a:gd name="T40" fmla="*/ 540 w 682"/>
              <a:gd name="T41" fmla="*/ 222 h 594"/>
              <a:gd name="T42" fmla="*/ 540 w 682"/>
              <a:gd name="T43" fmla="*/ 188 h 594"/>
              <a:gd name="T44" fmla="*/ 504 w 682"/>
              <a:gd name="T45" fmla="*/ 190 h 594"/>
              <a:gd name="T46" fmla="*/ 442 w 682"/>
              <a:gd name="T47" fmla="*/ 178 h 594"/>
              <a:gd name="T48" fmla="*/ 422 w 682"/>
              <a:gd name="T49" fmla="*/ 152 h 594"/>
              <a:gd name="T50" fmla="*/ 452 w 682"/>
              <a:gd name="T51" fmla="*/ 88 h 594"/>
              <a:gd name="T52" fmla="*/ 452 w 682"/>
              <a:gd name="T53" fmla="*/ 54 h 594"/>
              <a:gd name="T54" fmla="*/ 438 w 682"/>
              <a:gd name="T55" fmla="*/ 32 h 594"/>
              <a:gd name="T56" fmla="*/ 408 w 682"/>
              <a:gd name="T57" fmla="*/ 10 h 594"/>
              <a:gd name="T58" fmla="*/ 370 w 682"/>
              <a:gd name="T59" fmla="*/ 0 h 594"/>
              <a:gd name="T60" fmla="*/ 312 w 682"/>
              <a:gd name="T61" fmla="*/ 6 h 594"/>
              <a:gd name="T62" fmla="*/ 290 w 682"/>
              <a:gd name="T63" fmla="*/ 22 h 594"/>
              <a:gd name="T64" fmla="*/ 284 w 682"/>
              <a:gd name="T65" fmla="*/ 44 h 594"/>
              <a:gd name="T66" fmla="*/ 288 w 682"/>
              <a:gd name="T67" fmla="*/ 132 h 594"/>
              <a:gd name="T68" fmla="*/ 264 w 682"/>
              <a:gd name="T69" fmla="*/ 138 h 594"/>
              <a:gd name="T70" fmla="*/ 200 w 682"/>
              <a:gd name="T71" fmla="*/ 136 h 594"/>
              <a:gd name="T72" fmla="*/ 118 w 682"/>
              <a:gd name="T73" fmla="*/ 148 h 594"/>
              <a:gd name="T74" fmla="*/ 132 w 682"/>
              <a:gd name="T75" fmla="*/ 174 h 594"/>
              <a:gd name="T76" fmla="*/ 166 w 682"/>
              <a:gd name="T77" fmla="*/ 248 h 594"/>
              <a:gd name="T78" fmla="*/ 178 w 682"/>
              <a:gd name="T79" fmla="*/ 296 h 594"/>
              <a:gd name="T80" fmla="*/ 168 w 682"/>
              <a:gd name="T81" fmla="*/ 312 h 594"/>
              <a:gd name="T82" fmla="*/ 140 w 682"/>
              <a:gd name="T83" fmla="*/ 302 h 594"/>
              <a:gd name="T84" fmla="*/ 92 w 682"/>
              <a:gd name="T85" fmla="*/ 278 h 594"/>
              <a:gd name="T86" fmla="*/ 64 w 682"/>
              <a:gd name="T87" fmla="*/ 274 h 594"/>
              <a:gd name="T88" fmla="*/ 42 w 682"/>
              <a:gd name="T89" fmla="*/ 286 h 594"/>
              <a:gd name="T90" fmla="*/ 18 w 682"/>
              <a:gd name="T91" fmla="*/ 322 h 594"/>
              <a:gd name="T92" fmla="*/ 4 w 682"/>
              <a:gd name="T93" fmla="*/ 364 h 594"/>
              <a:gd name="T94" fmla="*/ 0 w 682"/>
              <a:gd name="T95" fmla="*/ 406 h 594"/>
              <a:gd name="T96" fmla="*/ 6 w 682"/>
              <a:gd name="T97" fmla="*/ 442 h 594"/>
              <a:gd name="T98" fmla="*/ 20 w 682"/>
              <a:gd name="T99" fmla="*/ 466 h 594"/>
              <a:gd name="T100" fmla="*/ 44 w 682"/>
              <a:gd name="T101" fmla="*/ 474 h 594"/>
              <a:gd name="T102" fmla="*/ 72 w 682"/>
              <a:gd name="T103" fmla="*/ 462 h 594"/>
              <a:gd name="T104" fmla="*/ 136 w 682"/>
              <a:gd name="T105" fmla="*/ 422 h 594"/>
              <a:gd name="T106" fmla="*/ 146 w 682"/>
              <a:gd name="T107" fmla="*/ 420 h 594"/>
              <a:gd name="T108" fmla="*/ 140 w 682"/>
              <a:gd name="T109" fmla="*/ 438 h 594"/>
              <a:gd name="T110" fmla="*/ 124 w 682"/>
              <a:gd name="T111" fmla="*/ 508 h 594"/>
              <a:gd name="T112" fmla="*/ 118 w 682"/>
              <a:gd name="T113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2" h="594">
                <a:moveTo>
                  <a:pt x="118" y="594"/>
                </a:moveTo>
                <a:lnTo>
                  <a:pt x="564" y="594"/>
                </a:lnTo>
                <a:lnTo>
                  <a:pt x="564" y="594"/>
                </a:lnTo>
                <a:lnTo>
                  <a:pt x="546" y="548"/>
                </a:lnTo>
                <a:lnTo>
                  <a:pt x="538" y="524"/>
                </a:lnTo>
                <a:lnTo>
                  <a:pt x="530" y="498"/>
                </a:lnTo>
                <a:lnTo>
                  <a:pt x="524" y="476"/>
                </a:lnTo>
                <a:lnTo>
                  <a:pt x="524" y="456"/>
                </a:lnTo>
                <a:lnTo>
                  <a:pt x="524" y="446"/>
                </a:lnTo>
                <a:lnTo>
                  <a:pt x="526" y="440"/>
                </a:lnTo>
                <a:lnTo>
                  <a:pt x="528" y="434"/>
                </a:lnTo>
                <a:lnTo>
                  <a:pt x="532" y="430"/>
                </a:lnTo>
                <a:lnTo>
                  <a:pt x="532" y="430"/>
                </a:lnTo>
                <a:lnTo>
                  <a:pt x="538" y="426"/>
                </a:lnTo>
                <a:lnTo>
                  <a:pt x="546" y="426"/>
                </a:lnTo>
                <a:lnTo>
                  <a:pt x="552" y="428"/>
                </a:lnTo>
                <a:lnTo>
                  <a:pt x="560" y="432"/>
                </a:lnTo>
                <a:lnTo>
                  <a:pt x="574" y="440"/>
                </a:lnTo>
                <a:lnTo>
                  <a:pt x="590" y="452"/>
                </a:lnTo>
                <a:lnTo>
                  <a:pt x="606" y="460"/>
                </a:lnTo>
                <a:lnTo>
                  <a:pt x="614" y="464"/>
                </a:lnTo>
                <a:lnTo>
                  <a:pt x="624" y="464"/>
                </a:lnTo>
                <a:lnTo>
                  <a:pt x="632" y="462"/>
                </a:lnTo>
                <a:lnTo>
                  <a:pt x="642" y="458"/>
                </a:lnTo>
                <a:lnTo>
                  <a:pt x="650" y="450"/>
                </a:lnTo>
                <a:lnTo>
                  <a:pt x="660" y="438"/>
                </a:lnTo>
                <a:lnTo>
                  <a:pt x="660" y="438"/>
                </a:lnTo>
                <a:lnTo>
                  <a:pt x="668" y="424"/>
                </a:lnTo>
                <a:lnTo>
                  <a:pt x="676" y="410"/>
                </a:lnTo>
                <a:lnTo>
                  <a:pt x="680" y="394"/>
                </a:lnTo>
                <a:lnTo>
                  <a:pt x="682" y="380"/>
                </a:lnTo>
                <a:lnTo>
                  <a:pt x="682" y="366"/>
                </a:lnTo>
                <a:lnTo>
                  <a:pt x="682" y="350"/>
                </a:lnTo>
                <a:lnTo>
                  <a:pt x="680" y="336"/>
                </a:lnTo>
                <a:lnTo>
                  <a:pt x="676" y="324"/>
                </a:lnTo>
                <a:lnTo>
                  <a:pt x="670" y="310"/>
                </a:lnTo>
                <a:lnTo>
                  <a:pt x="664" y="300"/>
                </a:lnTo>
                <a:lnTo>
                  <a:pt x="658" y="290"/>
                </a:lnTo>
                <a:lnTo>
                  <a:pt x="650" y="282"/>
                </a:lnTo>
                <a:lnTo>
                  <a:pt x="640" y="276"/>
                </a:lnTo>
                <a:lnTo>
                  <a:pt x="632" y="272"/>
                </a:lnTo>
                <a:lnTo>
                  <a:pt x="622" y="270"/>
                </a:lnTo>
                <a:lnTo>
                  <a:pt x="612" y="270"/>
                </a:lnTo>
                <a:lnTo>
                  <a:pt x="612" y="270"/>
                </a:lnTo>
                <a:lnTo>
                  <a:pt x="602" y="272"/>
                </a:lnTo>
                <a:lnTo>
                  <a:pt x="594" y="276"/>
                </a:lnTo>
                <a:lnTo>
                  <a:pt x="588" y="280"/>
                </a:lnTo>
                <a:lnTo>
                  <a:pt x="582" y="286"/>
                </a:lnTo>
                <a:lnTo>
                  <a:pt x="572" y="298"/>
                </a:lnTo>
                <a:lnTo>
                  <a:pt x="564" y="308"/>
                </a:lnTo>
                <a:lnTo>
                  <a:pt x="558" y="318"/>
                </a:lnTo>
                <a:lnTo>
                  <a:pt x="554" y="320"/>
                </a:lnTo>
                <a:lnTo>
                  <a:pt x="552" y="322"/>
                </a:lnTo>
                <a:lnTo>
                  <a:pt x="548" y="322"/>
                </a:lnTo>
                <a:lnTo>
                  <a:pt x="542" y="320"/>
                </a:lnTo>
                <a:lnTo>
                  <a:pt x="532" y="310"/>
                </a:lnTo>
                <a:lnTo>
                  <a:pt x="532" y="310"/>
                </a:lnTo>
                <a:lnTo>
                  <a:pt x="526" y="300"/>
                </a:lnTo>
                <a:lnTo>
                  <a:pt x="524" y="288"/>
                </a:lnTo>
                <a:lnTo>
                  <a:pt x="524" y="274"/>
                </a:lnTo>
                <a:lnTo>
                  <a:pt x="528" y="258"/>
                </a:lnTo>
                <a:lnTo>
                  <a:pt x="532" y="242"/>
                </a:lnTo>
                <a:lnTo>
                  <a:pt x="540" y="222"/>
                </a:lnTo>
                <a:lnTo>
                  <a:pt x="556" y="184"/>
                </a:lnTo>
                <a:lnTo>
                  <a:pt x="556" y="184"/>
                </a:lnTo>
                <a:lnTo>
                  <a:pt x="540" y="188"/>
                </a:lnTo>
                <a:lnTo>
                  <a:pt x="540" y="188"/>
                </a:lnTo>
                <a:lnTo>
                  <a:pt x="522" y="190"/>
                </a:lnTo>
                <a:lnTo>
                  <a:pt x="504" y="190"/>
                </a:lnTo>
                <a:lnTo>
                  <a:pt x="488" y="188"/>
                </a:lnTo>
                <a:lnTo>
                  <a:pt x="472" y="186"/>
                </a:lnTo>
                <a:lnTo>
                  <a:pt x="442" y="178"/>
                </a:lnTo>
                <a:lnTo>
                  <a:pt x="412" y="168"/>
                </a:lnTo>
                <a:lnTo>
                  <a:pt x="412" y="168"/>
                </a:lnTo>
                <a:lnTo>
                  <a:pt x="422" y="152"/>
                </a:lnTo>
                <a:lnTo>
                  <a:pt x="438" y="122"/>
                </a:lnTo>
                <a:lnTo>
                  <a:pt x="446" y="106"/>
                </a:lnTo>
                <a:lnTo>
                  <a:pt x="452" y="88"/>
                </a:lnTo>
                <a:lnTo>
                  <a:pt x="454" y="70"/>
                </a:lnTo>
                <a:lnTo>
                  <a:pt x="454" y="62"/>
                </a:lnTo>
                <a:lnTo>
                  <a:pt x="452" y="54"/>
                </a:lnTo>
                <a:lnTo>
                  <a:pt x="452" y="54"/>
                </a:lnTo>
                <a:lnTo>
                  <a:pt x="446" y="42"/>
                </a:lnTo>
                <a:lnTo>
                  <a:pt x="438" y="32"/>
                </a:lnTo>
                <a:lnTo>
                  <a:pt x="430" y="24"/>
                </a:lnTo>
                <a:lnTo>
                  <a:pt x="420" y="16"/>
                </a:lnTo>
                <a:lnTo>
                  <a:pt x="408" y="10"/>
                </a:lnTo>
                <a:lnTo>
                  <a:pt x="396" y="6"/>
                </a:lnTo>
                <a:lnTo>
                  <a:pt x="384" y="2"/>
                </a:lnTo>
                <a:lnTo>
                  <a:pt x="370" y="0"/>
                </a:lnTo>
                <a:lnTo>
                  <a:pt x="346" y="0"/>
                </a:lnTo>
                <a:lnTo>
                  <a:pt x="322" y="2"/>
                </a:lnTo>
                <a:lnTo>
                  <a:pt x="312" y="6"/>
                </a:lnTo>
                <a:lnTo>
                  <a:pt x="302" y="10"/>
                </a:lnTo>
                <a:lnTo>
                  <a:pt x="296" y="16"/>
                </a:lnTo>
                <a:lnTo>
                  <a:pt x="290" y="22"/>
                </a:lnTo>
                <a:lnTo>
                  <a:pt x="290" y="22"/>
                </a:lnTo>
                <a:lnTo>
                  <a:pt x="286" y="30"/>
                </a:lnTo>
                <a:lnTo>
                  <a:pt x="284" y="44"/>
                </a:lnTo>
                <a:lnTo>
                  <a:pt x="284" y="80"/>
                </a:lnTo>
                <a:lnTo>
                  <a:pt x="286" y="116"/>
                </a:lnTo>
                <a:lnTo>
                  <a:pt x="288" y="132"/>
                </a:lnTo>
                <a:lnTo>
                  <a:pt x="292" y="142"/>
                </a:lnTo>
                <a:lnTo>
                  <a:pt x="292" y="142"/>
                </a:lnTo>
                <a:lnTo>
                  <a:pt x="264" y="138"/>
                </a:lnTo>
                <a:lnTo>
                  <a:pt x="236" y="136"/>
                </a:lnTo>
                <a:lnTo>
                  <a:pt x="236" y="136"/>
                </a:lnTo>
                <a:lnTo>
                  <a:pt x="200" y="136"/>
                </a:lnTo>
                <a:lnTo>
                  <a:pt x="168" y="140"/>
                </a:lnTo>
                <a:lnTo>
                  <a:pt x="142" y="144"/>
                </a:lnTo>
                <a:lnTo>
                  <a:pt x="118" y="148"/>
                </a:lnTo>
                <a:lnTo>
                  <a:pt x="118" y="148"/>
                </a:lnTo>
                <a:lnTo>
                  <a:pt x="132" y="174"/>
                </a:lnTo>
                <a:lnTo>
                  <a:pt x="132" y="174"/>
                </a:lnTo>
                <a:lnTo>
                  <a:pt x="144" y="194"/>
                </a:lnTo>
                <a:lnTo>
                  <a:pt x="156" y="220"/>
                </a:lnTo>
                <a:lnTo>
                  <a:pt x="166" y="248"/>
                </a:lnTo>
                <a:lnTo>
                  <a:pt x="174" y="274"/>
                </a:lnTo>
                <a:lnTo>
                  <a:pt x="176" y="284"/>
                </a:lnTo>
                <a:lnTo>
                  <a:pt x="178" y="296"/>
                </a:lnTo>
                <a:lnTo>
                  <a:pt x="176" y="304"/>
                </a:lnTo>
                <a:lnTo>
                  <a:pt x="174" y="310"/>
                </a:lnTo>
                <a:lnTo>
                  <a:pt x="168" y="312"/>
                </a:lnTo>
                <a:lnTo>
                  <a:pt x="162" y="312"/>
                </a:lnTo>
                <a:lnTo>
                  <a:pt x="152" y="310"/>
                </a:lnTo>
                <a:lnTo>
                  <a:pt x="140" y="302"/>
                </a:lnTo>
                <a:lnTo>
                  <a:pt x="140" y="302"/>
                </a:lnTo>
                <a:lnTo>
                  <a:pt x="114" y="286"/>
                </a:lnTo>
                <a:lnTo>
                  <a:pt x="92" y="278"/>
                </a:lnTo>
                <a:lnTo>
                  <a:pt x="82" y="274"/>
                </a:lnTo>
                <a:lnTo>
                  <a:pt x="74" y="274"/>
                </a:lnTo>
                <a:lnTo>
                  <a:pt x="64" y="274"/>
                </a:lnTo>
                <a:lnTo>
                  <a:pt x="56" y="278"/>
                </a:lnTo>
                <a:lnTo>
                  <a:pt x="50" y="282"/>
                </a:lnTo>
                <a:lnTo>
                  <a:pt x="42" y="286"/>
                </a:lnTo>
                <a:lnTo>
                  <a:pt x="36" y="294"/>
                </a:lnTo>
                <a:lnTo>
                  <a:pt x="30" y="302"/>
                </a:lnTo>
                <a:lnTo>
                  <a:pt x="18" y="322"/>
                </a:lnTo>
                <a:lnTo>
                  <a:pt x="8" y="350"/>
                </a:lnTo>
                <a:lnTo>
                  <a:pt x="8" y="350"/>
                </a:lnTo>
                <a:lnTo>
                  <a:pt x="4" y="364"/>
                </a:lnTo>
                <a:lnTo>
                  <a:pt x="0" y="380"/>
                </a:lnTo>
                <a:lnTo>
                  <a:pt x="0" y="394"/>
                </a:lnTo>
                <a:lnTo>
                  <a:pt x="0" y="406"/>
                </a:lnTo>
                <a:lnTo>
                  <a:pt x="0" y="420"/>
                </a:lnTo>
                <a:lnTo>
                  <a:pt x="2" y="432"/>
                </a:lnTo>
                <a:lnTo>
                  <a:pt x="6" y="442"/>
                </a:lnTo>
                <a:lnTo>
                  <a:pt x="10" y="450"/>
                </a:lnTo>
                <a:lnTo>
                  <a:pt x="14" y="458"/>
                </a:lnTo>
                <a:lnTo>
                  <a:pt x="20" y="466"/>
                </a:lnTo>
                <a:lnTo>
                  <a:pt x="28" y="470"/>
                </a:lnTo>
                <a:lnTo>
                  <a:pt x="34" y="472"/>
                </a:lnTo>
                <a:lnTo>
                  <a:pt x="44" y="474"/>
                </a:lnTo>
                <a:lnTo>
                  <a:pt x="52" y="472"/>
                </a:lnTo>
                <a:lnTo>
                  <a:pt x="62" y="468"/>
                </a:lnTo>
                <a:lnTo>
                  <a:pt x="72" y="462"/>
                </a:lnTo>
                <a:lnTo>
                  <a:pt x="72" y="462"/>
                </a:lnTo>
                <a:lnTo>
                  <a:pt x="110" y="436"/>
                </a:lnTo>
                <a:lnTo>
                  <a:pt x="136" y="422"/>
                </a:lnTo>
                <a:lnTo>
                  <a:pt x="142" y="420"/>
                </a:lnTo>
                <a:lnTo>
                  <a:pt x="146" y="420"/>
                </a:lnTo>
                <a:lnTo>
                  <a:pt x="146" y="420"/>
                </a:lnTo>
                <a:lnTo>
                  <a:pt x="146" y="428"/>
                </a:lnTo>
                <a:lnTo>
                  <a:pt x="140" y="438"/>
                </a:lnTo>
                <a:lnTo>
                  <a:pt x="140" y="438"/>
                </a:lnTo>
                <a:lnTo>
                  <a:pt x="134" y="450"/>
                </a:lnTo>
                <a:lnTo>
                  <a:pt x="130" y="466"/>
                </a:lnTo>
                <a:lnTo>
                  <a:pt x="124" y="508"/>
                </a:lnTo>
                <a:lnTo>
                  <a:pt x="120" y="552"/>
                </a:lnTo>
                <a:lnTo>
                  <a:pt x="118" y="594"/>
                </a:lnTo>
                <a:lnTo>
                  <a:pt x="118" y="5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27475" y="278650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j-ea"/>
                <a:ea typeface="+mj-ea"/>
              </a:rPr>
              <a:t>8×8</a:t>
            </a:r>
            <a:r>
              <a:rPr lang="ja-JP" altLang="en-US" b="1" dirty="0" smtClean="0">
                <a:latin typeface="+mj-ea"/>
                <a:ea typeface="+mj-ea"/>
              </a:rPr>
              <a:t>ピース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15261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878138" y="850900"/>
            <a:ext cx="1514475" cy="962025"/>
          </a:xfrm>
          <a:custGeom>
            <a:avLst/>
            <a:gdLst>
              <a:gd name="T0" fmla="*/ 740 w 954"/>
              <a:gd name="T1" fmla="*/ 548 h 606"/>
              <a:gd name="T2" fmla="*/ 722 w 954"/>
              <a:gd name="T3" fmla="*/ 484 h 606"/>
              <a:gd name="T4" fmla="*/ 726 w 954"/>
              <a:gd name="T5" fmla="*/ 414 h 606"/>
              <a:gd name="T6" fmla="*/ 742 w 954"/>
              <a:gd name="T7" fmla="*/ 390 h 606"/>
              <a:gd name="T8" fmla="*/ 750 w 954"/>
              <a:gd name="T9" fmla="*/ 388 h 606"/>
              <a:gd name="T10" fmla="*/ 824 w 954"/>
              <a:gd name="T11" fmla="*/ 402 h 606"/>
              <a:gd name="T12" fmla="*/ 892 w 954"/>
              <a:gd name="T13" fmla="*/ 410 h 606"/>
              <a:gd name="T14" fmla="*/ 918 w 954"/>
              <a:gd name="T15" fmla="*/ 406 h 606"/>
              <a:gd name="T16" fmla="*/ 938 w 954"/>
              <a:gd name="T17" fmla="*/ 382 h 606"/>
              <a:gd name="T18" fmla="*/ 952 w 954"/>
              <a:gd name="T19" fmla="*/ 330 h 606"/>
              <a:gd name="T20" fmla="*/ 948 w 954"/>
              <a:gd name="T21" fmla="*/ 246 h 606"/>
              <a:gd name="T22" fmla="*/ 932 w 954"/>
              <a:gd name="T23" fmla="*/ 194 h 606"/>
              <a:gd name="T24" fmla="*/ 914 w 954"/>
              <a:gd name="T25" fmla="*/ 170 h 606"/>
              <a:gd name="T26" fmla="*/ 878 w 954"/>
              <a:gd name="T27" fmla="*/ 160 h 606"/>
              <a:gd name="T28" fmla="*/ 838 w 954"/>
              <a:gd name="T29" fmla="*/ 168 h 606"/>
              <a:gd name="T30" fmla="*/ 772 w 954"/>
              <a:gd name="T31" fmla="*/ 206 h 606"/>
              <a:gd name="T32" fmla="*/ 756 w 954"/>
              <a:gd name="T33" fmla="*/ 202 h 606"/>
              <a:gd name="T34" fmla="*/ 734 w 954"/>
              <a:gd name="T35" fmla="*/ 172 h 606"/>
              <a:gd name="T36" fmla="*/ 728 w 954"/>
              <a:gd name="T37" fmla="*/ 136 h 606"/>
              <a:gd name="T38" fmla="*/ 734 w 954"/>
              <a:gd name="T39" fmla="*/ 82 h 606"/>
              <a:gd name="T40" fmla="*/ 752 w 954"/>
              <a:gd name="T41" fmla="*/ 0 h 606"/>
              <a:gd name="T42" fmla="*/ 172 w 954"/>
              <a:gd name="T43" fmla="*/ 44 h 606"/>
              <a:gd name="T44" fmla="*/ 194 w 954"/>
              <a:gd name="T45" fmla="*/ 158 h 606"/>
              <a:gd name="T46" fmla="*/ 196 w 954"/>
              <a:gd name="T47" fmla="*/ 206 h 606"/>
              <a:gd name="T48" fmla="*/ 184 w 954"/>
              <a:gd name="T49" fmla="*/ 228 h 606"/>
              <a:gd name="T50" fmla="*/ 160 w 954"/>
              <a:gd name="T51" fmla="*/ 220 h 606"/>
              <a:gd name="T52" fmla="*/ 100 w 954"/>
              <a:gd name="T53" fmla="*/ 182 h 606"/>
              <a:gd name="T54" fmla="*/ 62 w 954"/>
              <a:gd name="T55" fmla="*/ 168 h 606"/>
              <a:gd name="T56" fmla="*/ 36 w 954"/>
              <a:gd name="T57" fmla="*/ 174 h 606"/>
              <a:gd name="T58" fmla="*/ 10 w 954"/>
              <a:gd name="T59" fmla="*/ 210 h 606"/>
              <a:gd name="T60" fmla="*/ 0 w 954"/>
              <a:gd name="T61" fmla="*/ 268 h 606"/>
              <a:gd name="T62" fmla="*/ 4 w 954"/>
              <a:gd name="T63" fmla="*/ 334 h 606"/>
              <a:gd name="T64" fmla="*/ 24 w 954"/>
              <a:gd name="T65" fmla="*/ 386 h 606"/>
              <a:gd name="T66" fmla="*/ 50 w 954"/>
              <a:gd name="T67" fmla="*/ 410 h 606"/>
              <a:gd name="T68" fmla="*/ 68 w 954"/>
              <a:gd name="T69" fmla="*/ 408 h 606"/>
              <a:gd name="T70" fmla="*/ 186 w 954"/>
              <a:gd name="T71" fmla="*/ 366 h 606"/>
              <a:gd name="T72" fmla="*/ 192 w 954"/>
              <a:gd name="T73" fmla="*/ 404 h 606"/>
              <a:gd name="T74" fmla="*/ 192 w 954"/>
              <a:gd name="T75" fmla="*/ 498 h 606"/>
              <a:gd name="T76" fmla="*/ 174 w 954"/>
              <a:gd name="T77" fmla="*/ 580 h 606"/>
              <a:gd name="T78" fmla="*/ 202 w 954"/>
              <a:gd name="T79" fmla="*/ 592 h 606"/>
              <a:gd name="T80" fmla="*/ 292 w 954"/>
              <a:gd name="T81" fmla="*/ 560 h 606"/>
              <a:gd name="T82" fmla="*/ 318 w 954"/>
              <a:gd name="T83" fmla="*/ 540 h 606"/>
              <a:gd name="T84" fmla="*/ 328 w 954"/>
              <a:gd name="T85" fmla="*/ 500 h 606"/>
              <a:gd name="T86" fmla="*/ 318 w 954"/>
              <a:gd name="T87" fmla="*/ 442 h 606"/>
              <a:gd name="T88" fmla="*/ 324 w 954"/>
              <a:gd name="T89" fmla="*/ 404 h 606"/>
              <a:gd name="T90" fmla="*/ 366 w 954"/>
              <a:gd name="T91" fmla="*/ 382 h 606"/>
              <a:gd name="T92" fmla="*/ 422 w 954"/>
              <a:gd name="T93" fmla="*/ 378 h 606"/>
              <a:gd name="T94" fmla="*/ 486 w 954"/>
              <a:gd name="T95" fmla="*/ 384 h 606"/>
              <a:gd name="T96" fmla="*/ 522 w 954"/>
              <a:gd name="T97" fmla="*/ 402 h 606"/>
              <a:gd name="T98" fmla="*/ 532 w 954"/>
              <a:gd name="T99" fmla="*/ 434 h 606"/>
              <a:gd name="T100" fmla="*/ 522 w 954"/>
              <a:gd name="T101" fmla="*/ 478 h 606"/>
              <a:gd name="T102" fmla="*/ 494 w 954"/>
              <a:gd name="T103" fmla="*/ 530 h 606"/>
              <a:gd name="T104" fmla="*/ 484 w 954"/>
              <a:gd name="T105" fmla="*/ 560 h 606"/>
              <a:gd name="T106" fmla="*/ 496 w 954"/>
              <a:gd name="T107" fmla="*/ 584 h 606"/>
              <a:gd name="T108" fmla="*/ 540 w 954"/>
              <a:gd name="T109" fmla="*/ 602 h 606"/>
              <a:gd name="T110" fmla="*/ 604 w 954"/>
              <a:gd name="T111" fmla="*/ 606 h 606"/>
              <a:gd name="T112" fmla="*/ 672 w 954"/>
              <a:gd name="T113" fmla="*/ 598 h 606"/>
              <a:gd name="T114" fmla="*/ 730 w 954"/>
              <a:gd name="T115" fmla="*/ 580 h 606"/>
              <a:gd name="T116" fmla="*/ 750 w 954"/>
              <a:gd name="T117" fmla="*/ 570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4" h="606">
                <a:moveTo>
                  <a:pt x="750" y="570"/>
                </a:moveTo>
                <a:lnTo>
                  <a:pt x="750" y="570"/>
                </a:lnTo>
                <a:lnTo>
                  <a:pt x="740" y="548"/>
                </a:lnTo>
                <a:lnTo>
                  <a:pt x="740" y="548"/>
                </a:lnTo>
                <a:lnTo>
                  <a:pt x="728" y="514"/>
                </a:lnTo>
                <a:lnTo>
                  <a:pt x="722" y="484"/>
                </a:lnTo>
                <a:lnTo>
                  <a:pt x="720" y="456"/>
                </a:lnTo>
                <a:lnTo>
                  <a:pt x="722" y="434"/>
                </a:lnTo>
                <a:lnTo>
                  <a:pt x="726" y="414"/>
                </a:lnTo>
                <a:lnTo>
                  <a:pt x="732" y="400"/>
                </a:lnTo>
                <a:lnTo>
                  <a:pt x="736" y="394"/>
                </a:lnTo>
                <a:lnTo>
                  <a:pt x="742" y="390"/>
                </a:lnTo>
                <a:lnTo>
                  <a:pt x="746" y="388"/>
                </a:lnTo>
                <a:lnTo>
                  <a:pt x="750" y="388"/>
                </a:lnTo>
                <a:lnTo>
                  <a:pt x="750" y="388"/>
                </a:lnTo>
                <a:lnTo>
                  <a:pt x="764" y="388"/>
                </a:lnTo>
                <a:lnTo>
                  <a:pt x="780" y="392"/>
                </a:lnTo>
                <a:lnTo>
                  <a:pt x="824" y="402"/>
                </a:lnTo>
                <a:lnTo>
                  <a:pt x="848" y="406"/>
                </a:lnTo>
                <a:lnTo>
                  <a:pt x="872" y="410"/>
                </a:lnTo>
                <a:lnTo>
                  <a:pt x="892" y="410"/>
                </a:lnTo>
                <a:lnTo>
                  <a:pt x="910" y="408"/>
                </a:lnTo>
                <a:lnTo>
                  <a:pt x="910" y="408"/>
                </a:lnTo>
                <a:lnTo>
                  <a:pt x="918" y="406"/>
                </a:lnTo>
                <a:lnTo>
                  <a:pt x="926" y="400"/>
                </a:lnTo>
                <a:lnTo>
                  <a:pt x="932" y="392"/>
                </a:lnTo>
                <a:lnTo>
                  <a:pt x="938" y="382"/>
                </a:lnTo>
                <a:lnTo>
                  <a:pt x="942" y="372"/>
                </a:lnTo>
                <a:lnTo>
                  <a:pt x="946" y="358"/>
                </a:lnTo>
                <a:lnTo>
                  <a:pt x="952" y="330"/>
                </a:lnTo>
                <a:lnTo>
                  <a:pt x="954" y="298"/>
                </a:lnTo>
                <a:lnTo>
                  <a:pt x="952" y="262"/>
                </a:lnTo>
                <a:lnTo>
                  <a:pt x="948" y="246"/>
                </a:lnTo>
                <a:lnTo>
                  <a:pt x="944" y="228"/>
                </a:lnTo>
                <a:lnTo>
                  <a:pt x="938" y="212"/>
                </a:lnTo>
                <a:lnTo>
                  <a:pt x="932" y="194"/>
                </a:lnTo>
                <a:lnTo>
                  <a:pt x="932" y="194"/>
                </a:lnTo>
                <a:lnTo>
                  <a:pt x="924" y="180"/>
                </a:lnTo>
                <a:lnTo>
                  <a:pt x="914" y="170"/>
                </a:lnTo>
                <a:lnTo>
                  <a:pt x="902" y="164"/>
                </a:lnTo>
                <a:lnTo>
                  <a:pt x="890" y="160"/>
                </a:lnTo>
                <a:lnTo>
                  <a:pt x="878" y="160"/>
                </a:lnTo>
                <a:lnTo>
                  <a:pt x="864" y="160"/>
                </a:lnTo>
                <a:lnTo>
                  <a:pt x="850" y="164"/>
                </a:lnTo>
                <a:lnTo>
                  <a:pt x="838" y="168"/>
                </a:lnTo>
                <a:lnTo>
                  <a:pt x="812" y="180"/>
                </a:lnTo>
                <a:lnTo>
                  <a:pt x="792" y="192"/>
                </a:lnTo>
                <a:lnTo>
                  <a:pt x="772" y="206"/>
                </a:lnTo>
                <a:lnTo>
                  <a:pt x="772" y="206"/>
                </a:lnTo>
                <a:lnTo>
                  <a:pt x="764" y="204"/>
                </a:lnTo>
                <a:lnTo>
                  <a:pt x="756" y="202"/>
                </a:lnTo>
                <a:lnTo>
                  <a:pt x="748" y="196"/>
                </a:lnTo>
                <a:lnTo>
                  <a:pt x="740" y="186"/>
                </a:lnTo>
                <a:lnTo>
                  <a:pt x="734" y="172"/>
                </a:lnTo>
                <a:lnTo>
                  <a:pt x="730" y="162"/>
                </a:lnTo>
                <a:lnTo>
                  <a:pt x="730" y="150"/>
                </a:lnTo>
                <a:lnTo>
                  <a:pt x="728" y="136"/>
                </a:lnTo>
                <a:lnTo>
                  <a:pt x="730" y="120"/>
                </a:lnTo>
                <a:lnTo>
                  <a:pt x="730" y="120"/>
                </a:lnTo>
                <a:lnTo>
                  <a:pt x="734" y="82"/>
                </a:lnTo>
                <a:lnTo>
                  <a:pt x="740" y="50"/>
                </a:lnTo>
                <a:lnTo>
                  <a:pt x="746" y="22"/>
                </a:lnTo>
                <a:lnTo>
                  <a:pt x="752" y="0"/>
                </a:lnTo>
                <a:lnTo>
                  <a:pt x="162" y="0"/>
                </a:lnTo>
                <a:lnTo>
                  <a:pt x="162" y="0"/>
                </a:lnTo>
                <a:lnTo>
                  <a:pt x="172" y="44"/>
                </a:lnTo>
                <a:lnTo>
                  <a:pt x="186" y="100"/>
                </a:lnTo>
                <a:lnTo>
                  <a:pt x="190" y="130"/>
                </a:lnTo>
                <a:lnTo>
                  <a:pt x="194" y="158"/>
                </a:lnTo>
                <a:lnTo>
                  <a:pt x="196" y="182"/>
                </a:lnTo>
                <a:lnTo>
                  <a:pt x="196" y="206"/>
                </a:lnTo>
                <a:lnTo>
                  <a:pt x="196" y="206"/>
                </a:lnTo>
                <a:lnTo>
                  <a:pt x="194" y="218"/>
                </a:lnTo>
                <a:lnTo>
                  <a:pt x="190" y="224"/>
                </a:lnTo>
                <a:lnTo>
                  <a:pt x="184" y="228"/>
                </a:lnTo>
                <a:lnTo>
                  <a:pt x="178" y="228"/>
                </a:lnTo>
                <a:lnTo>
                  <a:pt x="170" y="224"/>
                </a:lnTo>
                <a:lnTo>
                  <a:pt x="160" y="220"/>
                </a:lnTo>
                <a:lnTo>
                  <a:pt x="138" y="206"/>
                </a:lnTo>
                <a:lnTo>
                  <a:pt x="114" y="190"/>
                </a:lnTo>
                <a:lnTo>
                  <a:pt x="100" y="182"/>
                </a:lnTo>
                <a:lnTo>
                  <a:pt x="88" y="176"/>
                </a:lnTo>
                <a:lnTo>
                  <a:pt x="74" y="172"/>
                </a:lnTo>
                <a:lnTo>
                  <a:pt x="62" y="168"/>
                </a:lnTo>
                <a:lnTo>
                  <a:pt x="48" y="170"/>
                </a:lnTo>
                <a:lnTo>
                  <a:pt x="36" y="174"/>
                </a:lnTo>
                <a:lnTo>
                  <a:pt x="36" y="174"/>
                </a:lnTo>
                <a:lnTo>
                  <a:pt x="26" y="182"/>
                </a:lnTo>
                <a:lnTo>
                  <a:pt x="16" y="194"/>
                </a:lnTo>
                <a:lnTo>
                  <a:pt x="10" y="210"/>
                </a:lnTo>
                <a:lnTo>
                  <a:pt x="4" y="228"/>
                </a:lnTo>
                <a:lnTo>
                  <a:pt x="0" y="248"/>
                </a:lnTo>
                <a:lnTo>
                  <a:pt x="0" y="268"/>
                </a:lnTo>
                <a:lnTo>
                  <a:pt x="0" y="290"/>
                </a:lnTo>
                <a:lnTo>
                  <a:pt x="2" y="312"/>
                </a:lnTo>
                <a:lnTo>
                  <a:pt x="4" y="334"/>
                </a:lnTo>
                <a:lnTo>
                  <a:pt x="10" y="354"/>
                </a:lnTo>
                <a:lnTo>
                  <a:pt x="16" y="372"/>
                </a:lnTo>
                <a:lnTo>
                  <a:pt x="24" y="386"/>
                </a:lnTo>
                <a:lnTo>
                  <a:pt x="34" y="398"/>
                </a:lnTo>
                <a:lnTo>
                  <a:pt x="44" y="406"/>
                </a:lnTo>
                <a:lnTo>
                  <a:pt x="50" y="410"/>
                </a:lnTo>
                <a:lnTo>
                  <a:pt x="56" y="410"/>
                </a:lnTo>
                <a:lnTo>
                  <a:pt x="62" y="410"/>
                </a:lnTo>
                <a:lnTo>
                  <a:pt x="68" y="408"/>
                </a:lnTo>
                <a:lnTo>
                  <a:pt x="68" y="408"/>
                </a:lnTo>
                <a:lnTo>
                  <a:pt x="154" y="378"/>
                </a:lnTo>
                <a:lnTo>
                  <a:pt x="186" y="366"/>
                </a:lnTo>
                <a:lnTo>
                  <a:pt x="186" y="366"/>
                </a:lnTo>
                <a:lnTo>
                  <a:pt x="188" y="384"/>
                </a:lnTo>
                <a:lnTo>
                  <a:pt x="192" y="404"/>
                </a:lnTo>
                <a:lnTo>
                  <a:pt x="194" y="430"/>
                </a:lnTo>
                <a:lnTo>
                  <a:pt x="194" y="462"/>
                </a:lnTo>
                <a:lnTo>
                  <a:pt x="192" y="498"/>
                </a:lnTo>
                <a:lnTo>
                  <a:pt x="186" y="538"/>
                </a:lnTo>
                <a:lnTo>
                  <a:pt x="174" y="580"/>
                </a:lnTo>
                <a:lnTo>
                  <a:pt x="174" y="580"/>
                </a:lnTo>
                <a:lnTo>
                  <a:pt x="170" y="600"/>
                </a:lnTo>
                <a:lnTo>
                  <a:pt x="170" y="600"/>
                </a:lnTo>
                <a:lnTo>
                  <a:pt x="202" y="592"/>
                </a:lnTo>
                <a:lnTo>
                  <a:pt x="234" y="582"/>
                </a:lnTo>
                <a:lnTo>
                  <a:pt x="266" y="570"/>
                </a:lnTo>
                <a:lnTo>
                  <a:pt x="292" y="560"/>
                </a:lnTo>
                <a:lnTo>
                  <a:pt x="292" y="560"/>
                </a:lnTo>
                <a:lnTo>
                  <a:pt x="308" y="550"/>
                </a:lnTo>
                <a:lnTo>
                  <a:pt x="318" y="540"/>
                </a:lnTo>
                <a:lnTo>
                  <a:pt x="326" y="528"/>
                </a:lnTo>
                <a:lnTo>
                  <a:pt x="328" y="514"/>
                </a:lnTo>
                <a:lnTo>
                  <a:pt x="328" y="500"/>
                </a:lnTo>
                <a:lnTo>
                  <a:pt x="326" y="486"/>
                </a:lnTo>
                <a:lnTo>
                  <a:pt x="320" y="456"/>
                </a:lnTo>
                <a:lnTo>
                  <a:pt x="318" y="442"/>
                </a:lnTo>
                <a:lnTo>
                  <a:pt x="318" y="428"/>
                </a:lnTo>
                <a:lnTo>
                  <a:pt x="320" y="416"/>
                </a:lnTo>
                <a:lnTo>
                  <a:pt x="324" y="404"/>
                </a:lnTo>
                <a:lnTo>
                  <a:pt x="334" y="394"/>
                </a:lnTo>
                <a:lnTo>
                  <a:pt x="348" y="386"/>
                </a:lnTo>
                <a:lnTo>
                  <a:pt x="366" y="382"/>
                </a:lnTo>
                <a:lnTo>
                  <a:pt x="394" y="378"/>
                </a:lnTo>
                <a:lnTo>
                  <a:pt x="394" y="378"/>
                </a:lnTo>
                <a:lnTo>
                  <a:pt x="422" y="378"/>
                </a:lnTo>
                <a:lnTo>
                  <a:pt x="446" y="378"/>
                </a:lnTo>
                <a:lnTo>
                  <a:pt x="468" y="380"/>
                </a:lnTo>
                <a:lnTo>
                  <a:pt x="486" y="384"/>
                </a:lnTo>
                <a:lnTo>
                  <a:pt x="500" y="388"/>
                </a:lnTo>
                <a:lnTo>
                  <a:pt x="512" y="394"/>
                </a:lnTo>
                <a:lnTo>
                  <a:pt x="522" y="402"/>
                </a:lnTo>
                <a:lnTo>
                  <a:pt x="528" y="412"/>
                </a:lnTo>
                <a:lnTo>
                  <a:pt x="532" y="422"/>
                </a:lnTo>
                <a:lnTo>
                  <a:pt x="532" y="434"/>
                </a:lnTo>
                <a:lnTo>
                  <a:pt x="532" y="448"/>
                </a:lnTo>
                <a:lnTo>
                  <a:pt x="528" y="462"/>
                </a:lnTo>
                <a:lnTo>
                  <a:pt x="522" y="478"/>
                </a:lnTo>
                <a:lnTo>
                  <a:pt x="516" y="494"/>
                </a:lnTo>
                <a:lnTo>
                  <a:pt x="494" y="530"/>
                </a:lnTo>
                <a:lnTo>
                  <a:pt x="494" y="530"/>
                </a:lnTo>
                <a:lnTo>
                  <a:pt x="486" y="546"/>
                </a:lnTo>
                <a:lnTo>
                  <a:pt x="486" y="554"/>
                </a:lnTo>
                <a:lnTo>
                  <a:pt x="484" y="560"/>
                </a:lnTo>
                <a:lnTo>
                  <a:pt x="486" y="568"/>
                </a:lnTo>
                <a:lnTo>
                  <a:pt x="488" y="574"/>
                </a:lnTo>
                <a:lnTo>
                  <a:pt x="496" y="584"/>
                </a:lnTo>
                <a:lnTo>
                  <a:pt x="508" y="592"/>
                </a:lnTo>
                <a:lnTo>
                  <a:pt x="522" y="598"/>
                </a:lnTo>
                <a:lnTo>
                  <a:pt x="540" y="602"/>
                </a:lnTo>
                <a:lnTo>
                  <a:pt x="560" y="604"/>
                </a:lnTo>
                <a:lnTo>
                  <a:pt x="582" y="606"/>
                </a:lnTo>
                <a:lnTo>
                  <a:pt x="604" y="606"/>
                </a:lnTo>
                <a:lnTo>
                  <a:pt x="628" y="604"/>
                </a:lnTo>
                <a:lnTo>
                  <a:pt x="650" y="602"/>
                </a:lnTo>
                <a:lnTo>
                  <a:pt x="672" y="598"/>
                </a:lnTo>
                <a:lnTo>
                  <a:pt x="694" y="592"/>
                </a:lnTo>
                <a:lnTo>
                  <a:pt x="712" y="586"/>
                </a:lnTo>
                <a:lnTo>
                  <a:pt x="730" y="580"/>
                </a:lnTo>
                <a:lnTo>
                  <a:pt x="730" y="580"/>
                </a:lnTo>
                <a:lnTo>
                  <a:pt x="750" y="570"/>
                </a:lnTo>
                <a:lnTo>
                  <a:pt x="750" y="5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910138" y="2403475"/>
            <a:ext cx="1092200" cy="1241425"/>
          </a:xfrm>
          <a:custGeom>
            <a:avLst/>
            <a:gdLst>
              <a:gd name="T0" fmla="*/ 26 w 688"/>
              <a:gd name="T1" fmla="*/ 188 h 782"/>
              <a:gd name="T2" fmla="*/ 50 w 688"/>
              <a:gd name="T3" fmla="*/ 246 h 782"/>
              <a:gd name="T4" fmla="*/ 50 w 688"/>
              <a:gd name="T5" fmla="*/ 298 h 782"/>
              <a:gd name="T6" fmla="*/ 32 w 688"/>
              <a:gd name="T7" fmla="*/ 348 h 782"/>
              <a:gd name="T8" fmla="*/ 36 w 688"/>
              <a:gd name="T9" fmla="*/ 370 h 782"/>
              <a:gd name="T10" fmla="*/ 68 w 688"/>
              <a:gd name="T11" fmla="*/ 378 h 782"/>
              <a:gd name="T12" fmla="*/ 136 w 688"/>
              <a:gd name="T13" fmla="*/ 364 h 782"/>
              <a:gd name="T14" fmla="*/ 174 w 688"/>
              <a:gd name="T15" fmla="*/ 388 h 782"/>
              <a:gd name="T16" fmla="*/ 188 w 688"/>
              <a:gd name="T17" fmla="*/ 446 h 782"/>
              <a:gd name="T18" fmla="*/ 172 w 688"/>
              <a:gd name="T19" fmla="*/ 502 h 782"/>
              <a:gd name="T20" fmla="*/ 128 w 688"/>
              <a:gd name="T21" fmla="*/ 524 h 782"/>
              <a:gd name="T22" fmla="*/ 26 w 688"/>
              <a:gd name="T23" fmla="*/ 520 h 782"/>
              <a:gd name="T24" fmla="*/ 8 w 688"/>
              <a:gd name="T25" fmla="*/ 526 h 782"/>
              <a:gd name="T26" fmla="*/ 0 w 688"/>
              <a:gd name="T27" fmla="*/ 568 h 782"/>
              <a:gd name="T28" fmla="*/ 24 w 688"/>
              <a:gd name="T29" fmla="*/ 684 h 782"/>
              <a:gd name="T30" fmla="*/ 78 w 688"/>
              <a:gd name="T31" fmla="*/ 742 h 782"/>
              <a:gd name="T32" fmla="*/ 140 w 688"/>
              <a:gd name="T33" fmla="*/ 768 h 782"/>
              <a:gd name="T34" fmla="*/ 276 w 688"/>
              <a:gd name="T35" fmla="*/ 780 h 782"/>
              <a:gd name="T36" fmla="*/ 314 w 688"/>
              <a:gd name="T37" fmla="*/ 764 h 782"/>
              <a:gd name="T38" fmla="*/ 318 w 688"/>
              <a:gd name="T39" fmla="*/ 748 h 782"/>
              <a:gd name="T40" fmla="*/ 266 w 688"/>
              <a:gd name="T41" fmla="*/ 722 h 782"/>
              <a:gd name="T42" fmla="*/ 226 w 688"/>
              <a:gd name="T43" fmla="*/ 690 h 782"/>
              <a:gd name="T44" fmla="*/ 220 w 688"/>
              <a:gd name="T45" fmla="*/ 644 h 782"/>
              <a:gd name="T46" fmla="*/ 262 w 688"/>
              <a:gd name="T47" fmla="*/ 610 h 782"/>
              <a:gd name="T48" fmla="*/ 336 w 688"/>
              <a:gd name="T49" fmla="*/ 596 h 782"/>
              <a:gd name="T50" fmla="*/ 402 w 688"/>
              <a:gd name="T51" fmla="*/ 606 h 782"/>
              <a:gd name="T52" fmla="*/ 452 w 688"/>
              <a:gd name="T53" fmla="*/ 638 h 782"/>
              <a:gd name="T54" fmla="*/ 448 w 688"/>
              <a:gd name="T55" fmla="*/ 682 h 782"/>
              <a:gd name="T56" fmla="*/ 416 w 688"/>
              <a:gd name="T57" fmla="*/ 744 h 782"/>
              <a:gd name="T58" fmla="*/ 430 w 688"/>
              <a:gd name="T59" fmla="*/ 756 h 782"/>
              <a:gd name="T60" fmla="*/ 550 w 688"/>
              <a:gd name="T61" fmla="*/ 762 h 782"/>
              <a:gd name="T62" fmla="*/ 644 w 688"/>
              <a:gd name="T63" fmla="*/ 742 h 782"/>
              <a:gd name="T64" fmla="*/ 684 w 688"/>
              <a:gd name="T65" fmla="*/ 698 h 782"/>
              <a:gd name="T66" fmla="*/ 668 w 688"/>
              <a:gd name="T67" fmla="*/ 578 h 782"/>
              <a:gd name="T68" fmla="*/ 642 w 688"/>
              <a:gd name="T69" fmla="*/ 518 h 782"/>
              <a:gd name="T70" fmla="*/ 596 w 688"/>
              <a:gd name="T71" fmla="*/ 490 h 782"/>
              <a:gd name="T72" fmla="*/ 508 w 688"/>
              <a:gd name="T73" fmla="*/ 496 h 782"/>
              <a:gd name="T74" fmla="*/ 454 w 688"/>
              <a:gd name="T75" fmla="*/ 492 h 782"/>
              <a:gd name="T76" fmla="*/ 440 w 688"/>
              <a:gd name="T77" fmla="*/ 468 h 782"/>
              <a:gd name="T78" fmla="*/ 444 w 688"/>
              <a:gd name="T79" fmla="*/ 394 h 782"/>
              <a:gd name="T80" fmla="*/ 464 w 688"/>
              <a:gd name="T81" fmla="*/ 356 h 782"/>
              <a:gd name="T82" fmla="*/ 514 w 688"/>
              <a:gd name="T83" fmla="*/ 354 h 782"/>
              <a:gd name="T84" fmla="*/ 612 w 688"/>
              <a:gd name="T85" fmla="*/ 400 h 782"/>
              <a:gd name="T86" fmla="*/ 652 w 688"/>
              <a:gd name="T87" fmla="*/ 400 h 782"/>
              <a:gd name="T88" fmla="*/ 676 w 688"/>
              <a:gd name="T89" fmla="*/ 378 h 782"/>
              <a:gd name="T90" fmla="*/ 688 w 688"/>
              <a:gd name="T91" fmla="*/ 336 h 782"/>
              <a:gd name="T92" fmla="*/ 660 w 688"/>
              <a:gd name="T93" fmla="*/ 226 h 782"/>
              <a:gd name="T94" fmla="*/ 592 w 688"/>
              <a:gd name="T95" fmla="*/ 186 h 782"/>
              <a:gd name="T96" fmla="*/ 538 w 688"/>
              <a:gd name="T97" fmla="*/ 172 h 782"/>
              <a:gd name="T98" fmla="*/ 508 w 688"/>
              <a:gd name="T99" fmla="*/ 122 h 782"/>
              <a:gd name="T100" fmla="*/ 482 w 688"/>
              <a:gd name="T101" fmla="*/ 46 h 782"/>
              <a:gd name="T102" fmla="*/ 434 w 688"/>
              <a:gd name="T103" fmla="*/ 10 h 782"/>
              <a:gd name="T104" fmla="*/ 378 w 688"/>
              <a:gd name="T105" fmla="*/ 0 h 782"/>
              <a:gd name="T106" fmla="*/ 304 w 688"/>
              <a:gd name="T107" fmla="*/ 12 h 782"/>
              <a:gd name="T108" fmla="*/ 252 w 688"/>
              <a:gd name="T109" fmla="*/ 40 h 782"/>
              <a:gd name="T110" fmla="*/ 242 w 688"/>
              <a:gd name="T111" fmla="*/ 74 h 782"/>
              <a:gd name="T112" fmla="*/ 292 w 688"/>
              <a:gd name="T113" fmla="*/ 108 h 782"/>
              <a:gd name="T114" fmla="*/ 346 w 688"/>
              <a:gd name="T115" fmla="*/ 150 h 782"/>
              <a:gd name="T116" fmla="*/ 324 w 688"/>
              <a:gd name="T117" fmla="*/ 166 h 782"/>
              <a:gd name="T118" fmla="*/ 234 w 688"/>
              <a:gd name="T119" fmla="*/ 180 h 782"/>
              <a:gd name="T120" fmla="*/ 112 w 688"/>
              <a:gd name="T121" fmla="*/ 164 h 782"/>
              <a:gd name="T122" fmla="*/ 54 w 688"/>
              <a:gd name="T123" fmla="*/ 146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8" h="782">
                <a:moveTo>
                  <a:pt x="2" y="142"/>
                </a:moveTo>
                <a:lnTo>
                  <a:pt x="2" y="142"/>
                </a:lnTo>
                <a:lnTo>
                  <a:pt x="12" y="164"/>
                </a:lnTo>
                <a:lnTo>
                  <a:pt x="26" y="188"/>
                </a:lnTo>
                <a:lnTo>
                  <a:pt x="26" y="188"/>
                </a:lnTo>
                <a:lnTo>
                  <a:pt x="36" y="210"/>
                </a:lnTo>
                <a:lnTo>
                  <a:pt x="44" y="228"/>
                </a:lnTo>
                <a:lnTo>
                  <a:pt x="50" y="246"/>
                </a:lnTo>
                <a:lnTo>
                  <a:pt x="52" y="260"/>
                </a:lnTo>
                <a:lnTo>
                  <a:pt x="54" y="274"/>
                </a:lnTo>
                <a:lnTo>
                  <a:pt x="52" y="288"/>
                </a:lnTo>
                <a:lnTo>
                  <a:pt x="50" y="298"/>
                </a:lnTo>
                <a:lnTo>
                  <a:pt x="46" y="308"/>
                </a:lnTo>
                <a:lnTo>
                  <a:pt x="40" y="326"/>
                </a:lnTo>
                <a:lnTo>
                  <a:pt x="32" y="342"/>
                </a:lnTo>
                <a:lnTo>
                  <a:pt x="32" y="348"/>
                </a:lnTo>
                <a:lnTo>
                  <a:pt x="30" y="356"/>
                </a:lnTo>
                <a:lnTo>
                  <a:pt x="32" y="362"/>
                </a:lnTo>
                <a:lnTo>
                  <a:pt x="36" y="370"/>
                </a:lnTo>
                <a:lnTo>
                  <a:pt x="36" y="370"/>
                </a:lnTo>
                <a:lnTo>
                  <a:pt x="42" y="376"/>
                </a:lnTo>
                <a:lnTo>
                  <a:pt x="50" y="378"/>
                </a:lnTo>
                <a:lnTo>
                  <a:pt x="58" y="380"/>
                </a:lnTo>
                <a:lnTo>
                  <a:pt x="68" y="378"/>
                </a:lnTo>
                <a:lnTo>
                  <a:pt x="90" y="372"/>
                </a:lnTo>
                <a:lnTo>
                  <a:pt x="112" y="366"/>
                </a:lnTo>
                <a:lnTo>
                  <a:pt x="124" y="364"/>
                </a:lnTo>
                <a:lnTo>
                  <a:pt x="136" y="364"/>
                </a:lnTo>
                <a:lnTo>
                  <a:pt x="146" y="364"/>
                </a:lnTo>
                <a:lnTo>
                  <a:pt x="156" y="370"/>
                </a:lnTo>
                <a:lnTo>
                  <a:pt x="166" y="376"/>
                </a:lnTo>
                <a:lnTo>
                  <a:pt x="174" y="388"/>
                </a:lnTo>
                <a:lnTo>
                  <a:pt x="180" y="404"/>
                </a:lnTo>
                <a:lnTo>
                  <a:pt x="186" y="424"/>
                </a:lnTo>
                <a:lnTo>
                  <a:pt x="186" y="424"/>
                </a:lnTo>
                <a:lnTo>
                  <a:pt x="188" y="446"/>
                </a:lnTo>
                <a:lnTo>
                  <a:pt x="188" y="464"/>
                </a:lnTo>
                <a:lnTo>
                  <a:pt x="184" y="478"/>
                </a:lnTo>
                <a:lnTo>
                  <a:pt x="180" y="492"/>
                </a:lnTo>
                <a:lnTo>
                  <a:pt x="172" y="502"/>
                </a:lnTo>
                <a:lnTo>
                  <a:pt x="164" y="510"/>
                </a:lnTo>
                <a:lnTo>
                  <a:pt x="152" y="518"/>
                </a:lnTo>
                <a:lnTo>
                  <a:pt x="140" y="522"/>
                </a:lnTo>
                <a:lnTo>
                  <a:pt x="128" y="524"/>
                </a:lnTo>
                <a:lnTo>
                  <a:pt x="114" y="526"/>
                </a:lnTo>
                <a:lnTo>
                  <a:pt x="84" y="526"/>
                </a:lnTo>
                <a:lnTo>
                  <a:pt x="54" y="524"/>
                </a:lnTo>
                <a:lnTo>
                  <a:pt x="26" y="520"/>
                </a:lnTo>
                <a:lnTo>
                  <a:pt x="26" y="520"/>
                </a:lnTo>
                <a:lnTo>
                  <a:pt x="18" y="520"/>
                </a:lnTo>
                <a:lnTo>
                  <a:pt x="12" y="522"/>
                </a:lnTo>
                <a:lnTo>
                  <a:pt x="8" y="526"/>
                </a:lnTo>
                <a:lnTo>
                  <a:pt x="4" y="532"/>
                </a:lnTo>
                <a:lnTo>
                  <a:pt x="2" y="538"/>
                </a:lnTo>
                <a:lnTo>
                  <a:pt x="0" y="548"/>
                </a:lnTo>
                <a:lnTo>
                  <a:pt x="0" y="568"/>
                </a:lnTo>
                <a:lnTo>
                  <a:pt x="2" y="594"/>
                </a:lnTo>
                <a:lnTo>
                  <a:pt x="8" y="622"/>
                </a:lnTo>
                <a:lnTo>
                  <a:pt x="16" y="654"/>
                </a:lnTo>
                <a:lnTo>
                  <a:pt x="24" y="684"/>
                </a:lnTo>
                <a:lnTo>
                  <a:pt x="24" y="684"/>
                </a:lnTo>
                <a:lnTo>
                  <a:pt x="46" y="712"/>
                </a:lnTo>
                <a:lnTo>
                  <a:pt x="60" y="728"/>
                </a:lnTo>
                <a:lnTo>
                  <a:pt x="78" y="742"/>
                </a:lnTo>
                <a:lnTo>
                  <a:pt x="78" y="742"/>
                </a:lnTo>
                <a:lnTo>
                  <a:pt x="92" y="750"/>
                </a:lnTo>
                <a:lnTo>
                  <a:pt x="106" y="756"/>
                </a:lnTo>
                <a:lnTo>
                  <a:pt x="140" y="768"/>
                </a:lnTo>
                <a:lnTo>
                  <a:pt x="176" y="776"/>
                </a:lnTo>
                <a:lnTo>
                  <a:pt x="212" y="780"/>
                </a:lnTo>
                <a:lnTo>
                  <a:pt x="246" y="782"/>
                </a:lnTo>
                <a:lnTo>
                  <a:pt x="276" y="780"/>
                </a:lnTo>
                <a:lnTo>
                  <a:pt x="290" y="776"/>
                </a:lnTo>
                <a:lnTo>
                  <a:pt x="300" y="774"/>
                </a:lnTo>
                <a:lnTo>
                  <a:pt x="308" y="768"/>
                </a:lnTo>
                <a:lnTo>
                  <a:pt x="314" y="764"/>
                </a:lnTo>
                <a:lnTo>
                  <a:pt x="314" y="764"/>
                </a:lnTo>
                <a:lnTo>
                  <a:pt x="316" y="758"/>
                </a:lnTo>
                <a:lnTo>
                  <a:pt x="318" y="752"/>
                </a:lnTo>
                <a:lnTo>
                  <a:pt x="318" y="748"/>
                </a:lnTo>
                <a:lnTo>
                  <a:pt x="316" y="744"/>
                </a:lnTo>
                <a:lnTo>
                  <a:pt x="308" y="738"/>
                </a:lnTo>
                <a:lnTo>
                  <a:pt x="296" y="734"/>
                </a:lnTo>
                <a:lnTo>
                  <a:pt x="266" y="722"/>
                </a:lnTo>
                <a:lnTo>
                  <a:pt x="250" y="712"/>
                </a:lnTo>
                <a:lnTo>
                  <a:pt x="236" y="702"/>
                </a:lnTo>
                <a:lnTo>
                  <a:pt x="236" y="702"/>
                </a:lnTo>
                <a:lnTo>
                  <a:pt x="226" y="690"/>
                </a:lnTo>
                <a:lnTo>
                  <a:pt x="218" y="678"/>
                </a:lnTo>
                <a:lnTo>
                  <a:pt x="216" y="666"/>
                </a:lnTo>
                <a:lnTo>
                  <a:pt x="216" y="654"/>
                </a:lnTo>
                <a:lnTo>
                  <a:pt x="220" y="644"/>
                </a:lnTo>
                <a:lnTo>
                  <a:pt x="226" y="634"/>
                </a:lnTo>
                <a:lnTo>
                  <a:pt x="236" y="624"/>
                </a:lnTo>
                <a:lnTo>
                  <a:pt x="248" y="616"/>
                </a:lnTo>
                <a:lnTo>
                  <a:pt x="262" y="610"/>
                </a:lnTo>
                <a:lnTo>
                  <a:pt x="280" y="604"/>
                </a:lnTo>
                <a:lnTo>
                  <a:pt x="296" y="600"/>
                </a:lnTo>
                <a:lnTo>
                  <a:pt x="316" y="598"/>
                </a:lnTo>
                <a:lnTo>
                  <a:pt x="336" y="596"/>
                </a:lnTo>
                <a:lnTo>
                  <a:pt x="358" y="598"/>
                </a:lnTo>
                <a:lnTo>
                  <a:pt x="380" y="600"/>
                </a:lnTo>
                <a:lnTo>
                  <a:pt x="402" y="606"/>
                </a:lnTo>
                <a:lnTo>
                  <a:pt x="402" y="606"/>
                </a:lnTo>
                <a:lnTo>
                  <a:pt x="420" y="612"/>
                </a:lnTo>
                <a:lnTo>
                  <a:pt x="436" y="620"/>
                </a:lnTo>
                <a:lnTo>
                  <a:pt x="446" y="628"/>
                </a:lnTo>
                <a:lnTo>
                  <a:pt x="452" y="638"/>
                </a:lnTo>
                <a:lnTo>
                  <a:pt x="454" y="648"/>
                </a:lnTo>
                <a:lnTo>
                  <a:pt x="454" y="660"/>
                </a:lnTo>
                <a:lnTo>
                  <a:pt x="452" y="670"/>
                </a:lnTo>
                <a:lnTo>
                  <a:pt x="448" y="682"/>
                </a:lnTo>
                <a:lnTo>
                  <a:pt x="436" y="702"/>
                </a:lnTo>
                <a:lnTo>
                  <a:pt x="424" y="722"/>
                </a:lnTo>
                <a:lnTo>
                  <a:pt x="416" y="738"/>
                </a:lnTo>
                <a:lnTo>
                  <a:pt x="416" y="744"/>
                </a:lnTo>
                <a:lnTo>
                  <a:pt x="418" y="750"/>
                </a:lnTo>
                <a:lnTo>
                  <a:pt x="418" y="750"/>
                </a:lnTo>
                <a:lnTo>
                  <a:pt x="422" y="754"/>
                </a:lnTo>
                <a:lnTo>
                  <a:pt x="430" y="756"/>
                </a:lnTo>
                <a:lnTo>
                  <a:pt x="452" y="760"/>
                </a:lnTo>
                <a:lnTo>
                  <a:pt x="480" y="764"/>
                </a:lnTo>
                <a:lnTo>
                  <a:pt x="514" y="764"/>
                </a:lnTo>
                <a:lnTo>
                  <a:pt x="550" y="762"/>
                </a:lnTo>
                <a:lnTo>
                  <a:pt x="586" y="758"/>
                </a:lnTo>
                <a:lnTo>
                  <a:pt x="618" y="750"/>
                </a:lnTo>
                <a:lnTo>
                  <a:pt x="644" y="742"/>
                </a:lnTo>
                <a:lnTo>
                  <a:pt x="644" y="742"/>
                </a:lnTo>
                <a:lnTo>
                  <a:pt x="664" y="734"/>
                </a:lnTo>
                <a:lnTo>
                  <a:pt x="686" y="730"/>
                </a:lnTo>
                <a:lnTo>
                  <a:pt x="686" y="730"/>
                </a:lnTo>
                <a:lnTo>
                  <a:pt x="684" y="698"/>
                </a:lnTo>
                <a:lnTo>
                  <a:pt x="682" y="666"/>
                </a:lnTo>
                <a:lnTo>
                  <a:pt x="680" y="634"/>
                </a:lnTo>
                <a:lnTo>
                  <a:pt x="674" y="606"/>
                </a:lnTo>
                <a:lnTo>
                  <a:pt x="668" y="578"/>
                </a:lnTo>
                <a:lnTo>
                  <a:pt x="660" y="554"/>
                </a:lnTo>
                <a:lnTo>
                  <a:pt x="652" y="534"/>
                </a:lnTo>
                <a:lnTo>
                  <a:pt x="642" y="518"/>
                </a:lnTo>
                <a:lnTo>
                  <a:pt x="642" y="518"/>
                </a:lnTo>
                <a:lnTo>
                  <a:pt x="634" y="510"/>
                </a:lnTo>
                <a:lnTo>
                  <a:pt x="628" y="504"/>
                </a:lnTo>
                <a:lnTo>
                  <a:pt x="612" y="494"/>
                </a:lnTo>
                <a:lnTo>
                  <a:pt x="596" y="490"/>
                </a:lnTo>
                <a:lnTo>
                  <a:pt x="580" y="488"/>
                </a:lnTo>
                <a:lnTo>
                  <a:pt x="562" y="488"/>
                </a:lnTo>
                <a:lnTo>
                  <a:pt x="544" y="490"/>
                </a:lnTo>
                <a:lnTo>
                  <a:pt x="508" y="496"/>
                </a:lnTo>
                <a:lnTo>
                  <a:pt x="492" y="498"/>
                </a:lnTo>
                <a:lnTo>
                  <a:pt x="478" y="498"/>
                </a:lnTo>
                <a:lnTo>
                  <a:pt x="466" y="496"/>
                </a:lnTo>
                <a:lnTo>
                  <a:pt x="454" y="492"/>
                </a:lnTo>
                <a:lnTo>
                  <a:pt x="450" y="488"/>
                </a:lnTo>
                <a:lnTo>
                  <a:pt x="446" y="482"/>
                </a:lnTo>
                <a:lnTo>
                  <a:pt x="442" y="476"/>
                </a:lnTo>
                <a:lnTo>
                  <a:pt x="440" y="468"/>
                </a:lnTo>
                <a:lnTo>
                  <a:pt x="438" y="448"/>
                </a:lnTo>
                <a:lnTo>
                  <a:pt x="438" y="420"/>
                </a:lnTo>
                <a:lnTo>
                  <a:pt x="438" y="420"/>
                </a:lnTo>
                <a:lnTo>
                  <a:pt x="444" y="394"/>
                </a:lnTo>
                <a:lnTo>
                  <a:pt x="450" y="374"/>
                </a:lnTo>
                <a:lnTo>
                  <a:pt x="454" y="368"/>
                </a:lnTo>
                <a:lnTo>
                  <a:pt x="460" y="362"/>
                </a:lnTo>
                <a:lnTo>
                  <a:pt x="464" y="356"/>
                </a:lnTo>
                <a:lnTo>
                  <a:pt x="470" y="354"/>
                </a:lnTo>
                <a:lnTo>
                  <a:pt x="484" y="350"/>
                </a:lnTo>
                <a:lnTo>
                  <a:pt x="498" y="352"/>
                </a:lnTo>
                <a:lnTo>
                  <a:pt x="514" y="354"/>
                </a:lnTo>
                <a:lnTo>
                  <a:pt x="530" y="362"/>
                </a:lnTo>
                <a:lnTo>
                  <a:pt x="564" y="378"/>
                </a:lnTo>
                <a:lnTo>
                  <a:pt x="596" y="394"/>
                </a:lnTo>
                <a:lnTo>
                  <a:pt x="612" y="400"/>
                </a:lnTo>
                <a:lnTo>
                  <a:pt x="626" y="404"/>
                </a:lnTo>
                <a:lnTo>
                  <a:pt x="640" y="404"/>
                </a:lnTo>
                <a:lnTo>
                  <a:pt x="646" y="402"/>
                </a:lnTo>
                <a:lnTo>
                  <a:pt x="652" y="400"/>
                </a:lnTo>
                <a:lnTo>
                  <a:pt x="652" y="400"/>
                </a:lnTo>
                <a:lnTo>
                  <a:pt x="662" y="394"/>
                </a:lnTo>
                <a:lnTo>
                  <a:pt x="670" y="386"/>
                </a:lnTo>
                <a:lnTo>
                  <a:pt x="676" y="378"/>
                </a:lnTo>
                <a:lnTo>
                  <a:pt x="682" y="370"/>
                </a:lnTo>
                <a:lnTo>
                  <a:pt x="686" y="360"/>
                </a:lnTo>
                <a:lnTo>
                  <a:pt x="688" y="348"/>
                </a:lnTo>
                <a:lnTo>
                  <a:pt x="688" y="336"/>
                </a:lnTo>
                <a:lnTo>
                  <a:pt x="688" y="324"/>
                </a:lnTo>
                <a:lnTo>
                  <a:pt x="684" y="294"/>
                </a:lnTo>
                <a:lnTo>
                  <a:pt x="674" y="262"/>
                </a:lnTo>
                <a:lnTo>
                  <a:pt x="660" y="226"/>
                </a:lnTo>
                <a:lnTo>
                  <a:pt x="642" y="186"/>
                </a:lnTo>
                <a:lnTo>
                  <a:pt x="642" y="186"/>
                </a:lnTo>
                <a:lnTo>
                  <a:pt x="618" y="188"/>
                </a:lnTo>
                <a:lnTo>
                  <a:pt x="592" y="186"/>
                </a:lnTo>
                <a:lnTo>
                  <a:pt x="568" y="184"/>
                </a:lnTo>
                <a:lnTo>
                  <a:pt x="548" y="178"/>
                </a:lnTo>
                <a:lnTo>
                  <a:pt x="548" y="178"/>
                </a:lnTo>
                <a:lnTo>
                  <a:pt x="538" y="172"/>
                </a:lnTo>
                <a:lnTo>
                  <a:pt x="528" y="164"/>
                </a:lnTo>
                <a:lnTo>
                  <a:pt x="522" y="154"/>
                </a:lnTo>
                <a:lnTo>
                  <a:pt x="516" y="144"/>
                </a:lnTo>
                <a:lnTo>
                  <a:pt x="508" y="122"/>
                </a:lnTo>
                <a:lnTo>
                  <a:pt x="502" y="96"/>
                </a:lnTo>
                <a:lnTo>
                  <a:pt x="494" y="70"/>
                </a:lnTo>
                <a:lnTo>
                  <a:pt x="488" y="58"/>
                </a:lnTo>
                <a:lnTo>
                  <a:pt x="482" y="46"/>
                </a:lnTo>
                <a:lnTo>
                  <a:pt x="472" y="36"/>
                </a:lnTo>
                <a:lnTo>
                  <a:pt x="462" y="26"/>
                </a:lnTo>
                <a:lnTo>
                  <a:pt x="450" y="18"/>
                </a:lnTo>
                <a:lnTo>
                  <a:pt x="434" y="10"/>
                </a:lnTo>
                <a:lnTo>
                  <a:pt x="434" y="10"/>
                </a:lnTo>
                <a:lnTo>
                  <a:pt x="416" y="4"/>
                </a:lnTo>
                <a:lnTo>
                  <a:pt x="396" y="2"/>
                </a:lnTo>
                <a:lnTo>
                  <a:pt x="378" y="0"/>
                </a:lnTo>
                <a:lnTo>
                  <a:pt x="358" y="0"/>
                </a:lnTo>
                <a:lnTo>
                  <a:pt x="340" y="2"/>
                </a:lnTo>
                <a:lnTo>
                  <a:pt x="322" y="6"/>
                </a:lnTo>
                <a:lnTo>
                  <a:pt x="304" y="12"/>
                </a:lnTo>
                <a:lnTo>
                  <a:pt x="288" y="18"/>
                </a:lnTo>
                <a:lnTo>
                  <a:pt x="274" y="24"/>
                </a:lnTo>
                <a:lnTo>
                  <a:pt x="262" y="32"/>
                </a:lnTo>
                <a:lnTo>
                  <a:pt x="252" y="40"/>
                </a:lnTo>
                <a:lnTo>
                  <a:pt x="244" y="48"/>
                </a:lnTo>
                <a:lnTo>
                  <a:pt x="240" y="58"/>
                </a:lnTo>
                <a:lnTo>
                  <a:pt x="240" y="66"/>
                </a:lnTo>
                <a:lnTo>
                  <a:pt x="242" y="74"/>
                </a:lnTo>
                <a:lnTo>
                  <a:pt x="250" y="82"/>
                </a:lnTo>
                <a:lnTo>
                  <a:pt x="250" y="82"/>
                </a:lnTo>
                <a:lnTo>
                  <a:pt x="270" y="96"/>
                </a:lnTo>
                <a:lnTo>
                  <a:pt x="292" y="108"/>
                </a:lnTo>
                <a:lnTo>
                  <a:pt x="330" y="130"/>
                </a:lnTo>
                <a:lnTo>
                  <a:pt x="342" y="140"/>
                </a:lnTo>
                <a:lnTo>
                  <a:pt x="346" y="146"/>
                </a:lnTo>
                <a:lnTo>
                  <a:pt x="346" y="150"/>
                </a:lnTo>
                <a:lnTo>
                  <a:pt x="346" y="154"/>
                </a:lnTo>
                <a:lnTo>
                  <a:pt x="342" y="158"/>
                </a:lnTo>
                <a:lnTo>
                  <a:pt x="334" y="162"/>
                </a:lnTo>
                <a:lnTo>
                  <a:pt x="324" y="166"/>
                </a:lnTo>
                <a:lnTo>
                  <a:pt x="324" y="166"/>
                </a:lnTo>
                <a:lnTo>
                  <a:pt x="298" y="174"/>
                </a:lnTo>
                <a:lnTo>
                  <a:pt x="268" y="178"/>
                </a:lnTo>
                <a:lnTo>
                  <a:pt x="234" y="180"/>
                </a:lnTo>
                <a:lnTo>
                  <a:pt x="202" y="178"/>
                </a:lnTo>
                <a:lnTo>
                  <a:pt x="168" y="176"/>
                </a:lnTo>
                <a:lnTo>
                  <a:pt x="138" y="172"/>
                </a:lnTo>
                <a:lnTo>
                  <a:pt x="112" y="164"/>
                </a:lnTo>
                <a:lnTo>
                  <a:pt x="90" y="156"/>
                </a:lnTo>
                <a:lnTo>
                  <a:pt x="90" y="156"/>
                </a:lnTo>
                <a:lnTo>
                  <a:pt x="74" y="150"/>
                </a:lnTo>
                <a:lnTo>
                  <a:pt x="54" y="146"/>
                </a:lnTo>
                <a:lnTo>
                  <a:pt x="30" y="144"/>
                </a:lnTo>
                <a:lnTo>
                  <a:pt x="2" y="142"/>
                </a:lnTo>
                <a:lnTo>
                  <a:pt x="2" y="1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817813" y="2632075"/>
            <a:ext cx="1635125" cy="1000125"/>
          </a:xfrm>
          <a:custGeom>
            <a:avLst/>
            <a:gdLst>
              <a:gd name="T0" fmla="*/ 800 w 1030"/>
              <a:gd name="T1" fmla="*/ 532 h 630"/>
              <a:gd name="T2" fmla="*/ 772 w 1030"/>
              <a:gd name="T3" fmla="*/ 404 h 630"/>
              <a:gd name="T4" fmla="*/ 790 w 1030"/>
              <a:gd name="T5" fmla="*/ 380 h 630"/>
              <a:gd name="T6" fmla="*/ 856 w 1030"/>
              <a:gd name="T7" fmla="*/ 386 h 630"/>
              <a:gd name="T8" fmla="*/ 910 w 1030"/>
              <a:gd name="T9" fmla="*/ 430 h 630"/>
              <a:gd name="T10" fmla="*/ 978 w 1030"/>
              <a:gd name="T11" fmla="*/ 410 h 630"/>
              <a:gd name="T12" fmla="*/ 1024 w 1030"/>
              <a:gd name="T13" fmla="*/ 352 h 630"/>
              <a:gd name="T14" fmla="*/ 1024 w 1030"/>
              <a:gd name="T15" fmla="*/ 304 h 630"/>
              <a:gd name="T16" fmla="*/ 970 w 1030"/>
              <a:gd name="T17" fmla="*/ 262 h 630"/>
              <a:gd name="T18" fmla="*/ 890 w 1030"/>
              <a:gd name="T19" fmla="*/ 244 h 630"/>
              <a:gd name="T20" fmla="*/ 810 w 1030"/>
              <a:gd name="T21" fmla="*/ 268 h 630"/>
              <a:gd name="T22" fmla="*/ 762 w 1030"/>
              <a:gd name="T23" fmla="*/ 234 h 630"/>
              <a:gd name="T24" fmla="*/ 746 w 1030"/>
              <a:gd name="T25" fmla="*/ 116 h 630"/>
              <a:gd name="T26" fmla="*/ 778 w 1030"/>
              <a:gd name="T27" fmla="*/ 34 h 630"/>
              <a:gd name="T28" fmla="*/ 688 w 1030"/>
              <a:gd name="T29" fmla="*/ 4 h 630"/>
              <a:gd name="T30" fmla="*/ 586 w 1030"/>
              <a:gd name="T31" fmla="*/ 22 h 630"/>
              <a:gd name="T32" fmla="*/ 576 w 1030"/>
              <a:gd name="T33" fmla="*/ 56 h 630"/>
              <a:gd name="T34" fmla="*/ 592 w 1030"/>
              <a:gd name="T35" fmla="*/ 128 h 630"/>
              <a:gd name="T36" fmla="*/ 574 w 1030"/>
              <a:gd name="T37" fmla="*/ 174 h 630"/>
              <a:gd name="T38" fmla="*/ 508 w 1030"/>
              <a:gd name="T39" fmla="*/ 236 h 630"/>
              <a:gd name="T40" fmla="*/ 454 w 1030"/>
              <a:gd name="T41" fmla="*/ 230 h 630"/>
              <a:gd name="T42" fmla="*/ 434 w 1030"/>
              <a:gd name="T43" fmla="*/ 160 h 630"/>
              <a:gd name="T44" fmla="*/ 450 w 1030"/>
              <a:gd name="T45" fmla="*/ 44 h 630"/>
              <a:gd name="T46" fmla="*/ 436 w 1030"/>
              <a:gd name="T47" fmla="*/ 22 h 630"/>
              <a:gd name="T48" fmla="*/ 266 w 1030"/>
              <a:gd name="T49" fmla="*/ 36 h 630"/>
              <a:gd name="T50" fmla="*/ 222 w 1030"/>
              <a:gd name="T51" fmla="*/ 30 h 630"/>
              <a:gd name="T52" fmla="*/ 206 w 1030"/>
              <a:gd name="T53" fmla="*/ 80 h 630"/>
              <a:gd name="T54" fmla="*/ 212 w 1030"/>
              <a:gd name="T55" fmla="*/ 258 h 630"/>
              <a:gd name="T56" fmla="*/ 188 w 1030"/>
              <a:gd name="T57" fmla="*/ 268 h 630"/>
              <a:gd name="T58" fmla="*/ 102 w 1030"/>
              <a:gd name="T59" fmla="*/ 212 h 630"/>
              <a:gd name="T60" fmla="*/ 32 w 1030"/>
              <a:gd name="T61" fmla="*/ 204 h 630"/>
              <a:gd name="T62" fmla="*/ 4 w 1030"/>
              <a:gd name="T63" fmla="*/ 244 h 630"/>
              <a:gd name="T64" fmla="*/ 8 w 1030"/>
              <a:gd name="T65" fmla="*/ 354 h 630"/>
              <a:gd name="T66" fmla="*/ 46 w 1030"/>
              <a:gd name="T67" fmla="*/ 444 h 630"/>
              <a:gd name="T68" fmla="*/ 74 w 1030"/>
              <a:gd name="T69" fmla="*/ 450 h 630"/>
              <a:gd name="T70" fmla="*/ 174 w 1030"/>
              <a:gd name="T71" fmla="*/ 376 h 630"/>
              <a:gd name="T72" fmla="*/ 212 w 1030"/>
              <a:gd name="T73" fmla="*/ 376 h 630"/>
              <a:gd name="T74" fmla="*/ 212 w 1030"/>
              <a:gd name="T75" fmla="*/ 430 h 630"/>
              <a:gd name="T76" fmla="*/ 200 w 1030"/>
              <a:gd name="T77" fmla="*/ 564 h 630"/>
              <a:gd name="T78" fmla="*/ 258 w 1030"/>
              <a:gd name="T79" fmla="*/ 596 h 630"/>
              <a:gd name="T80" fmla="*/ 338 w 1030"/>
              <a:gd name="T81" fmla="*/ 626 h 630"/>
              <a:gd name="T82" fmla="*/ 430 w 1030"/>
              <a:gd name="T83" fmla="*/ 624 h 630"/>
              <a:gd name="T84" fmla="*/ 458 w 1030"/>
              <a:gd name="T85" fmla="*/ 598 h 630"/>
              <a:gd name="T86" fmla="*/ 446 w 1030"/>
              <a:gd name="T87" fmla="*/ 540 h 630"/>
              <a:gd name="T88" fmla="*/ 438 w 1030"/>
              <a:gd name="T89" fmla="*/ 466 h 630"/>
              <a:gd name="T90" fmla="*/ 486 w 1030"/>
              <a:gd name="T91" fmla="*/ 426 h 630"/>
              <a:gd name="T92" fmla="*/ 566 w 1030"/>
              <a:gd name="T93" fmla="*/ 428 h 630"/>
              <a:gd name="T94" fmla="*/ 628 w 1030"/>
              <a:gd name="T95" fmla="*/ 470 h 630"/>
              <a:gd name="T96" fmla="*/ 642 w 1030"/>
              <a:gd name="T97" fmla="*/ 510 h 630"/>
              <a:gd name="T98" fmla="*/ 600 w 1030"/>
              <a:gd name="T99" fmla="*/ 574 h 630"/>
              <a:gd name="T100" fmla="*/ 602 w 1030"/>
              <a:gd name="T101" fmla="*/ 600 h 630"/>
              <a:gd name="T102" fmla="*/ 666 w 1030"/>
              <a:gd name="T103" fmla="*/ 624 h 630"/>
              <a:gd name="T104" fmla="*/ 784 w 1030"/>
              <a:gd name="T105" fmla="*/ 610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30" h="630">
                <a:moveTo>
                  <a:pt x="802" y="602"/>
                </a:moveTo>
                <a:lnTo>
                  <a:pt x="802" y="602"/>
                </a:lnTo>
                <a:lnTo>
                  <a:pt x="802" y="586"/>
                </a:lnTo>
                <a:lnTo>
                  <a:pt x="802" y="568"/>
                </a:lnTo>
                <a:lnTo>
                  <a:pt x="800" y="532"/>
                </a:lnTo>
                <a:lnTo>
                  <a:pt x="792" y="498"/>
                </a:lnTo>
                <a:lnTo>
                  <a:pt x="784" y="466"/>
                </a:lnTo>
                <a:lnTo>
                  <a:pt x="776" y="436"/>
                </a:lnTo>
                <a:lnTo>
                  <a:pt x="772" y="414"/>
                </a:lnTo>
                <a:lnTo>
                  <a:pt x="772" y="404"/>
                </a:lnTo>
                <a:lnTo>
                  <a:pt x="772" y="396"/>
                </a:lnTo>
                <a:lnTo>
                  <a:pt x="774" y="390"/>
                </a:lnTo>
                <a:lnTo>
                  <a:pt x="778" y="386"/>
                </a:lnTo>
                <a:lnTo>
                  <a:pt x="778" y="386"/>
                </a:lnTo>
                <a:lnTo>
                  <a:pt x="790" y="380"/>
                </a:lnTo>
                <a:lnTo>
                  <a:pt x="802" y="376"/>
                </a:lnTo>
                <a:lnTo>
                  <a:pt x="812" y="374"/>
                </a:lnTo>
                <a:lnTo>
                  <a:pt x="826" y="374"/>
                </a:lnTo>
                <a:lnTo>
                  <a:pt x="840" y="376"/>
                </a:lnTo>
                <a:lnTo>
                  <a:pt x="856" y="386"/>
                </a:lnTo>
                <a:lnTo>
                  <a:pt x="874" y="398"/>
                </a:lnTo>
                <a:lnTo>
                  <a:pt x="896" y="418"/>
                </a:lnTo>
                <a:lnTo>
                  <a:pt x="896" y="418"/>
                </a:lnTo>
                <a:lnTo>
                  <a:pt x="902" y="424"/>
                </a:lnTo>
                <a:lnTo>
                  <a:pt x="910" y="430"/>
                </a:lnTo>
                <a:lnTo>
                  <a:pt x="920" y="434"/>
                </a:lnTo>
                <a:lnTo>
                  <a:pt x="932" y="436"/>
                </a:lnTo>
                <a:lnTo>
                  <a:pt x="944" y="434"/>
                </a:lnTo>
                <a:lnTo>
                  <a:pt x="960" y="426"/>
                </a:lnTo>
                <a:lnTo>
                  <a:pt x="978" y="410"/>
                </a:lnTo>
                <a:lnTo>
                  <a:pt x="1000" y="390"/>
                </a:lnTo>
                <a:lnTo>
                  <a:pt x="1000" y="390"/>
                </a:lnTo>
                <a:lnTo>
                  <a:pt x="1010" y="376"/>
                </a:lnTo>
                <a:lnTo>
                  <a:pt x="1018" y="364"/>
                </a:lnTo>
                <a:lnTo>
                  <a:pt x="1024" y="352"/>
                </a:lnTo>
                <a:lnTo>
                  <a:pt x="1028" y="342"/>
                </a:lnTo>
                <a:lnTo>
                  <a:pt x="1030" y="332"/>
                </a:lnTo>
                <a:lnTo>
                  <a:pt x="1030" y="322"/>
                </a:lnTo>
                <a:lnTo>
                  <a:pt x="1028" y="312"/>
                </a:lnTo>
                <a:lnTo>
                  <a:pt x="1024" y="304"/>
                </a:lnTo>
                <a:lnTo>
                  <a:pt x="1020" y="296"/>
                </a:lnTo>
                <a:lnTo>
                  <a:pt x="1012" y="288"/>
                </a:lnTo>
                <a:lnTo>
                  <a:pt x="1004" y="280"/>
                </a:lnTo>
                <a:lnTo>
                  <a:pt x="994" y="274"/>
                </a:lnTo>
                <a:lnTo>
                  <a:pt x="970" y="262"/>
                </a:lnTo>
                <a:lnTo>
                  <a:pt x="938" y="250"/>
                </a:lnTo>
                <a:lnTo>
                  <a:pt x="938" y="250"/>
                </a:lnTo>
                <a:lnTo>
                  <a:pt x="922" y="246"/>
                </a:lnTo>
                <a:lnTo>
                  <a:pt x="906" y="244"/>
                </a:lnTo>
                <a:lnTo>
                  <a:pt x="890" y="244"/>
                </a:lnTo>
                <a:lnTo>
                  <a:pt x="876" y="244"/>
                </a:lnTo>
                <a:lnTo>
                  <a:pt x="862" y="248"/>
                </a:lnTo>
                <a:lnTo>
                  <a:pt x="850" y="250"/>
                </a:lnTo>
                <a:lnTo>
                  <a:pt x="828" y="258"/>
                </a:lnTo>
                <a:lnTo>
                  <a:pt x="810" y="268"/>
                </a:lnTo>
                <a:lnTo>
                  <a:pt x="798" y="278"/>
                </a:lnTo>
                <a:lnTo>
                  <a:pt x="786" y="288"/>
                </a:lnTo>
                <a:lnTo>
                  <a:pt x="786" y="288"/>
                </a:lnTo>
                <a:lnTo>
                  <a:pt x="774" y="262"/>
                </a:lnTo>
                <a:lnTo>
                  <a:pt x="762" y="234"/>
                </a:lnTo>
                <a:lnTo>
                  <a:pt x="752" y="198"/>
                </a:lnTo>
                <a:lnTo>
                  <a:pt x="748" y="180"/>
                </a:lnTo>
                <a:lnTo>
                  <a:pt x="746" y="158"/>
                </a:lnTo>
                <a:lnTo>
                  <a:pt x="744" y="138"/>
                </a:lnTo>
                <a:lnTo>
                  <a:pt x="746" y="116"/>
                </a:lnTo>
                <a:lnTo>
                  <a:pt x="750" y="96"/>
                </a:lnTo>
                <a:lnTo>
                  <a:pt x="756" y="74"/>
                </a:lnTo>
                <a:lnTo>
                  <a:pt x="764" y="54"/>
                </a:lnTo>
                <a:lnTo>
                  <a:pt x="778" y="34"/>
                </a:lnTo>
                <a:lnTo>
                  <a:pt x="778" y="34"/>
                </a:lnTo>
                <a:lnTo>
                  <a:pt x="790" y="18"/>
                </a:lnTo>
                <a:lnTo>
                  <a:pt x="800" y="0"/>
                </a:lnTo>
                <a:lnTo>
                  <a:pt x="800" y="0"/>
                </a:lnTo>
                <a:lnTo>
                  <a:pt x="752" y="0"/>
                </a:lnTo>
                <a:lnTo>
                  <a:pt x="688" y="4"/>
                </a:lnTo>
                <a:lnTo>
                  <a:pt x="656" y="6"/>
                </a:lnTo>
                <a:lnTo>
                  <a:pt x="626" y="10"/>
                </a:lnTo>
                <a:lnTo>
                  <a:pt x="602" y="16"/>
                </a:lnTo>
                <a:lnTo>
                  <a:pt x="586" y="22"/>
                </a:lnTo>
                <a:lnTo>
                  <a:pt x="586" y="22"/>
                </a:lnTo>
                <a:lnTo>
                  <a:pt x="580" y="26"/>
                </a:lnTo>
                <a:lnTo>
                  <a:pt x="576" y="32"/>
                </a:lnTo>
                <a:lnTo>
                  <a:pt x="574" y="38"/>
                </a:lnTo>
                <a:lnTo>
                  <a:pt x="574" y="44"/>
                </a:lnTo>
                <a:lnTo>
                  <a:pt x="576" y="56"/>
                </a:lnTo>
                <a:lnTo>
                  <a:pt x="582" y="72"/>
                </a:lnTo>
                <a:lnTo>
                  <a:pt x="588" y="90"/>
                </a:lnTo>
                <a:lnTo>
                  <a:pt x="592" y="108"/>
                </a:lnTo>
                <a:lnTo>
                  <a:pt x="592" y="118"/>
                </a:lnTo>
                <a:lnTo>
                  <a:pt x="592" y="128"/>
                </a:lnTo>
                <a:lnTo>
                  <a:pt x="590" y="140"/>
                </a:lnTo>
                <a:lnTo>
                  <a:pt x="586" y="150"/>
                </a:lnTo>
                <a:lnTo>
                  <a:pt x="586" y="150"/>
                </a:lnTo>
                <a:lnTo>
                  <a:pt x="580" y="162"/>
                </a:lnTo>
                <a:lnTo>
                  <a:pt x="574" y="174"/>
                </a:lnTo>
                <a:lnTo>
                  <a:pt x="554" y="198"/>
                </a:lnTo>
                <a:lnTo>
                  <a:pt x="544" y="210"/>
                </a:lnTo>
                <a:lnTo>
                  <a:pt x="532" y="220"/>
                </a:lnTo>
                <a:lnTo>
                  <a:pt x="520" y="228"/>
                </a:lnTo>
                <a:lnTo>
                  <a:pt x="508" y="236"/>
                </a:lnTo>
                <a:lnTo>
                  <a:pt x="496" y="240"/>
                </a:lnTo>
                <a:lnTo>
                  <a:pt x="486" y="242"/>
                </a:lnTo>
                <a:lnTo>
                  <a:pt x="474" y="242"/>
                </a:lnTo>
                <a:lnTo>
                  <a:pt x="464" y="238"/>
                </a:lnTo>
                <a:lnTo>
                  <a:pt x="454" y="230"/>
                </a:lnTo>
                <a:lnTo>
                  <a:pt x="448" y="220"/>
                </a:lnTo>
                <a:lnTo>
                  <a:pt x="440" y="204"/>
                </a:lnTo>
                <a:lnTo>
                  <a:pt x="436" y="182"/>
                </a:lnTo>
                <a:lnTo>
                  <a:pt x="436" y="182"/>
                </a:lnTo>
                <a:lnTo>
                  <a:pt x="434" y="160"/>
                </a:lnTo>
                <a:lnTo>
                  <a:pt x="434" y="140"/>
                </a:lnTo>
                <a:lnTo>
                  <a:pt x="434" y="106"/>
                </a:lnTo>
                <a:lnTo>
                  <a:pt x="440" y="80"/>
                </a:lnTo>
                <a:lnTo>
                  <a:pt x="444" y="58"/>
                </a:lnTo>
                <a:lnTo>
                  <a:pt x="450" y="44"/>
                </a:lnTo>
                <a:lnTo>
                  <a:pt x="450" y="34"/>
                </a:lnTo>
                <a:lnTo>
                  <a:pt x="450" y="30"/>
                </a:lnTo>
                <a:lnTo>
                  <a:pt x="448" y="26"/>
                </a:lnTo>
                <a:lnTo>
                  <a:pt x="442" y="24"/>
                </a:lnTo>
                <a:lnTo>
                  <a:pt x="436" y="22"/>
                </a:lnTo>
                <a:lnTo>
                  <a:pt x="436" y="22"/>
                </a:lnTo>
                <a:lnTo>
                  <a:pt x="418" y="22"/>
                </a:lnTo>
                <a:lnTo>
                  <a:pt x="390" y="22"/>
                </a:lnTo>
                <a:lnTo>
                  <a:pt x="326" y="30"/>
                </a:lnTo>
                <a:lnTo>
                  <a:pt x="266" y="36"/>
                </a:lnTo>
                <a:lnTo>
                  <a:pt x="246" y="36"/>
                </a:lnTo>
                <a:lnTo>
                  <a:pt x="238" y="34"/>
                </a:lnTo>
                <a:lnTo>
                  <a:pt x="234" y="34"/>
                </a:lnTo>
                <a:lnTo>
                  <a:pt x="234" y="34"/>
                </a:lnTo>
                <a:lnTo>
                  <a:pt x="222" y="30"/>
                </a:lnTo>
                <a:lnTo>
                  <a:pt x="200" y="26"/>
                </a:lnTo>
                <a:lnTo>
                  <a:pt x="200" y="26"/>
                </a:lnTo>
                <a:lnTo>
                  <a:pt x="202" y="56"/>
                </a:lnTo>
                <a:lnTo>
                  <a:pt x="202" y="56"/>
                </a:lnTo>
                <a:lnTo>
                  <a:pt x="206" y="80"/>
                </a:lnTo>
                <a:lnTo>
                  <a:pt x="212" y="136"/>
                </a:lnTo>
                <a:lnTo>
                  <a:pt x="216" y="170"/>
                </a:lnTo>
                <a:lnTo>
                  <a:pt x="216" y="202"/>
                </a:lnTo>
                <a:lnTo>
                  <a:pt x="216" y="234"/>
                </a:lnTo>
                <a:lnTo>
                  <a:pt x="212" y="258"/>
                </a:lnTo>
                <a:lnTo>
                  <a:pt x="212" y="258"/>
                </a:lnTo>
                <a:lnTo>
                  <a:pt x="210" y="266"/>
                </a:lnTo>
                <a:lnTo>
                  <a:pt x="204" y="270"/>
                </a:lnTo>
                <a:lnTo>
                  <a:pt x="196" y="272"/>
                </a:lnTo>
                <a:lnTo>
                  <a:pt x="188" y="268"/>
                </a:lnTo>
                <a:lnTo>
                  <a:pt x="178" y="264"/>
                </a:lnTo>
                <a:lnTo>
                  <a:pt x="168" y="256"/>
                </a:lnTo>
                <a:lnTo>
                  <a:pt x="144" y="238"/>
                </a:lnTo>
                <a:lnTo>
                  <a:pt x="116" y="220"/>
                </a:lnTo>
                <a:lnTo>
                  <a:pt x="102" y="212"/>
                </a:lnTo>
                <a:lnTo>
                  <a:pt x="88" y="204"/>
                </a:lnTo>
                <a:lnTo>
                  <a:pt x="74" y="200"/>
                </a:lnTo>
                <a:lnTo>
                  <a:pt x="58" y="198"/>
                </a:lnTo>
                <a:lnTo>
                  <a:pt x="44" y="200"/>
                </a:lnTo>
                <a:lnTo>
                  <a:pt x="32" y="204"/>
                </a:lnTo>
                <a:lnTo>
                  <a:pt x="32" y="204"/>
                </a:lnTo>
                <a:lnTo>
                  <a:pt x="26" y="210"/>
                </a:lnTo>
                <a:lnTo>
                  <a:pt x="20" y="214"/>
                </a:lnTo>
                <a:lnTo>
                  <a:pt x="10" y="228"/>
                </a:lnTo>
                <a:lnTo>
                  <a:pt x="4" y="244"/>
                </a:lnTo>
                <a:lnTo>
                  <a:pt x="2" y="264"/>
                </a:lnTo>
                <a:lnTo>
                  <a:pt x="0" y="286"/>
                </a:lnTo>
                <a:lnTo>
                  <a:pt x="0" y="308"/>
                </a:lnTo>
                <a:lnTo>
                  <a:pt x="4" y="332"/>
                </a:lnTo>
                <a:lnTo>
                  <a:pt x="8" y="354"/>
                </a:lnTo>
                <a:lnTo>
                  <a:pt x="14" y="376"/>
                </a:lnTo>
                <a:lnTo>
                  <a:pt x="20" y="398"/>
                </a:lnTo>
                <a:lnTo>
                  <a:pt x="28" y="416"/>
                </a:lnTo>
                <a:lnTo>
                  <a:pt x="36" y="432"/>
                </a:lnTo>
                <a:lnTo>
                  <a:pt x="46" y="444"/>
                </a:lnTo>
                <a:lnTo>
                  <a:pt x="54" y="450"/>
                </a:lnTo>
                <a:lnTo>
                  <a:pt x="60" y="452"/>
                </a:lnTo>
                <a:lnTo>
                  <a:pt x="64" y="454"/>
                </a:lnTo>
                <a:lnTo>
                  <a:pt x="70" y="452"/>
                </a:lnTo>
                <a:lnTo>
                  <a:pt x="74" y="450"/>
                </a:lnTo>
                <a:lnTo>
                  <a:pt x="74" y="450"/>
                </a:lnTo>
                <a:lnTo>
                  <a:pt x="94" y="436"/>
                </a:lnTo>
                <a:lnTo>
                  <a:pt x="114" y="420"/>
                </a:lnTo>
                <a:lnTo>
                  <a:pt x="156" y="390"/>
                </a:lnTo>
                <a:lnTo>
                  <a:pt x="174" y="376"/>
                </a:lnTo>
                <a:lnTo>
                  <a:pt x="190" y="370"/>
                </a:lnTo>
                <a:lnTo>
                  <a:pt x="198" y="368"/>
                </a:lnTo>
                <a:lnTo>
                  <a:pt x="204" y="368"/>
                </a:lnTo>
                <a:lnTo>
                  <a:pt x="208" y="370"/>
                </a:lnTo>
                <a:lnTo>
                  <a:pt x="212" y="376"/>
                </a:lnTo>
                <a:lnTo>
                  <a:pt x="212" y="376"/>
                </a:lnTo>
                <a:lnTo>
                  <a:pt x="214" y="382"/>
                </a:lnTo>
                <a:lnTo>
                  <a:pt x="216" y="388"/>
                </a:lnTo>
                <a:lnTo>
                  <a:pt x="216" y="408"/>
                </a:lnTo>
                <a:lnTo>
                  <a:pt x="212" y="430"/>
                </a:lnTo>
                <a:lnTo>
                  <a:pt x="208" y="456"/>
                </a:lnTo>
                <a:lnTo>
                  <a:pt x="194" y="510"/>
                </a:lnTo>
                <a:lnTo>
                  <a:pt x="184" y="558"/>
                </a:lnTo>
                <a:lnTo>
                  <a:pt x="184" y="558"/>
                </a:lnTo>
                <a:lnTo>
                  <a:pt x="200" y="564"/>
                </a:lnTo>
                <a:lnTo>
                  <a:pt x="218" y="570"/>
                </a:lnTo>
                <a:lnTo>
                  <a:pt x="232" y="578"/>
                </a:lnTo>
                <a:lnTo>
                  <a:pt x="244" y="588"/>
                </a:lnTo>
                <a:lnTo>
                  <a:pt x="244" y="588"/>
                </a:lnTo>
                <a:lnTo>
                  <a:pt x="258" y="596"/>
                </a:lnTo>
                <a:lnTo>
                  <a:pt x="272" y="606"/>
                </a:lnTo>
                <a:lnTo>
                  <a:pt x="288" y="612"/>
                </a:lnTo>
                <a:lnTo>
                  <a:pt x="304" y="618"/>
                </a:lnTo>
                <a:lnTo>
                  <a:pt x="320" y="624"/>
                </a:lnTo>
                <a:lnTo>
                  <a:pt x="338" y="626"/>
                </a:lnTo>
                <a:lnTo>
                  <a:pt x="372" y="630"/>
                </a:lnTo>
                <a:lnTo>
                  <a:pt x="388" y="630"/>
                </a:lnTo>
                <a:lnTo>
                  <a:pt x="402" y="630"/>
                </a:lnTo>
                <a:lnTo>
                  <a:pt x="416" y="628"/>
                </a:lnTo>
                <a:lnTo>
                  <a:pt x="430" y="624"/>
                </a:lnTo>
                <a:lnTo>
                  <a:pt x="440" y="620"/>
                </a:lnTo>
                <a:lnTo>
                  <a:pt x="448" y="614"/>
                </a:lnTo>
                <a:lnTo>
                  <a:pt x="454" y="606"/>
                </a:lnTo>
                <a:lnTo>
                  <a:pt x="458" y="598"/>
                </a:lnTo>
                <a:lnTo>
                  <a:pt x="458" y="598"/>
                </a:lnTo>
                <a:lnTo>
                  <a:pt x="460" y="582"/>
                </a:lnTo>
                <a:lnTo>
                  <a:pt x="460" y="570"/>
                </a:lnTo>
                <a:lnTo>
                  <a:pt x="456" y="560"/>
                </a:lnTo>
                <a:lnTo>
                  <a:pt x="452" y="552"/>
                </a:lnTo>
                <a:lnTo>
                  <a:pt x="446" y="540"/>
                </a:lnTo>
                <a:lnTo>
                  <a:pt x="442" y="526"/>
                </a:lnTo>
                <a:lnTo>
                  <a:pt x="438" y="506"/>
                </a:lnTo>
                <a:lnTo>
                  <a:pt x="436" y="480"/>
                </a:lnTo>
                <a:lnTo>
                  <a:pt x="436" y="480"/>
                </a:lnTo>
                <a:lnTo>
                  <a:pt x="438" y="466"/>
                </a:lnTo>
                <a:lnTo>
                  <a:pt x="444" y="454"/>
                </a:lnTo>
                <a:lnTo>
                  <a:pt x="450" y="444"/>
                </a:lnTo>
                <a:lnTo>
                  <a:pt x="460" y="436"/>
                </a:lnTo>
                <a:lnTo>
                  <a:pt x="472" y="430"/>
                </a:lnTo>
                <a:lnTo>
                  <a:pt x="486" y="426"/>
                </a:lnTo>
                <a:lnTo>
                  <a:pt x="500" y="422"/>
                </a:lnTo>
                <a:lnTo>
                  <a:pt x="516" y="422"/>
                </a:lnTo>
                <a:lnTo>
                  <a:pt x="532" y="422"/>
                </a:lnTo>
                <a:lnTo>
                  <a:pt x="550" y="424"/>
                </a:lnTo>
                <a:lnTo>
                  <a:pt x="566" y="428"/>
                </a:lnTo>
                <a:lnTo>
                  <a:pt x="580" y="434"/>
                </a:lnTo>
                <a:lnTo>
                  <a:pt x="596" y="440"/>
                </a:lnTo>
                <a:lnTo>
                  <a:pt x="608" y="448"/>
                </a:lnTo>
                <a:lnTo>
                  <a:pt x="620" y="458"/>
                </a:lnTo>
                <a:lnTo>
                  <a:pt x="628" y="470"/>
                </a:lnTo>
                <a:lnTo>
                  <a:pt x="628" y="470"/>
                </a:lnTo>
                <a:lnTo>
                  <a:pt x="636" y="482"/>
                </a:lnTo>
                <a:lnTo>
                  <a:pt x="640" y="492"/>
                </a:lnTo>
                <a:lnTo>
                  <a:pt x="642" y="502"/>
                </a:lnTo>
                <a:lnTo>
                  <a:pt x="642" y="510"/>
                </a:lnTo>
                <a:lnTo>
                  <a:pt x="640" y="518"/>
                </a:lnTo>
                <a:lnTo>
                  <a:pt x="638" y="526"/>
                </a:lnTo>
                <a:lnTo>
                  <a:pt x="628" y="538"/>
                </a:lnTo>
                <a:lnTo>
                  <a:pt x="608" y="562"/>
                </a:lnTo>
                <a:lnTo>
                  <a:pt x="600" y="574"/>
                </a:lnTo>
                <a:lnTo>
                  <a:pt x="598" y="580"/>
                </a:lnTo>
                <a:lnTo>
                  <a:pt x="596" y="588"/>
                </a:lnTo>
                <a:lnTo>
                  <a:pt x="596" y="588"/>
                </a:lnTo>
                <a:lnTo>
                  <a:pt x="598" y="594"/>
                </a:lnTo>
                <a:lnTo>
                  <a:pt x="602" y="600"/>
                </a:lnTo>
                <a:lnTo>
                  <a:pt x="608" y="606"/>
                </a:lnTo>
                <a:lnTo>
                  <a:pt x="616" y="610"/>
                </a:lnTo>
                <a:lnTo>
                  <a:pt x="626" y="616"/>
                </a:lnTo>
                <a:lnTo>
                  <a:pt x="638" y="618"/>
                </a:lnTo>
                <a:lnTo>
                  <a:pt x="666" y="624"/>
                </a:lnTo>
                <a:lnTo>
                  <a:pt x="698" y="626"/>
                </a:lnTo>
                <a:lnTo>
                  <a:pt x="734" y="622"/>
                </a:lnTo>
                <a:lnTo>
                  <a:pt x="750" y="620"/>
                </a:lnTo>
                <a:lnTo>
                  <a:pt x="768" y="616"/>
                </a:lnTo>
                <a:lnTo>
                  <a:pt x="784" y="610"/>
                </a:lnTo>
                <a:lnTo>
                  <a:pt x="802" y="602"/>
                </a:lnTo>
                <a:lnTo>
                  <a:pt x="802" y="6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830513" y="4406900"/>
            <a:ext cx="1285875" cy="1120775"/>
          </a:xfrm>
          <a:custGeom>
            <a:avLst/>
            <a:gdLst>
              <a:gd name="T0" fmla="*/ 772 w 810"/>
              <a:gd name="T1" fmla="*/ 668 h 706"/>
              <a:gd name="T2" fmla="*/ 794 w 810"/>
              <a:gd name="T3" fmla="*/ 630 h 706"/>
              <a:gd name="T4" fmla="*/ 810 w 810"/>
              <a:gd name="T5" fmla="*/ 530 h 706"/>
              <a:gd name="T6" fmla="*/ 802 w 810"/>
              <a:gd name="T7" fmla="*/ 422 h 706"/>
              <a:gd name="T8" fmla="*/ 788 w 810"/>
              <a:gd name="T9" fmla="*/ 406 h 706"/>
              <a:gd name="T10" fmla="*/ 724 w 810"/>
              <a:gd name="T11" fmla="*/ 432 h 706"/>
              <a:gd name="T12" fmla="*/ 650 w 810"/>
              <a:gd name="T13" fmla="*/ 436 h 706"/>
              <a:gd name="T14" fmla="*/ 612 w 810"/>
              <a:gd name="T15" fmla="*/ 422 h 706"/>
              <a:gd name="T16" fmla="*/ 600 w 810"/>
              <a:gd name="T17" fmla="*/ 380 h 706"/>
              <a:gd name="T18" fmla="*/ 610 w 810"/>
              <a:gd name="T19" fmla="*/ 326 h 706"/>
              <a:gd name="T20" fmla="*/ 648 w 810"/>
              <a:gd name="T21" fmla="*/ 270 h 706"/>
              <a:gd name="T22" fmla="*/ 700 w 810"/>
              <a:gd name="T23" fmla="*/ 260 h 706"/>
              <a:gd name="T24" fmla="*/ 776 w 810"/>
              <a:gd name="T25" fmla="*/ 274 h 706"/>
              <a:gd name="T26" fmla="*/ 788 w 810"/>
              <a:gd name="T27" fmla="*/ 262 h 706"/>
              <a:gd name="T28" fmla="*/ 798 w 810"/>
              <a:gd name="T29" fmla="*/ 170 h 706"/>
              <a:gd name="T30" fmla="*/ 780 w 810"/>
              <a:gd name="T31" fmla="*/ 90 h 706"/>
              <a:gd name="T32" fmla="*/ 764 w 810"/>
              <a:gd name="T33" fmla="*/ 10 h 706"/>
              <a:gd name="T34" fmla="*/ 708 w 810"/>
              <a:gd name="T35" fmla="*/ 0 h 706"/>
              <a:gd name="T36" fmla="*/ 648 w 810"/>
              <a:gd name="T37" fmla="*/ 16 h 706"/>
              <a:gd name="T38" fmla="*/ 590 w 810"/>
              <a:gd name="T39" fmla="*/ 36 h 706"/>
              <a:gd name="T40" fmla="*/ 574 w 810"/>
              <a:gd name="T41" fmla="*/ 66 h 706"/>
              <a:gd name="T42" fmla="*/ 588 w 810"/>
              <a:gd name="T43" fmla="*/ 112 h 706"/>
              <a:gd name="T44" fmla="*/ 618 w 810"/>
              <a:gd name="T45" fmla="*/ 168 h 706"/>
              <a:gd name="T46" fmla="*/ 608 w 810"/>
              <a:gd name="T47" fmla="*/ 196 h 706"/>
              <a:gd name="T48" fmla="*/ 546 w 810"/>
              <a:gd name="T49" fmla="*/ 216 h 706"/>
              <a:gd name="T50" fmla="*/ 490 w 810"/>
              <a:gd name="T51" fmla="*/ 214 h 706"/>
              <a:gd name="T52" fmla="*/ 452 w 810"/>
              <a:gd name="T53" fmla="*/ 184 h 706"/>
              <a:gd name="T54" fmla="*/ 442 w 810"/>
              <a:gd name="T55" fmla="*/ 112 h 706"/>
              <a:gd name="T56" fmla="*/ 450 w 810"/>
              <a:gd name="T57" fmla="*/ 32 h 706"/>
              <a:gd name="T58" fmla="*/ 416 w 810"/>
              <a:gd name="T59" fmla="*/ 4 h 706"/>
              <a:gd name="T60" fmla="*/ 328 w 810"/>
              <a:gd name="T61" fmla="*/ 12 h 706"/>
              <a:gd name="T62" fmla="*/ 218 w 810"/>
              <a:gd name="T63" fmla="*/ 52 h 706"/>
              <a:gd name="T64" fmla="*/ 230 w 810"/>
              <a:gd name="T65" fmla="*/ 184 h 706"/>
              <a:gd name="T66" fmla="*/ 214 w 810"/>
              <a:gd name="T67" fmla="*/ 230 h 706"/>
              <a:gd name="T68" fmla="*/ 166 w 810"/>
              <a:gd name="T69" fmla="*/ 246 h 706"/>
              <a:gd name="T70" fmla="*/ 70 w 810"/>
              <a:gd name="T71" fmla="*/ 248 h 706"/>
              <a:gd name="T72" fmla="*/ 20 w 810"/>
              <a:gd name="T73" fmla="*/ 278 h 706"/>
              <a:gd name="T74" fmla="*/ 2 w 810"/>
              <a:gd name="T75" fmla="*/ 328 h 706"/>
              <a:gd name="T76" fmla="*/ 2 w 810"/>
              <a:gd name="T77" fmla="*/ 390 h 706"/>
              <a:gd name="T78" fmla="*/ 24 w 810"/>
              <a:gd name="T79" fmla="*/ 436 h 706"/>
              <a:gd name="T80" fmla="*/ 60 w 810"/>
              <a:gd name="T81" fmla="*/ 460 h 706"/>
              <a:gd name="T82" fmla="*/ 96 w 810"/>
              <a:gd name="T83" fmla="*/ 454 h 706"/>
              <a:gd name="T84" fmla="*/ 146 w 810"/>
              <a:gd name="T85" fmla="*/ 414 h 706"/>
              <a:gd name="T86" fmla="*/ 182 w 810"/>
              <a:gd name="T87" fmla="*/ 372 h 706"/>
              <a:gd name="T88" fmla="*/ 200 w 810"/>
              <a:gd name="T89" fmla="*/ 390 h 706"/>
              <a:gd name="T90" fmla="*/ 214 w 810"/>
              <a:gd name="T91" fmla="*/ 482 h 706"/>
              <a:gd name="T92" fmla="*/ 204 w 810"/>
              <a:gd name="T93" fmla="*/ 616 h 706"/>
              <a:gd name="T94" fmla="*/ 294 w 810"/>
              <a:gd name="T95" fmla="*/ 684 h 706"/>
              <a:gd name="T96" fmla="*/ 358 w 810"/>
              <a:gd name="T97" fmla="*/ 704 h 706"/>
              <a:gd name="T98" fmla="*/ 418 w 810"/>
              <a:gd name="T99" fmla="*/ 704 h 706"/>
              <a:gd name="T100" fmla="*/ 460 w 810"/>
              <a:gd name="T101" fmla="*/ 686 h 706"/>
              <a:gd name="T102" fmla="*/ 476 w 810"/>
              <a:gd name="T103" fmla="*/ 652 h 706"/>
              <a:gd name="T104" fmla="*/ 462 w 810"/>
              <a:gd name="T105" fmla="*/ 608 h 706"/>
              <a:gd name="T106" fmla="*/ 440 w 810"/>
              <a:gd name="T107" fmla="*/ 550 h 706"/>
              <a:gd name="T108" fmla="*/ 456 w 810"/>
              <a:gd name="T109" fmla="*/ 526 h 706"/>
              <a:gd name="T110" fmla="*/ 518 w 810"/>
              <a:gd name="T111" fmla="*/ 522 h 706"/>
              <a:gd name="T112" fmla="*/ 590 w 810"/>
              <a:gd name="T113" fmla="*/ 532 h 706"/>
              <a:gd name="T114" fmla="*/ 604 w 810"/>
              <a:gd name="T115" fmla="*/ 550 h 706"/>
              <a:gd name="T116" fmla="*/ 600 w 810"/>
              <a:gd name="T117" fmla="*/ 630 h 706"/>
              <a:gd name="T118" fmla="*/ 606 w 810"/>
              <a:gd name="T119" fmla="*/ 650 h 706"/>
              <a:gd name="T120" fmla="*/ 664 w 810"/>
              <a:gd name="T121" fmla="*/ 680 h 706"/>
              <a:gd name="T122" fmla="*/ 744 w 810"/>
              <a:gd name="T123" fmla="*/ 694 h 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0" h="706">
                <a:moveTo>
                  <a:pt x="744" y="694"/>
                </a:moveTo>
                <a:lnTo>
                  <a:pt x="744" y="694"/>
                </a:lnTo>
                <a:lnTo>
                  <a:pt x="762" y="678"/>
                </a:lnTo>
                <a:lnTo>
                  <a:pt x="772" y="668"/>
                </a:lnTo>
                <a:lnTo>
                  <a:pt x="780" y="656"/>
                </a:lnTo>
                <a:lnTo>
                  <a:pt x="780" y="656"/>
                </a:lnTo>
                <a:lnTo>
                  <a:pt x="788" y="644"/>
                </a:lnTo>
                <a:lnTo>
                  <a:pt x="794" y="630"/>
                </a:lnTo>
                <a:lnTo>
                  <a:pt x="798" y="614"/>
                </a:lnTo>
                <a:lnTo>
                  <a:pt x="802" y="598"/>
                </a:lnTo>
                <a:lnTo>
                  <a:pt x="808" y="564"/>
                </a:lnTo>
                <a:lnTo>
                  <a:pt x="810" y="530"/>
                </a:lnTo>
                <a:lnTo>
                  <a:pt x="808" y="496"/>
                </a:lnTo>
                <a:lnTo>
                  <a:pt x="806" y="466"/>
                </a:lnTo>
                <a:lnTo>
                  <a:pt x="802" y="422"/>
                </a:lnTo>
                <a:lnTo>
                  <a:pt x="802" y="422"/>
                </a:lnTo>
                <a:lnTo>
                  <a:pt x="800" y="412"/>
                </a:lnTo>
                <a:lnTo>
                  <a:pt x="798" y="408"/>
                </a:lnTo>
                <a:lnTo>
                  <a:pt x="796" y="406"/>
                </a:lnTo>
                <a:lnTo>
                  <a:pt x="788" y="406"/>
                </a:lnTo>
                <a:lnTo>
                  <a:pt x="780" y="410"/>
                </a:lnTo>
                <a:lnTo>
                  <a:pt x="758" y="422"/>
                </a:lnTo>
                <a:lnTo>
                  <a:pt x="742" y="428"/>
                </a:lnTo>
                <a:lnTo>
                  <a:pt x="724" y="432"/>
                </a:lnTo>
                <a:lnTo>
                  <a:pt x="724" y="432"/>
                </a:lnTo>
                <a:lnTo>
                  <a:pt x="690" y="436"/>
                </a:lnTo>
                <a:lnTo>
                  <a:pt x="662" y="438"/>
                </a:lnTo>
                <a:lnTo>
                  <a:pt x="650" y="436"/>
                </a:lnTo>
                <a:lnTo>
                  <a:pt x="638" y="436"/>
                </a:lnTo>
                <a:lnTo>
                  <a:pt x="628" y="432"/>
                </a:lnTo>
                <a:lnTo>
                  <a:pt x="620" y="428"/>
                </a:lnTo>
                <a:lnTo>
                  <a:pt x="612" y="422"/>
                </a:lnTo>
                <a:lnTo>
                  <a:pt x="606" y="414"/>
                </a:lnTo>
                <a:lnTo>
                  <a:pt x="604" y="404"/>
                </a:lnTo>
                <a:lnTo>
                  <a:pt x="600" y="394"/>
                </a:lnTo>
                <a:lnTo>
                  <a:pt x="600" y="380"/>
                </a:lnTo>
                <a:lnTo>
                  <a:pt x="602" y="364"/>
                </a:lnTo>
                <a:lnTo>
                  <a:pt x="604" y="346"/>
                </a:lnTo>
                <a:lnTo>
                  <a:pt x="610" y="326"/>
                </a:lnTo>
                <a:lnTo>
                  <a:pt x="610" y="326"/>
                </a:lnTo>
                <a:lnTo>
                  <a:pt x="616" y="306"/>
                </a:lnTo>
                <a:lnTo>
                  <a:pt x="626" y="290"/>
                </a:lnTo>
                <a:lnTo>
                  <a:pt x="636" y="278"/>
                </a:lnTo>
                <a:lnTo>
                  <a:pt x="648" y="270"/>
                </a:lnTo>
                <a:lnTo>
                  <a:pt x="660" y="264"/>
                </a:lnTo>
                <a:lnTo>
                  <a:pt x="672" y="262"/>
                </a:lnTo>
                <a:lnTo>
                  <a:pt x="686" y="260"/>
                </a:lnTo>
                <a:lnTo>
                  <a:pt x="700" y="260"/>
                </a:lnTo>
                <a:lnTo>
                  <a:pt x="726" y="266"/>
                </a:lnTo>
                <a:lnTo>
                  <a:pt x="750" y="270"/>
                </a:lnTo>
                <a:lnTo>
                  <a:pt x="768" y="274"/>
                </a:lnTo>
                <a:lnTo>
                  <a:pt x="776" y="274"/>
                </a:lnTo>
                <a:lnTo>
                  <a:pt x="780" y="272"/>
                </a:lnTo>
                <a:lnTo>
                  <a:pt x="780" y="272"/>
                </a:lnTo>
                <a:lnTo>
                  <a:pt x="784" y="268"/>
                </a:lnTo>
                <a:lnTo>
                  <a:pt x="788" y="262"/>
                </a:lnTo>
                <a:lnTo>
                  <a:pt x="794" y="246"/>
                </a:lnTo>
                <a:lnTo>
                  <a:pt x="798" y="224"/>
                </a:lnTo>
                <a:lnTo>
                  <a:pt x="798" y="198"/>
                </a:lnTo>
                <a:lnTo>
                  <a:pt x="798" y="170"/>
                </a:lnTo>
                <a:lnTo>
                  <a:pt x="794" y="142"/>
                </a:lnTo>
                <a:lnTo>
                  <a:pt x="790" y="114"/>
                </a:lnTo>
                <a:lnTo>
                  <a:pt x="780" y="90"/>
                </a:lnTo>
                <a:lnTo>
                  <a:pt x="780" y="90"/>
                </a:lnTo>
                <a:lnTo>
                  <a:pt x="774" y="74"/>
                </a:lnTo>
                <a:lnTo>
                  <a:pt x="770" y="54"/>
                </a:lnTo>
                <a:lnTo>
                  <a:pt x="766" y="32"/>
                </a:lnTo>
                <a:lnTo>
                  <a:pt x="764" y="10"/>
                </a:lnTo>
                <a:lnTo>
                  <a:pt x="764" y="10"/>
                </a:lnTo>
                <a:lnTo>
                  <a:pt x="744" y="4"/>
                </a:lnTo>
                <a:lnTo>
                  <a:pt x="724" y="0"/>
                </a:lnTo>
                <a:lnTo>
                  <a:pt x="708" y="0"/>
                </a:lnTo>
                <a:lnTo>
                  <a:pt x="696" y="2"/>
                </a:lnTo>
                <a:lnTo>
                  <a:pt x="696" y="2"/>
                </a:lnTo>
                <a:lnTo>
                  <a:pt x="672" y="10"/>
                </a:lnTo>
                <a:lnTo>
                  <a:pt x="648" y="16"/>
                </a:lnTo>
                <a:lnTo>
                  <a:pt x="626" y="20"/>
                </a:lnTo>
                <a:lnTo>
                  <a:pt x="606" y="28"/>
                </a:lnTo>
                <a:lnTo>
                  <a:pt x="596" y="32"/>
                </a:lnTo>
                <a:lnTo>
                  <a:pt x="590" y="36"/>
                </a:lnTo>
                <a:lnTo>
                  <a:pt x="582" y="42"/>
                </a:lnTo>
                <a:lnTo>
                  <a:pt x="578" y="48"/>
                </a:lnTo>
                <a:lnTo>
                  <a:pt x="574" y="56"/>
                </a:lnTo>
                <a:lnTo>
                  <a:pt x="574" y="66"/>
                </a:lnTo>
                <a:lnTo>
                  <a:pt x="574" y="76"/>
                </a:lnTo>
                <a:lnTo>
                  <a:pt x="578" y="88"/>
                </a:lnTo>
                <a:lnTo>
                  <a:pt x="578" y="88"/>
                </a:lnTo>
                <a:lnTo>
                  <a:pt x="588" y="112"/>
                </a:lnTo>
                <a:lnTo>
                  <a:pt x="600" y="132"/>
                </a:lnTo>
                <a:lnTo>
                  <a:pt x="612" y="152"/>
                </a:lnTo>
                <a:lnTo>
                  <a:pt x="616" y="160"/>
                </a:lnTo>
                <a:lnTo>
                  <a:pt x="618" y="168"/>
                </a:lnTo>
                <a:lnTo>
                  <a:pt x="618" y="176"/>
                </a:lnTo>
                <a:lnTo>
                  <a:pt x="618" y="182"/>
                </a:lnTo>
                <a:lnTo>
                  <a:pt x="614" y="190"/>
                </a:lnTo>
                <a:lnTo>
                  <a:pt x="608" y="196"/>
                </a:lnTo>
                <a:lnTo>
                  <a:pt x="598" y="202"/>
                </a:lnTo>
                <a:lnTo>
                  <a:pt x="584" y="206"/>
                </a:lnTo>
                <a:lnTo>
                  <a:pt x="568" y="210"/>
                </a:lnTo>
                <a:lnTo>
                  <a:pt x="546" y="216"/>
                </a:lnTo>
                <a:lnTo>
                  <a:pt x="546" y="216"/>
                </a:lnTo>
                <a:lnTo>
                  <a:pt x="524" y="218"/>
                </a:lnTo>
                <a:lnTo>
                  <a:pt x="506" y="218"/>
                </a:lnTo>
                <a:lnTo>
                  <a:pt x="490" y="214"/>
                </a:lnTo>
                <a:lnTo>
                  <a:pt x="476" y="210"/>
                </a:lnTo>
                <a:lnTo>
                  <a:pt x="466" y="202"/>
                </a:lnTo>
                <a:lnTo>
                  <a:pt x="458" y="194"/>
                </a:lnTo>
                <a:lnTo>
                  <a:pt x="452" y="184"/>
                </a:lnTo>
                <a:lnTo>
                  <a:pt x="448" y="170"/>
                </a:lnTo>
                <a:lnTo>
                  <a:pt x="444" y="158"/>
                </a:lnTo>
                <a:lnTo>
                  <a:pt x="442" y="142"/>
                </a:lnTo>
                <a:lnTo>
                  <a:pt x="442" y="112"/>
                </a:lnTo>
                <a:lnTo>
                  <a:pt x="446" y="78"/>
                </a:lnTo>
                <a:lnTo>
                  <a:pt x="450" y="44"/>
                </a:lnTo>
                <a:lnTo>
                  <a:pt x="450" y="44"/>
                </a:lnTo>
                <a:lnTo>
                  <a:pt x="450" y="32"/>
                </a:lnTo>
                <a:lnTo>
                  <a:pt x="446" y="20"/>
                </a:lnTo>
                <a:lnTo>
                  <a:pt x="438" y="12"/>
                </a:lnTo>
                <a:lnTo>
                  <a:pt x="428" y="8"/>
                </a:lnTo>
                <a:lnTo>
                  <a:pt x="416" y="4"/>
                </a:lnTo>
                <a:lnTo>
                  <a:pt x="402" y="2"/>
                </a:lnTo>
                <a:lnTo>
                  <a:pt x="384" y="2"/>
                </a:lnTo>
                <a:lnTo>
                  <a:pt x="366" y="4"/>
                </a:lnTo>
                <a:lnTo>
                  <a:pt x="328" y="12"/>
                </a:lnTo>
                <a:lnTo>
                  <a:pt x="288" y="24"/>
                </a:lnTo>
                <a:lnTo>
                  <a:pt x="250" y="38"/>
                </a:lnTo>
                <a:lnTo>
                  <a:pt x="218" y="52"/>
                </a:lnTo>
                <a:lnTo>
                  <a:pt x="218" y="52"/>
                </a:lnTo>
                <a:lnTo>
                  <a:pt x="226" y="94"/>
                </a:lnTo>
                <a:lnTo>
                  <a:pt x="230" y="140"/>
                </a:lnTo>
                <a:lnTo>
                  <a:pt x="230" y="162"/>
                </a:lnTo>
                <a:lnTo>
                  <a:pt x="230" y="184"/>
                </a:lnTo>
                <a:lnTo>
                  <a:pt x="226" y="202"/>
                </a:lnTo>
                <a:lnTo>
                  <a:pt x="220" y="218"/>
                </a:lnTo>
                <a:lnTo>
                  <a:pt x="220" y="218"/>
                </a:lnTo>
                <a:lnTo>
                  <a:pt x="214" y="230"/>
                </a:lnTo>
                <a:lnTo>
                  <a:pt x="206" y="236"/>
                </a:lnTo>
                <a:lnTo>
                  <a:pt x="194" y="242"/>
                </a:lnTo>
                <a:lnTo>
                  <a:pt x="182" y="244"/>
                </a:lnTo>
                <a:lnTo>
                  <a:pt x="166" y="246"/>
                </a:lnTo>
                <a:lnTo>
                  <a:pt x="152" y="246"/>
                </a:lnTo>
                <a:lnTo>
                  <a:pt x="120" y="246"/>
                </a:lnTo>
                <a:lnTo>
                  <a:pt x="86" y="246"/>
                </a:lnTo>
                <a:lnTo>
                  <a:pt x="70" y="248"/>
                </a:lnTo>
                <a:lnTo>
                  <a:pt x="56" y="252"/>
                </a:lnTo>
                <a:lnTo>
                  <a:pt x="42" y="258"/>
                </a:lnTo>
                <a:lnTo>
                  <a:pt x="30" y="266"/>
                </a:lnTo>
                <a:lnTo>
                  <a:pt x="20" y="278"/>
                </a:lnTo>
                <a:lnTo>
                  <a:pt x="12" y="294"/>
                </a:lnTo>
                <a:lnTo>
                  <a:pt x="12" y="294"/>
                </a:lnTo>
                <a:lnTo>
                  <a:pt x="6" y="310"/>
                </a:lnTo>
                <a:lnTo>
                  <a:pt x="2" y="328"/>
                </a:lnTo>
                <a:lnTo>
                  <a:pt x="0" y="344"/>
                </a:lnTo>
                <a:lnTo>
                  <a:pt x="0" y="360"/>
                </a:lnTo>
                <a:lnTo>
                  <a:pt x="0" y="376"/>
                </a:lnTo>
                <a:lnTo>
                  <a:pt x="2" y="390"/>
                </a:lnTo>
                <a:lnTo>
                  <a:pt x="6" y="404"/>
                </a:lnTo>
                <a:lnTo>
                  <a:pt x="10" y="416"/>
                </a:lnTo>
                <a:lnTo>
                  <a:pt x="16" y="428"/>
                </a:lnTo>
                <a:lnTo>
                  <a:pt x="24" y="436"/>
                </a:lnTo>
                <a:lnTo>
                  <a:pt x="32" y="446"/>
                </a:lnTo>
                <a:lnTo>
                  <a:pt x="40" y="452"/>
                </a:lnTo>
                <a:lnTo>
                  <a:pt x="50" y="456"/>
                </a:lnTo>
                <a:lnTo>
                  <a:pt x="60" y="460"/>
                </a:lnTo>
                <a:lnTo>
                  <a:pt x="70" y="460"/>
                </a:lnTo>
                <a:lnTo>
                  <a:pt x="82" y="460"/>
                </a:lnTo>
                <a:lnTo>
                  <a:pt x="82" y="460"/>
                </a:lnTo>
                <a:lnTo>
                  <a:pt x="96" y="454"/>
                </a:lnTo>
                <a:lnTo>
                  <a:pt x="108" y="448"/>
                </a:lnTo>
                <a:lnTo>
                  <a:pt x="118" y="442"/>
                </a:lnTo>
                <a:lnTo>
                  <a:pt x="128" y="432"/>
                </a:lnTo>
                <a:lnTo>
                  <a:pt x="146" y="414"/>
                </a:lnTo>
                <a:lnTo>
                  <a:pt x="160" y="394"/>
                </a:lnTo>
                <a:lnTo>
                  <a:pt x="172" y="380"/>
                </a:lnTo>
                <a:lnTo>
                  <a:pt x="178" y="374"/>
                </a:lnTo>
                <a:lnTo>
                  <a:pt x="182" y="372"/>
                </a:lnTo>
                <a:lnTo>
                  <a:pt x="186" y="370"/>
                </a:lnTo>
                <a:lnTo>
                  <a:pt x="192" y="374"/>
                </a:lnTo>
                <a:lnTo>
                  <a:pt x="196" y="380"/>
                </a:lnTo>
                <a:lnTo>
                  <a:pt x="200" y="390"/>
                </a:lnTo>
                <a:lnTo>
                  <a:pt x="200" y="390"/>
                </a:lnTo>
                <a:lnTo>
                  <a:pt x="206" y="416"/>
                </a:lnTo>
                <a:lnTo>
                  <a:pt x="210" y="446"/>
                </a:lnTo>
                <a:lnTo>
                  <a:pt x="214" y="482"/>
                </a:lnTo>
                <a:lnTo>
                  <a:pt x="214" y="518"/>
                </a:lnTo>
                <a:lnTo>
                  <a:pt x="212" y="552"/>
                </a:lnTo>
                <a:lnTo>
                  <a:pt x="210" y="586"/>
                </a:lnTo>
                <a:lnTo>
                  <a:pt x="204" y="616"/>
                </a:lnTo>
                <a:lnTo>
                  <a:pt x="196" y="640"/>
                </a:lnTo>
                <a:lnTo>
                  <a:pt x="196" y="640"/>
                </a:lnTo>
                <a:lnTo>
                  <a:pt x="262" y="670"/>
                </a:lnTo>
                <a:lnTo>
                  <a:pt x="294" y="684"/>
                </a:lnTo>
                <a:lnTo>
                  <a:pt x="322" y="694"/>
                </a:lnTo>
                <a:lnTo>
                  <a:pt x="322" y="694"/>
                </a:lnTo>
                <a:lnTo>
                  <a:pt x="340" y="700"/>
                </a:lnTo>
                <a:lnTo>
                  <a:pt x="358" y="704"/>
                </a:lnTo>
                <a:lnTo>
                  <a:pt x="374" y="706"/>
                </a:lnTo>
                <a:lnTo>
                  <a:pt x="390" y="706"/>
                </a:lnTo>
                <a:lnTo>
                  <a:pt x="406" y="706"/>
                </a:lnTo>
                <a:lnTo>
                  <a:pt x="418" y="704"/>
                </a:lnTo>
                <a:lnTo>
                  <a:pt x="432" y="702"/>
                </a:lnTo>
                <a:lnTo>
                  <a:pt x="442" y="698"/>
                </a:lnTo>
                <a:lnTo>
                  <a:pt x="452" y="692"/>
                </a:lnTo>
                <a:lnTo>
                  <a:pt x="460" y="686"/>
                </a:lnTo>
                <a:lnTo>
                  <a:pt x="468" y="680"/>
                </a:lnTo>
                <a:lnTo>
                  <a:pt x="472" y="672"/>
                </a:lnTo>
                <a:lnTo>
                  <a:pt x="474" y="662"/>
                </a:lnTo>
                <a:lnTo>
                  <a:pt x="476" y="652"/>
                </a:lnTo>
                <a:lnTo>
                  <a:pt x="474" y="642"/>
                </a:lnTo>
                <a:lnTo>
                  <a:pt x="472" y="630"/>
                </a:lnTo>
                <a:lnTo>
                  <a:pt x="472" y="630"/>
                </a:lnTo>
                <a:lnTo>
                  <a:pt x="462" y="608"/>
                </a:lnTo>
                <a:lnTo>
                  <a:pt x="452" y="586"/>
                </a:lnTo>
                <a:lnTo>
                  <a:pt x="444" y="568"/>
                </a:lnTo>
                <a:lnTo>
                  <a:pt x="440" y="558"/>
                </a:lnTo>
                <a:lnTo>
                  <a:pt x="440" y="550"/>
                </a:lnTo>
                <a:lnTo>
                  <a:pt x="440" y="542"/>
                </a:lnTo>
                <a:lnTo>
                  <a:pt x="442" y="536"/>
                </a:lnTo>
                <a:lnTo>
                  <a:pt x="448" y="530"/>
                </a:lnTo>
                <a:lnTo>
                  <a:pt x="456" y="526"/>
                </a:lnTo>
                <a:lnTo>
                  <a:pt x="466" y="524"/>
                </a:lnTo>
                <a:lnTo>
                  <a:pt x="480" y="522"/>
                </a:lnTo>
                <a:lnTo>
                  <a:pt x="496" y="520"/>
                </a:lnTo>
                <a:lnTo>
                  <a:pt x="518" y="522"/>
                </a:lnTo>
                <a:lnTo>
                  <a:pt x="518" y="522"/>
                </a:lnTo>
                <a:lnTo>
                  <a:pt x="556" y="524"/>
                </a:lnTo>
                <a:lnTo>
                  <a:pt x="582" y="528"/>
                </a:lnTo>
                <a:lnTo>
                  <a:pt x="590" y="532"/>
                </a:lnTo>
                <a:lnTo>
                  <a:pt x="596" y="534"/>
                </a:lnTo>
                <a:lnTo>
                  <a:pt x="600" y="540"/>
                </a:lnTo>
                <a:lnTo>
                  <a:pt x="604" y="544"/>
                </a:lnTo>
                <a:lnTo>
                  <a:pt x="604" y="550"/>
                </a:lnTo>
                <a:lnTo>
                  <a:pt x="604" y="558"/>
                </a:lnTo>
                <a:lnTo>
                  <a:pt x="602" y="576"/>
                </a:lnTo>
                <a:lnTo>
                  <a:pt x="600" y="600"/>
                </a:lnTo>
                <a:lnTo>
                  <a:pt x="600" y="630"/>
                </a:lnTo>
                <a:lnTo>
                  <a:pt x="600" y="630"/>
                </a:lnTo>
                <a:lnTo>
                  <a:pt x="600" y="638"/>
                </a:lnTo>
                <a:lnTo>
                  <a:pt x="602" y="644"/>
                </a:lnTo>
                <a:lnTo>
                  <a:pt x="606" y="650"/>
                </a:lnTo>
                <a:lnTo>
                  <a:pt x="612" y="654"/>
                </a:lnTo>
                <a:lnTo>
                  <a:pt x="624" y="664"/>
                </a:lnTo>
                <a:lnTo>
                  <a:pt x="642" y="674"/>
                </a:lnTo>
                <a:lnTo>
                  <a:pt x="664" y="680"/>
                </a:lnTo>
                <a:lnTo>
                  <a:pt x="688" y="686"/>
                </a:lnTo>
                <a:lnTo>
                  <a:pt x="716" y="690"/>
                </a:lnTo>
                <a:lnTo>
                  <a:pt x="744" y="694"/>
                </a:lnTo>
                <a:lnTo>
                  <a:pt x="744" y="6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843463" y="4356100"/>
            <a:ext cx="1285875" cy="1330325"/>
          </a:xfrm>
          <a:custGeom>
            <a:avLst/>
            <a:gdLst>
              <a:gd name="T0" fmla="*/ 6 w 810"/>
              <a:gd name="T1" fmla="*/ 190 h 838"/>
              <a:gd name="T2" fmla="*/ 4 w 810"/>
              <a:gd name="T3" fmla="*/ 230 h 838"/>
              <a:gd name="T4" fmla="*/ 40 w 810"/>
              <a:gd name="T5" fmla="*/ 298 h 838"/>
              <a:gd name="T6" fmla="*/ 74 w 810"/>
              <a:gd name="T7" fmla="*/ 318 h 838"/>
              <a:gd name="T8" fmla="*/ 108 w 810"/>
              <a:gd name="T9" fmla="*/ 308 h 838"/>
              <a:gd name="T10" fmla="*/ 184 w 810"/>
              <a:gd name="T11" fmla="*/ 292 h 838"/>
              <a:gd name="T12" fmla="*/ 228 w 810"/>
              <a:gd name="T13" fmla="*/ 310 h 838"/>
              <a:gd name="T14" fmla="*/ 248 w 810"/>
              <a:gd name="T15" fmla="*/ 368 h 838"/>
              <a:gd name="T16" fmla="*/ 240 w 810"/>
              <a:gd name="T17" fmla="*/ 418 h 838"/>
              <a:gd name="T18" fmla="*/ 206 w 810"/>
              <a:gd name="T19" fmla="*/ 444 h 838"/>
              <a:gd name="T20" fmla="*/ 108 w 810"/>
              <a:gd name="T21" fmla="*/ 442 h 838"/>
              <a:gd name="T22" fmla="*/ 62 w 810"/>
              <a:gd name="T23" fmla="*/ 452 h 838"/>
              <a:gd name="T24" fmla="*/ 52 w 810"/>
              <a:gd name="T25" fmla="*/ 498 h 838"/>
              <a:gd name="T26" fmla="*/ 108 w 810"/>
              <a:gd name="T27" fmla="*/ 694 h 838"/>
              <a:gd name="T28" fmla="*/ 206 w 810"/>
              <a:gd name="T29" fmla="*/ 652 h 838"/>
              <a:gd name="T30" fmla="*/ 306 w 810"/>
              <a:gd name="T31" fmla="*/ 614 h 838"/>
              <a:gd name="T32" fmla="*/ 324 w 810"/>
              <a:gd name="T33" fmla="*/ 628 h 838"/>
              <a:gd name="T34" fmla="*/ 334 w 810"/>
              <a:gd name="T35" fmla="*/ 684 h 838"/>
              <a:gd name="T36" fmla="*/ 362 w 810"/>
              <a:gd name="T37" fmla="*/ 808 h 838"/>
              <a:gd name="T38" fmla="*/ 396 w 810"/>
              <a:gd name="T39" fmla="*/ 838 h 838"/>
              <a:gd name="T40" fmla="*/ 462 w 810"/>
              <a:gd name="T41" fmla="*/ 802 h 838"/>
              <a:gd name="T42" fmla="*/ 524 w 810"/>
              <a:gd name="T43" fmla="*/ 730 h 838"/>
              <a:gd name="T44" fmla="*/ 524 w 810"/>
              <a:gd name="T45" fmla="*/ 694 h 838"/>
              <a:gd name="T46" fmla="*/ 504 w 810"/>
              <a:gd name="T47" fmla="*/ 630 h 838"/>
              <a:gd name="T48" fmla="*/ 510 w 810"/>
              <a:gd name="T49" fmla="*/ 600 h 838"/>
              <a:gd name="T50" fmla="*/ 544 w 810"/>
              <a:gd name="T51" fmla="*/ 598 h 838"/>
              <a:gd name="T52" fmla="*/ 646 w 810"/>
              <a:gd name="T53" fmla="*/ 646 h 838"/>
              <a:gd name="T54" fmla="*/ 654 w 810"/>
              <a:gd name="T55" fmla="*/ 604 h 838"/>
              <a:gd name="T56" fmla="*/ 604 w 810"/>
              <a:gd name="T57" fmla="*/ 474 h 838"/>
              <a:gd name="T58" fmla="*/ 612 w 810"/>
              <a:gd name="T59" fmla="*/ 442 h 838"/>
              <a:gd name="T60" fmla="*/ 654 w 810"/>
              <a:gd name="T61" fmla="*/ 422 h 838"/>
              <a:gd name="T62" fmla="*/ 710 w 810"/>
              <a:gd name="T63" fmla="*/ 424 h 838"/>
              <a:gd name="T64" fmla="*/ 788 w 810"/>
              <a:gd name="T65" fmla="*/ 430 h 838"/>
              <a:gd name="T66" fmla="*/ 810 w 810"/>
              <a:gd name="T67" fmla="*/ 390 h 838"/>
              <a:gd name="T68" fmla="*/ 796 w 810"/>
              <a:gd name="T69" fmla="*/ 322 h 838"/>
              <a:gd name="T70" fmla="*/ 764 w 810"/>
              <a:gd name="T71" fmla="*/ 268 h 838"/>
              <a:gd name="T72" fmla="*/ 726 w 810"/>
              <a:gd name="T73" fmla="*/ 270 h 838"/>
              <a:gd name="T74" fmla="*/ 648 w 810"/>
              <a:gd name="T75" fmla="*/ 302 h 838"/>
              <a:gd name="T76" fmla="*/ 608 w 810"/>
              <a:gd name="T77" fmla="*/ 302 h 838"/>
              <a:gd name="T78" fmla="*/ 596 w 810"/>
              <a:gd name="T79" fmla="*/ 274 h 838"/>
              <a:gd name="T80" fmla="*/ 634 w 810"/>
              <a:gd name="T81" fmla="*/ 192 h 838"/>
              <a:gd name="T82" fmla="*/ 680 w 810"/>
              <a:gd name="T83" fmla="*/ 82 h 838"/>
              <a:gd name="T84" fmla="*/ 628 w 810"/>
              <a:gd name="T85" fmla="*/ 6 h 838"/>
              <a:gd name="T86" fmla="*/ 580 w 810"/>
              <a:gd name="T87" fmla="*/ 2 h 838"/>
              <a:gd name="T88" fmla="*/ 510 w 810"/>
              <a:gd name="T89" fmla="*/ 38 h 838"/>
              <a:gd name="T90" fmla="*/ 490 w 810"/>
              <a:gd name="T91" fmla="*/ 72 h 838"/>
              <a:gd name="T92" fmla="*/ 502 w 810"/>
              <a:gd name="T93" fmla="*/ 108 h 838"/>
              <a:gd name="T94" fmla="*/ 516 w 810"/>
              <a:gd name="T95" fmla="*/ 184 h 838"/>
              <a:gd name="T96" fmla="*/ 500 w 810"/>
              <a:gd name="T97" fmla="*/ 228 h 838"/>
              <a:gd name="T98" fmla="*/ 440 w 810"/>
              <a:gd name="T99" fmla="*/ 248 h 838"/>
              <a:gd name="T100" fmla="*/ 392 w 810"/>
              <a:gd name="T101" fmla="*/ 240 h 838"/>
              <a:gd name="T102" fmla="*/ 366 w 810"/>
              <a:gd name="T103" fmla="*/ 204 h 838"/>
              <a:gd name="T104" fmla="*/ 366 w 810"/>
              <a:gd name="T105" fmla="*/ 106 h 838"/>
              <a:gd name="T106" fmla="*/ 362 w 810"/>
              <a:gd name="T107" fmla="*/ 64 h 838"/>
              <a:gd name="T108" fmla="*/ 322 w 810"/>
              <a:gd name="T109" fmla="*/ 50 h 838"/>
              <a:gd name="T110" fmla="*/ 170 w 810"/>
              <a:gd name="T111" fmla="*/ 88 h 838"/>
              <a:gd name="T112" fmla="*/ 36 w 810"/>
              <a:gd name="T113" fmla="*/ 130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10" h="838">
                <a:moveTo>
                  <a:pt x="30" y="130"/>
                </a:moveTo>
                <a:lnTo>
                  <a:pt x="30" y="130"/>
                </a:lnTo>
                <a:lnTo>
                  <a:pt x="16" y="162"/>
                </a:lnTo>
                <a:lnTo>
                  <a:pt x="6" y="190"/>
                </a:lnTo>
                <a:lnTo>
                  <a:pt x="2" y="202"/>
                </a:lnTo>
                <a:lnTo>
                  <a:pt x="0" y="212"/>
                </a:lnTo>
                <a:lnTo>
                  <a:pt x="2" y="222"/>
                </a:lnTo>
                <a:lnTo>
                  <a:pt x="4" y="230"/>
                </a:lnTo>
                <a:lnTo>
                  <a:pt x="4" y="230"/>
                </a:lnTo>
                <a:lnTo>
                  <a:pt x="22" y="268"/>
                </a:lnTo>
                <a:lnTo>
                  <a:pt x="30" y="284"/>
                </a:lnTo>
                <a:lnTo>
                  <a:pt x="40" y="298"/>
                </a:lnTo>
                <a:lnTo>
                  <a:pt x="48" y="308"/>
                </a:lnTo>
                <a:lnTo>
                  <a:pt x="60" y="316"/>
                </a:lnTo>
                <a:lnTo>
                  <a:pt x="66" y="318"/>
                </a:lnTo>
                <a:lnTo>
                  <a:pt x="74" y="318"/>
                </a:lnTo>
                <a:lnTo>
                  <a:pt x="80" y="318"/>
                </a:lnTo>
                <a:lnTo>
                  <a:pt x="88" y="314"/>
                </a:lnTo>
                <a:lnTo>
                  <a:pt x="88" y="314"/>
                </a:lnTo>
                <a:lnTo>
                  <a:pt x="108" y="308"/>
                </a:lnTo>
                <a:lnTo>
                  <a:pt x="132" y="300"/>
                </a:lnTo>
                <a:lnTo>
                  <a:pt x="158" y="294"/>
                </a:lnTo>
                <a:lnTo>
                  <a:pt x="172" y="292"/>
                </a:lnTo>
                <a:lnTo>
                  <a:pt x="184" y="292"/>
                </a:lnTo>
                <a:lnTo>
                  <a:pt x="198" y="294"/>
                </a:lnTo>
                <a:lnTo>
                  <a:pt x="208" y="296"/>
                </a:lnTo>
                <a:lnTo>
                  <a:pt x="220" y="302"/>
                </a:lnTo>
                <a:lnTo>
                  <a:pt x="228" y="310"/>
                </a:lnTo>
                <a:lnTo>
                  <a:pt x="236" y="320"/>
                </a:lnTo>
                <a:lnTo>
                  <a:pt x="242" y="332"/>
                </a:lnTo>
                <a:lnTo>
                  <a:pt x="246" y="348"/>
                </a:lnTo>
                <a:lnTo>
                  <a:pt x="248" y="368"/>
                </a:lnTo>
                <a:lnTo>
                  <a:pt x="248" y="368"/>
                </a:lnTo>
                <a:lnTo>
                  <a:pt x="248" y="388"/>
                </a:lnTo>
                <a:lnTo>
                  <a:pt x="246" y="404"/>
                </a:lnTo>
                <a:lnTo>
                  <a:pt x="240" y="418"/>
                </a:lnTo>
                <a:lnTo>
                  <a:pt x="234" y="428"/>
                </a:lnTo>
                <a:lnTo>
                  <a:pt x="226" y="434"/>
                </a:lnTo>
                <a:lnTo>
                  <a:pt x="216" y="440"/>
                </a:lnTo>
                <a:lnTo>
                  <a:pt x="206" y="444"/>
                </a:lnTo>
                <a:lnTo>
                  <a:pt x="194" y="446"/>
                </a:lnTo>
                <a:lnTo>
                  <a:pt x="166" y="446"/>
                </a:lnTo>
                <a:lnTo>
                  <a:pt x="138" y="444"/>
                </a:lnTo>
                <a:lnTo>
                  <a:pt x="108" y="442"/>
                </a:lnTo>
                <a:lnTo>
                  <a:pt x="78" y="444"/>
                </a:lnTo>
                <a:lnTo>
                  <a:pt x="78" y="444"/>
                </a:lnTo>
                <a:lnTo>
                  <a:pt x="68" y="446"/>
                </a:lnTo>
                <a:lnTo>
                  <a:pt x="62" y="452"/>
                </a:lnTo>
                <a:lnTo>
                  <a:pt x="56" y="460"/>
                </a:lnTo>
                <a:lnTo>
                  <a:pt x="54" y="470"/>
                </a:lnTo>
                <a:lnTo>
                  <a:pt x="52" y="484"/>
                </a:lnTo>
                <a:lnTo>
                  <a:pt x="52" y="498"/>
                </a:lnTo>
                <a:lnTo>
                  <a:pt x="58" y="532"/>
                </a:lnTo>
                <a:lnTo>
                  <a:pt x="68" y="572"/>
                </a:lnTo>
                <a:lnTo>
                  <a:pt x="80" y="612"/>
                </a:lnTo>
                <a:lnTo>
                  <a:pt x="108" y="694"/>
                </a:lnTo>
                <a:lnTo>
                  <a:pt x="108" y="694"/>
                </a:lnTo>
                <a:lnTo>
                  <a:pt x="154" y="676"/>
                </a:lnTo>
                <a:lnTo>
                  <a:pt x="206" y="652"/>
                </a:lnTo>
                <a:lnTo>
                  <a:pt x="206" y="652"/>
                </a:lnTo>
                <a:lnTo>
                  <a:pt x="252" y="632"/>
                </a:lnTo>
                <a:lnTo>
                  <a:pt x="284" y="618"/>
                </a:lnTo>
                <a:lnTo>
                  <a:pt x="296" y="616"/>
                </a:lnTo>
                <a:lnTo>
                  <a:pt x="306" y="614"/>
                </a:lnTo>
                <a:lnTo>
                  <a:pt x="312" y="616"/>
                </a:lnTo>
                <a:lnTo>
                  <a:pt x="318" y="618"/>
                </a:lnTo>
                <a:lnTo>
                  <a:pt x="322" y="622"/>
                </a:lnTo>
                <a:lnTo>
                  <a:pt x="324" y="628"/>
                </a:lnTo>
                <a:lnTo>
                  <a:pt x="328" y="642"/>
                </a:lnTo>
                <a:lnTo>
                  <a:pt x="330" y="662"/>
                </a:lnTo>
                <a:lnTo>
                  <a:pt x="334" y="684"/>
                </a:lnTo>
                <a:lnTo>
                  <a:pt x="334" y="684"/>
                </a:lnTo>
                <a:lnTo>
                  <a:pt x="344" y="744"/>
                </a:lnTo>
                <a:lnTo>
                  <a:pt x="350" y="778"/>
                </a:lnTo>
                <a:lnTo>
                  <a:pt x="356" y="794"/>
                </a:lnTo>
                <a:lnTo>
                  <a:pt x="362" y="808"/>
                </a:lnTo>
                <a:lnTo>
                  <a:pt x="368" y="820"/>
                </a:lnTo>
                <a:lnTo>
                  <a:pt x="376" y="830"/>
                </a:lnTo>
                <a:lnTo>
                  <a:pt x="386" y="836"/>
                </a:lnTo>
                <a:lnTo>
                  <a:pt x="396" y="838"/>
                </a:lnTo>
                <a:lnTo>
                  <a:pt x="410" y="836"/>
                </a:lnTo>
                <a:lnTo>
                  <a:pt x="424" y="830"/>
                </a:lnTo>
                <a:lnTo>
                  <a:pt x="442" y="818"/>
                </a:lnTo>
                <a:lnTo>
                  <a:pt x="462" y="802"/>
                </a:lnTo>
                <a:lnTo>
                  <a:pt x="462" y="802"/>
                </a:lnTo>
                <a:lnTo>
                  <a:pt x="496" y="766"/>
                </a:lnTo>
                <a:lnTo>
                  <a:pt x="518" y="740"/>
                </a:lnTo>
                <a:lnTo>
                  <a:pt x="524" y="730"/>
                </a:lnTo>
                <a:lnTo>
                  <a:pt x="526" y="722"/>
                </a:lnTo>
                <a:lnTo>
                  <a:pt x="528" y="714"/>
                </a:lnTo>
                <a:lnTo>
                  <a:pt x="528" y="708"/>
                </a:lnTo>
                <a:lnTo>
                  <a:pt x="524" y="694"/>
                </a:lnTo>
                <a:lnTo>
                  <a:pt x="518" y="678"/>
                </a:lnTo>
                <a:lnTo>
                  <a:pt x="510" y="658"/>
                </a:lnTo>
                <a:lnTo>
                  <a:pt x="506" y="646"/>
                </a:lnTo>
                <a:lnTo>
                  <a:pt x="504" y="630"/>
                </a:lnTo>
                <a:lnTo>
                  <a:pt x="504" y="630"/>
                </a:lnTo>
                <a:lnTo>
                  <a:pt x="504" y="618"/>
                </a:lnTo>
                <a:lnTo>
                  <a:pt x="506" y="606"/>
                </a:lnTo>
                <a:lnTo>
                  <a:pt x="510" y="600"/>
                </a:lnTo>
                <a:lnTo>
                  <a:pt x="516" y="596"/>
                </a:lnTo>
                <a:lnTo>
                  <a:pt x="524" y="594"/>
                </a:lnTo>
                <a:lnTo>
                  <a:pt x="532" y="594"/>
                </a:lnTo>
                <a:lnTo>
                  <a:pt x="544" y="598"/>
                </a:lnTo>
                <a:lnTo>
                  <a:pt x="556" y="602"/>
                </a:lnTo>
                <a:lnTo>
                  <a:pt x="582" y="614"/>
                </a:lnTo>
                <a:lnTo>
                  <a:pt x="614" y="630"/>
                </a:lnTo>
                <a:lnTo>
                  <a:pt x="646" y="646"/>
                </a:lnTo>
                <a:lnTo>
                  <a:pt x="680" y="660"/>
                </a:lnTo>
                <a:lnTo>
                  <a:pt x="680" y="660"/>
                </a:lnTo>
                <a:lnTo>
                  <a:pt x="654" y="604"/>
                </a:lnTo>
                <a:lnTo>
                  <a:pt x="654" y="604"/>
                </a:lnTo>
                <a:lnTo>
                  <a:pt x="632" y="556"/>
                </a:lnTo>
                <a:lnTo>
                  <a:pt x="616" y="518"/>
                </a:lnTo>
                <a:lnTo>
                  <a:pt x="606" y="488"/>
                </a:lnTo>
                <a:lnTo>
                  <a:pt x="604" y="474"/>
                </a:lnTo>
                <a:lnTo>
                  <a:pt x="604" y="464"/>
                </a:lnTo>
                <a:lnTo>
                  <a:pt x="606" y="456"/>
                </a:lnTo>
                <a:lnTo>
                  <a:pt x="608" y="448"/>
                </a:lnTo>
                <a:lnTo>
                  <a:pt x="612" y="442"/>
                </a:lnTo>
                <a:lnTo>
                  <a:pt x="618" y="436"/>
                </a:lnTo>
                <a:lnTo>
                  <a:pt x="624" y="432"/>
                </a:lnTo>
                <a:lnTo>
                  <a:pt x="632" y="428"/>
                </a:lnTo>
                <a:lnTo>
                  <a:pt x="654" y="422"/>
                </a:lnTo>
                <a:lnTo>
                  <a:pt x="654" y="422"/>
                </a:lnTo>
                <a:lnTo>
                  <a:pt x="666" y="420"/>
                </a:lnTo>
                <a:lnTo>
                  <a:pt x="680" y="420"/>
                </a:lnTo>
                <a:lnTo>
                  <a:pt x="710" y="424"/>
                </a:lnTo>
                <a:lnTo>
                  <a:pt x="738" y="430"/>
                </a:lnTo>
                <a:lnTo>
                  <a:pt x="766" y="432"/>
                </a:lnTo>
                <a:lnTo>
                  <a:pt x="778" y="432"/>
                </a:lnTo>
                <a:lnTo>
                  <a:pt x="788" y="430"/>
                </a:lnTo>
                <a:lnTo>
                  <a:pt x="798" y="424"/>
                </a:lnTo>
                <a:lnTo>
                  <a:pt x="804" y="416"/>
                </a:lnTo>
                <a:lnTo>
                  <a:pt x="808" y="406"/>
                </a:lnTo>
                <a:lnTo>
                  <a:pt x="810" y="390"/>
                </a:lnTo>
                <a:lnTo>
                  <a:pt x="808" y="372"/>
                </a:lnTo>
                <a:lnTo>
                  <a:pt x="804" y="346"/>
                </a:lnTo>
                <a:lnTo>
                  <a:pt x="804" y="346"/>
                </a:lnTo>
                <a:lnTo>
                  <a:pt x="796" y="322"/>
                </a:lnTo>
                <a:lnTo>
                  <a:pt x="788" y="302"/>
                </a:lnTo>
                <a:lnTo>
                  <a:pt x="780" y="286"/>
                </a:lnTo>
                <a:lnTo>
                  <a:pt x="772" y="274"/>
                </a:lnTo>
                <a:lnTo>
                  <a:pt x="764" y="268"/>
                </a:lnTo>
                <a:lnTo>
                  <a:pt x="756" y="264"/>
                </a:lnTo>
                <a:lnTo>
                  <a:pt x="746" y="264"/>
                </a:lnTo>
                <a:lnTo>
                  <a:pt x="736" y="266"/>
                </a:lnTo>
                <a:lnTo>
                  <a:pt x="726" y="270"/>
                </a:lnTo>
                <a:lnTo>
                  <a:pt x="714" y="274"/>
                </a:lnTo>
                <a:lnTo>
                  <a:pt x="690" y="286"/>
                </a:lnTo>
                <a:lnTo>
                  <a:pt x="662" y="298"/>
                </a:lnTo>
                <a:lnTo>
                  <a:pt x="648" y="302"/>
                </a:lnTo>
                <a:lnTo>
                  <a:pt x="632" y="304"/>
                </a:lnTo>
                <a:lnTo>
                  <a:pt x="632" y="304"/>
                </a:lnTo>
                <a:lnTo>
                  <a:pt x="618" y="304"/>
                </a:lnTo>
                <a:lnTo>
                  <a:pt x="608" y="302"/>
                </a:lnTo>
                <a:lnTo>
                  <a:pt x="602" y="298"/>
                </a:lnTo>
                <a:lnTo>
                  <a:pt x="598" y="292"/>
                </a:lnTo>
                <a:lnTo>
                  <a:pt x="596" y="284"/>
                </a:lnTo>
                <a:lnTo>
                  <a:pt x="596" y="274"/>
                </a:lnTo>
                <a:lnTo>
                  <a:pt x="600" y="264"/>
                </a:lnTo>
                <a:lnTo>
                  <a:pt x="604" y="252"/>
                </a:lnTo>
                <a:lnTo>
                  <a:pt x="618" y="224"/>
                </a:lnTo>
                <a:lnTo>
                  <a:pt x="634" y="192"/>
                </a:lnTo>
                <a:lnTo>
                  <a:pt x="650" y="158"/>
                </a:lnTo>
                <a:lnTo>
                  <a:pt x="664" y="122"/>
                </a:lnTo>
                <a:lnTo>
                  <a:pt x="664" y="122"/>
                </a:lnTo>
                <a:lnTo>
                  <a:pt x="680" y="82"/>
                </a:lnTo>
                <a:lnTo>
                  <a:pt x="700" y="40"/>
                </a:lnTo>
                <a:lnTo>
                  <a:pt x="700" y="40"/>
                </a:lnTo>
                <a:lnTo>
                  <a:pt x="662" y="20"/>
                </a:lnTo>
                <a:lnTo>
                  <a:pt x="628" y="6"/>
                </a:lnTo>
                <a:lnTo>
                  <a:pt x="614" y="2"/>
                </a:lnTo>
                <a:lnTo>
                  <a:pt x="600" y="0"/>
                </a:lnTo>
                <a:lnTo>
                  <a:pt x="588" y="0"/>
                </a:lnTo>
                <a:lnTo>
                  <a:pt x="580" y="2"/>
                </a:lnTo>
                <a:lnTo>
                  <a:pt x="580" y="2"/>
                </a:lnTo>
                <a:lnTo>
                  <a:pt x="542" y="20"/>
                </a:lnTo>
                <a:lnTo>
                  <a:pt x="524" y="28"/>
                </a:lnTo>
                <a:lnTo>
                  <a:pt x="510" y="38"/>
                </a:lnTo>
                <a:lnTo>
                  <a:pt x="500" y="48"/>
                </a:lnTo>
                <a:lnTo>
                  <a:pt x="494" y="58"/>
                </a:lnTo>
                <a:lnTo>
                  <a:pt x="492" y="64"/>
                </a:lnTo>
                <a:lnTo>
                  <a:pt x="490" y="72"/>
                </a:lnTo>
                <a:lnTo>
                  <a:pt x="492" y="80"/>
                </a:lnTo>
                <a:lnTo>
                  <a:pt x="494" y="88"/>
                </a:lnTo>
                <a:lnTo>
                  <a:pt x="494" y="88"/>
                </a:lnTo>
                <a:lnTo>
                  <a:pt x="502" y="108"/>
                </a:lnTo>
                <a:lnTo>
                  <a:pt x="508" y="132"/>
                </a:lnTo>
                <a:lnTo>
                  <a:pt x="514" y="158"/>
                </a:lnTo>
                <a:lnTo>
                  <a:pt x="516" y="170"/>
                </a:lnTo>
                <a:lnTo>
                  <a:pt x="516" y="184"/>
                </a:lnTo>
                <a:lnTo>
                  <a:pt x="516" y="196"/>
                </a:lnTo>
                <a:lnTo>
                  <a:pt x="512" y="208"/>
                </a:lnTo>
                <a:lnTo>
                  <a:pt x="508" y="218"/>
                </a:lnTo>
                <a:lnTo>
                  <a:pt x="500" y="228"/>
                </a:lnTo>
                <a:lnTo>
                  <a:pt x="490" y="236"/>
                </a:lnTo>
                <a:lnTo>
                  <a:pt x="476" y="242"/>
                </a:lnTo>
                <a:lnTo>
                  <a:pt x="460" y="246"/>
                </a:lnTo>
                <a:lnTo>
                  <a:pt x="440" y="248"/>
                </a:lnTo>
                <a:lnTo>
                  <a:pt x="440" y="248"/>
                </a:lnTo>
                <a:lnTo>
                  <a:pt x="420" y="246"/>
                </a:lnTo>
                <a:lnTo>
                  <a:pt x="404" y="244"/>
                </a:lnTo>
                <a:lnTo>
                  <a:pt x="392" y="240"/>
                </a:lnTo>
                <a:lnTo>
                  <a:pt x="382" y="232"/>
                </a:lnTo>
                <a:lnTo>
                  <a:pt x="374" y="224"/>
                </a:lnTo>
                <a:lnTo>
                  <a:pt x="368" y="214"/>
                </a:lnTo>
                <a:lnTo>
                  <a:pt x="366" y="204"/>
                </a:lnTo>
                <a:lnTo>
                  <a:pt x="364" y="192"/>
                </a:lnTo>
                <a:lnTo>
                  <a:pt x="362" y="166"/>
                </a:lnTo>
                <a:lnTo>
                  <a:pt x="364" y="136"/>
                </a:lnTo>
                <a:lnTo>
                  <a:pt x="366" y="106"/>
                </a:lnTo>
                <a:lnTo>
                  <a:pt x="366" y="76"/>
                </a:lnTo>
                <a:lnTo>
                  <a:pt x="366" y="76"/>
                </a:lnTo>
                <a:lnTo>
                  <a:pt x="364" y="70"/>
                </a:lnTo>
                <a:lnTo>
                  <a:pt x="362" y="64"/>
                </a:lnTo>
                <a:lnTo>
                  <a:pt x="358" y="60"/>
                </a:lnTo>
                <a:lnTo>
                  <a:pt x="352" y="56"/>
                </a:lnTo>
                <a:lnTo>
                  <a:pt x="338" y="52"/>
                </a:lnTo>
                <a:lnTo>
                  <a:pt x="322" y="50"/>
                </a:lnTo>
                <a:lnTo>
                  <a:pt x="300" y="52"/>
                </a:lnTo>
                <a:lnTo>
                  <a:pt x="276" y="56"/>
                </a:lnTo>
                <a:lnTo>
                  <a:pt x="224" y="70"/>
                </a:lnTo>
                <a:lnTo>
                  <a:pt x="170" y="88"/>
                </a:lnTo>
                <a:lnTo>
                  <a:pt x="116" y="106"/>
                </a:lnTo>
                <a:lnTo>
                  <a:pt x="70" y="122"/>
                </a:lnTo>
                <a:lnTo>
                  <a:pt x="50" y="126"/>
                </a:lnTo>
                <a:lnTo>
                  <a:pt x="36" y="130"/>
                </a:lnTo>
                <a:lnTo>
                  <a:pt x="30" y="13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516688" y="4429125"/>
            <a:ext cx="1193800" cy="1085850"/>
          </a:xfrm>
          <a:custGeom>
            <a:avLst/>
            <a:gdLst>
              <a:gd name="T0" fmla="*/ 178 w 752"/>
              <a:gd name="T1" fmla="*/ 124 h 684"/>
              <a:gd name="T2" fmla="*/ 198 w 752"/>
              <a:gd name="T3" fmla="*/ 212 h 684"/>
              <a:gd name="T4" fmla="*/ 192 w 752"/>
              <a:gd name="T5" fmla="*/ 242 h 684"/>
              <a:gd name="T6" fmla="*/ 154 w 752"/>
              <a:gd name="T7" fmla="*/ 236 h 684"/>
              <a:gd name="T8" fmla="*/ 68 w 752"/>
              <a:gd name="T9" fmla="*/ 212 h 684"/>
              <a:gd name="T10" fmla="*/ 42 w 752"/>
              <a:gd name="T11" fmla="*/ 218 h 684"/>
              <a:gd name="T12" fmla="*/ 26 w 752"/>
              <a:gd name="T13" fmla="*/ 232 h 684"/>
              <a:gd name="T14" fmla="*/ 8 w 752"/>
              <a:gd name="T15" fmla="*/ 266 h 684"/>
              <a:gd name="T16" fmla="*/ 0 w 752"/>
              <a:gd name="T17" fmla="*/ 300 h 684"/>
              <a:gd name="T18" fmla="*/ 8 w 752"/>
              <a:gd name="T19" fmla="*/ 332 h 684"/>
              <a:gd name="T20" fmla="*/ 32 w 752"/>
              <a:gd name="T21" fmla="*/ 358 h 684"/>
              <a:gd name="T22" fmla="*/ 72 w 752"/>
              <a:gd name="T23" fmla="*/ 376 h 684"/>
              <a:gd name="T24" fmla="*/ 100 w 752"/>
              <a:gd name="T25" fmla="*/ 380 h 684"/>
              <a:gd name="T26" fmla="*/ 142 w 752"/>
              <a:gd name="T27" fmla="*/ 372 h 684"/>
              <a:gd name="T28" fmla="*/ 182 w 752"/>
              <a:gd name="T29" fmla="*/ 348 h 684"/>
              <a:gd name="T30" fmla="*/ 196 w 752"/>
              <a:gd name="T31" fmla="*/ 344 h 684"/>
              <a:gd name="T32" fmla="*/ 206 w 752"/>
              <a:gd name="T33" fmla="*/ 350 h 684"/>
              <a:gd name="T34" fmla="*/ 216 w 752"/>
              <a:gd name="T35" fmla="*/ 378 h 684"/>
              <a:gd name="T36" fmla="*/ 212 w 752"/>
              <a:gd name="T37" fmla="*/ 480 h 684"/>
              <a:gd name="T38" fmla="*/ 200 w 752"/>
              <a:gd name="T39" fmla="*/ 562 h 684"/>
              <a:gd name="T40" fmla="*/ 190 w 752"/>
              <a:gd name="T41" fmla="*/ 674 h 684"/>
              <a:gd name="T42" fmla="*/ 238 w 752"/>
              <a:gd name="T43" fmla="*/ 670 h 684"/>
              <a:gd name="T44" fmla="*/ 304 w 752"/>
              <a:gd name="T45" fmla="*/ 654 h 684"/>
              <a:gd name="T46" fmla="*/ 358 w 752"/>
              <a:gd name="T47" fmla="*/ 628 h 684"/>
              <a:gd name="T48" fmla="*/ 372 w 752"/>
              <a:gd name="T49" fmla="*/ 614 h 684"/>
              <a:gd name="T50" fmla="*/ 396 w 752"/>
              <a:gd name="T51" fmla="*/ 558 h 684"/>
              <a:gd name="T52" fmla="*/ 410 w 752"/>
              <a:gd name="T53" fmla="*/ 476 h 684"/>
              <a:gd name="T54" fmla="*/ 424 w 752"/>
              <a:gd name="T55" fmla="*/ 430 h 684"/>
              <a:gd name="T56" fmla="*/ 444 w 752"/>
              <a:gd name="T57" fmla="*/ 414 h 684"/>
              <a:gd name="T58" fmla="*/ 482 w 752"/>
              <a:gd name="T59" fmla="*/ 416 h 684"/>
              <a:gd name="T60" fmla="*/ 532 w 752"/>
              <a:gd name="T61" fmla="*/ 438 h 684"/>
              <a:gd name="T62" fmla="*/ 570 w 752"/>
              <a:gd name="T63" fmla="*/ 480 h 684"/>
              <a:gd name="T64" fmla="*/ 572 w 752"/>
              <a:gd name="T65" fmla="*/ 524 h 684"/>
              <a:gd name="T66" fmla="*/ 542 w 752"/>
              <a:gd name="T67" fmla="*/ 598 h 684"/>
              <a:gd name="T68" fmla="*/ 534 w 752"/>
              <a:gd name="T69" fmla="*/ 638 h 684"/>
              <a:gd name="T70" fmla="*/ 544 w 752"/>
              <a:gd name="T71" fmla="*/ 658 h 684"/>
              <a:gd name="T72" fmla="*/ 570 w 752"/>
              <a:gd name="T73" fmla="*/ 676 h 684"/>
              <a:gd name="T74" fmla="*/ 618 w 752"/>
              <a:gd name="T75" fmla="*/ 684 h 684"/>
              <a:gd name="T76" fmla="*/ 716 w 752"/>
              <a:gd name="T77" fmla="*/ 668 h 684"/>
              <a:gd name="T78" fmla="*/ 752 w 752"/>
              <a:gd name="T79" fmla="*/ 40 h 684"/>
              <a:gd name="T80" fmla="*/ 712 w 752"/>
              <a:gd name="T81" fmla="*/ 48 h 684"/>
              <a:gd name="T82" fmla="*/ 666 w 752"/>
              <a:gd name="T83" fmla="*/ 38 h 684"/>
              <a:gd name="T84" fmla="*/ 632 w 752"/>
              <a:gd name="T85" fmla="*/ 26 h 684"/>
              <a:gd name="T86" fmla="*/ 614 w 752"/>
              <a:gd name="T87" fmla="*/ 30 h 684"/>
              <a:gd name="T88" fmla="*/ 602 w 752"/>
              <a:gd name="T89" fmla="*/ 44 h 684"/>
              <a:gd name="T90" fmla="*/ 592 w 752"/>
              <a:gd name="T91" fmla="*/ 84 h 684"/>
              <a:gd name="T92" fmla="*/ 578 w 752"/>
              <a:gd name="T93" fmla="*/ 130 h 684"/>
              <a:gd name="T94" fmla="*/ 552 w 752"/>
              <a:gd name="T95" fmla="*/ 160 h 684"/>
              <a:gd name="T96" fmla="*/ 500 w 752"/>
              <a:gd name="T97" fmla="*/ 180 h 684"/>
              <a:gd name="T98" fmla="*/ 462 w 752"/>
              <a:gd name="T99" fmla="*/ 182 h 684"/>
              <a:gd name="T100" fmla="*/ 428 w 752"/>
              <a:gd name="T101" fmla="*/ 168 h 684"/>
              <a:gd name="T102" fmla="*/ 418 w 752"/>
              <a:gd name="T103" fmla="*/ 138 h 684"/>
              <a:gd name="T104" fmla="*/ 424 w 752"/>
              <a:gd name="T105" fmla="*/ 84 h 684"/>
              <a:gd name="T106" fmla="*/ 436 w 752"/>
              <a:gd name="T107" fmla="*/ 26 h 684"/>
              <a:gd name="T108" fmla="*/ 432 w 752"/>
              <a:gd name="T109" fmla="*/ 10 h 684"/>
              <a:gd name="T110" fmla="*/ 404 w 752"/>
              <a:gd name="T111" fmla="*/ 0 h 684"/>
              <a:gd name="T112" fmla="*/ 346 w 752"/>
              <a:gd name="T113" fmla="*/ 6 h 684"/>
              <a:gd name="T114" fmla="*/ 230 w 752"/>
              <a:gd name="T115" fmla="*/ 44 h 684"/>
              <a:gd name="T116" fmla="*/ 162 w 752"/>
              <a:gd name="T117" fmla="*/ 74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52" h="684">
                <a:moveTo>
                  <a:pt x="162" y="74"/>
                </a:moveTo>
                <a:lnTo>
                  <a:pt x="162" y="74"/>
                </a:lnTo>
                <a:lnTo>
                  <a:pt x="178" y="124"/>
                </a:lnTo>
                <a:lnTo>
                  <a:pt x="192" y="172"/>
                </a:lnTo>
                <a:lnTo>
                  <a:pt x="196" y="192"/>
                </a:lnTo>
                <a:lnTo>
                  <a:pt x="198" y="212"/>
                </a:lnTo>
                <a:lnTo>
                  <a:pt x="196" y="228"/>
                </a:lnTo>
                <a:lnTo>
                  <a:pt x="194" y="236"/>
                </a:lnTo>
                <a:lnTo>
                  <a:pt x="192" y="242"/>
                </a:lnTo>
                <a:lnTo>
                  <a:pt x="192" y="242"/>
                </a:lnTo>
                <a:lnTo>
                  <a:pt x="174" y="240"/>
                </a:lnTo>
                <a:lnTo>
                  <a:pt x="154" y="236"/>
                </a:lnTo>
                <a:lnTo>
                  <a:pt x="110" y="220"/>
                </a:lnTo>
                <a:lnTo>
                  <a:pt x="88" y="214"/>
                </a:lnTo>
                <a:lnTo>
                  <a:pt x="68" y="212"/>
                </a:lnTo>
                <a:lnTo>
                  <a:pt x="58" y="212"/>
                </a:lnTo>
                <a:lnTo>
                  <a:pt x="50" y="214"/>
                </a:lnTo>
                <a:lnTo>
                  <a:pt x="42" y="218"/>
                </a:lnTo>
                <a:lnTo>
                  <a:pt x="36" y="222"/>
                </a:lnTo>
                <a:lnTo>
                  <a:pt x="36" y="222"/>
                </a:lnTo>
                <a:lnTo>
                  <a:pt x="26" y="232"/>
                </a:lnTo>
                <a:lnTo>
                  <a:pt x="18" y="244"/>
                </a:lnTo>
                <a:lnTo>
                  <a:pt x="12" y="254"/>
                </a:lnTo>
                <a:lnTo>
                  <a:pt x="8" y="266"/>
                </a:lnTo>
                <a:lnTo>
                  <a:pt x="4" y="278"/>
                </a:lnTo>
                <a:lnTo>
                  <a:pt x="2" y="288"/>
                </a:lnTo>
                <a:lnTo>
                  <a:pt x="0" y="300"/>
                </a:lnTo>
                <a:lnTo>
                  <a:pt x="2" y="312"/>
                </a:lnTo>
                <a:lnTo>
                  <a:pt x="4" y="322"/>
                </a:lnTo>
                <a:lnTo>
                  <a:pt x="8" y="332"/>
                </a:lnTo>
                <a:lnTo>
                  <a:pt x="14" y="342"/>
                </a:lnTo>
                <a:lnTo>
                  <a:pt x="22" y="350"/>
                </a:lnTo>
                <a:lnTo>
                  <a:pt x="32" y="358"/>
                </a:lnTo>
                <a:lnTo>
                  <a:pt x="42" y="366"/>
                </a:lnTo>
                <a:lnTo>
                  <a:pt x="56" y="372"/>
                </a:lnTo>
                <a:lnTo>
                  <a:pt x="72" y="376"/>
                </a:lnTo>
                <a:lnTo>
                  <a:pt x="72" y="376"/>
                </a:lnTo>
                <a:lnTo>
                  <a:pt x="86" y="378"/>
                </a:lnTo>
                <a:lnTo>
                  <a:pt x="100" y="380"/>
                </a:lnTo>
                <a:lnTo>
                  <a:pt x="112" y="380"/>
                </a:lnTo>
                <a:lnTo>
                  <a:pt x="124" y="378"/>
                </a:lnTo>
                <a:lnTo>
                  <a:pt x="142" y="372"/>
                </a:lnTo>
                <a:lnTo>
                  <a:pt x="158" y="362"/>
                </a:lnTo>
                <a:lnTo>
                  <a:pt x="170" y="354"/>
                </a:lnTo>
                <a:lnTo>
                  <a:pt x="182" y="348"/>
                </a:lnTo>
                <a:lnTo>
                  <a:pt x="186" y="346"/>
                </a:lnTo>
                <a:lnTo>
                  <a:pt x="192" y="344"/>
                </a:lnTo>
                <a:lnTo>
                  <a:pt x="196" y="344"/>
                </a:lnTo>
                <a:lnTo>
                  <a:pt x="200" y="348"/>
                </a:lnTo>
                <a:lnTo>
                  <a:pt x="200" y="348"/>
                </a:lnTo>
                <a:lnTo>
                  <a:pt x="206" y="350"/>
                </a:lnTo>
                <a:lnTo>
                  <a:pt x="212" y="356"/>
                </a:lnTo>
                <a:lnTo>
                  <a:pt x="214" y="366"/>
                </a:lnTo>
                <a:lnTo>
                  <a:pt x="216" y="378"/>
                </a:lnTo>
                <a:lnTo>
                  <a:pt x="218" y="408"/>
                </a:lnTo>
                <a:lnTo>
                  <a:pt x="216" y="444"/>
                </a:lnTo>
                <a:lnTo>
                  <a:pt x="212" y="480"/>
                </a:lnTo>
                <a:lnTo>
                  <a:pt x="208" y="514"/>
                </a:lnTo>
                <a:lnTo>
                  <a:pt x="200" y="562"/>
                </a:lnTo>
                <a:lnTo>
                  <a:pt x="200" y="562"/>
                </a:lnTo>
                <a:lnTo>
                  <a:pt x="196" y="594"/>
                </a:lnTo>
                <a:lnTo>
                  <a:pt x="192" y="624"/>
                </a:lnTo>
                <a:lnTo>
                  <a:pt x="190" y="674"/>
                </a:lnTo>
                <a:lnTo>
                  <a:pt x="190" y="674"/>
                </a:lnTo>
                <a:lnTo>
                  <a:pt x="214" y="674"/>
                </a:lnTo>
                <a:lnTo>
                  <a:pt x="238" y="670"/>
                </a:lnTo>
                <a:lnTo>
                  <a:pt x="260" y="666"/>
                </a:lnTo>
                <a:lnTo>
                  <a:pt x="282" y="662"/>
                </a:lnTo>
                <a:lnTo>
                  <a:pt x="304" y="654"/>
                </a:lnTo>
                <a:lnTo>
                  <a:pt x="324" y="646"/>
                </a:lnTo>
                <a:lnTo>
                  <a:pt x="342" y="638"/>
                </a:lnTo>
                <a:lnTo>
                  <a:pt x="358" y="628"/>
                </a:lnTo>
                <a:lnTo>
                  <a:pt x="358" y="628"/>
                </a:lnTo>
                <a:lnTo>
                  <a:pt x="366" y="620"/>
                </a:lnTo>
                <a:lnTo>
                  <a:pt x="372" y="614"/>
                </a:lnTo>
                <a:lnTo>
                  <a:pt x="382" y="596"/>
                </a:lnTo>
                <a:lnTo>
                  <a:pt x="392" y="578"/>
                </a:lnTo>
                <a:lnTo>
                  <a:pt x="396" y="558"/>
                </a:lnTo>
                <a:lnTo>
                  <a:pt x="400" y="538"/>
                </a:lnTo>
                <a:lnTo>
                  <a:pt x="404" y="516"/>
                </a:lnTo>
                <a:lnTo>
                  <a:pt x="410" y="476"/>
                </a:lnTo>
                <a:lnTo>
                  <a:pt x="412" y="458"/>
                </a:lnTo>
                <a:lnTo>
                  <a:pt x="418" y="442"/>
                </a:lnTo>
                <a:lnTo>
                  <a:pt x="424" y="430"/>
                </a:lnTo>
                <a:lnTo>
                  <a:pt x="432" y="420"/>
                </a:lnTo>
                <a:lnTo>
                  <a:pt x="438" y="416"/>
                </a:lnTo>
                <a:lnTo>
                  <a:pt x="444" y="414"/>
                </a:lnTo>
                <a:lnTo>
                  <a:pt x="452" y="412"/>
                </a:lnTo>
                <a:lnTo>
                  <a:pt x="460" y="412"/>
                </a:lnTo>
                <a:lnTo>
                  <a:pt x="482" y="416"/>
                </a:lnTo>
                <a:lnTo>
                  <a:pt x="506" y="424"/>
                </a:lnTo>
                <a:lnTo>
                  <a:pt x="506" y="424"/>
                </a:lnTo>
                <a:lnTo>
                  <a:pt x="532" y="438"/>
                </a:lnTo>
                <a:lnTo>
                  <a:pt x="550" y="452"/>
                </a:lnTo>
                <a:lnTo>
                  <a:pt x="562" y="466"/>
                </a:lnTo>
                <a:lnTo>
                  <a:pt x="570" y="480"/>
                </a:lnTo>
                <a:lnTo>
                  <a:pt x="574" y="494"/>
                </a:lnTo>
                <a:lnTo>
                  <a:pt x="574" y="510"/>
                </a:lnTo>
                <a:lnTo>
                  <a:pt x="572" y="524"/>
                </a:lnTo>
                <a:lnTo>
                  <a:pt x="566" y="540"/>
                </a:lnTo>
                <a:lnTo>
                  <a:pt x="554" y="570"/>
                </a:lnTo>
                <a:lnTo>
                  <a:pt x="542" y="598"/>
                </a:lnTo>
                <a:lnTo>
                  <a:pt x="536" y="612"/>
                </a:lnTo>
                <a:lnTo>
                  <a:pt x="534" y="626"/>
                </a:lnTo>
                <a:lnTo>
                  <a:pt x="534" y="638"/>
                </a:lnTo>
                <a:lnTo>
                  <a:pt x="538" y="648"/>
                </a:lnTo>
                <a:lnTo>
                  <a:pt x="538" y="648"/>
                </a:lnTo>
                <a:lnTo>
                  <a:pt x="544" y="658"/>
                </a:lnTo>
                <a:lnTo>
                  <a:pt x="552" y="664"/>
                </a:lnTo>
                <a:lnTo>
                  <a:pt x="560" y="670"/>
                </a:lnTo>
                <a:lnTo>
                  <a:pt x="570" y="676"/>
                </a:lnTo>
                <a:lnTo>
                  <a:pt x="580" y="680"/>
                </a:lnTo>
                <a:lnTo>
                  <a:pt x="592" y="682"/>
                </a:lnTo>
                <a:lnTo>
                  <a:pt x="618" y="684"/>
                </a:lnTo>
                <a:lnTo>
                  <a:pt x="648" y="682"/>
                </a:lnTo>
                <a:lnTo>
                  <a:pt x="680" y="678"/>
                </a:lnTo>
                <a:lnTo>
                  <a:pt x="716" y="668"/>
                </a:lnTo>
                <a:lnTo>
                  <a:pt x="752" y="656"/>
                </a:lnTo>
                <a:lnTo>
                  <a:pt x="752" y="40"/>
                </a:lnTo>
                <a:lnTo>
                  <a:pt x="752" y="40"/>
                </a:lnTo>
                <a:lnTo>
                  <a:pt x="738" y="44"/>
                </a:lnTo>
                <a:lnTo>
                  <a:pt x="724" y="48"/>
                </a:lnTo>
                <a:lnTo>
                  <a:pt x="712" y="48"/>
                </a:lnTo>
                <a:lnTo>
                  <a:pt x="700" y="48"/>
                </a:lnTo>
                <a:lnTo>
                  <a:pt x="682" y="44"/>
                </a:lnTo>
                <a:lnTo>
                  <a:pt x="666" y="38"/>
                </a:lnTo>
                <a:lnTo>
                  <a:pt x="650" y="32"/>
                </a:lnTo>
                <a:lnTo>
                  <a:pt x="638" y="26"/>
                </a:lnTo>
                <a:lnTo>
                  <a:pt x="632" y="26"/>
                </a:lnTo>
                <a:lnTo>
                  <a:pt x="626" y="26"/>
                </a:lnTo>
                <a:lnTo>
                  <a:pt x="620" y="28"/>
                </a:lnTo>
                <a:lnTo>
                  <a:pt x="614" y="30"/>
                </a:lnTo>
                <a:lnTo>
                  <a:pt x="614" y="30"/>
                </a:lnTo>
                <a:lnTo>
                  <a:pt x="606" y="36"/>
                </a:lnTo>
                <a:lnTo>
                  <a:pt x="602" y="44"/>
                </a:lnTo>
                <a:lnTo>
                  <a:pt x="598" y="52"/>
                </a:lnTo>
                <a:lnTo>
                  <a:pt x="596" y="62"/>
                </a:lnTo>
                <a:lnTo>
                  <a:pt x="592" y="84"/>
                </a:lnTo>
                <a:lnTo>
                  <a:pt x="588" y="108"/>
                </a:lnTo>
                <a:lnTo>
                  <a:pt x="584" y="118"/>
                </a:lnTo>
                <a:lnTo>
                  <a:pt x="578" y="130"/>
                </a:lnTo>
                <a:lnTo>
                  <a:pt x="572" y="142"/>
                </a:lnTo>
                <a:lnTo>
                  <a:pt x="564" y="152"/>
                </a:lnTo>
                <a:lnTo>
                  <a:pt x="552" y="160"/>
                </a:lnTo>
                <a:lnTo>
                  <a:pt x="538" y="168"/>
                </a:lnTo>
                <a:lnTo>
                  <a:pt x="520" y="176"/>
                </a:lnTo>
                <a:lnTo>
                  <a:pt x="500" y="180"/>
                </a:lnTo>
                <a:lnTo>
                  <a:pt x="500" y="180"/>
                </a:lnTo>
                <a:lnTo>
                  <a:pt x="478" y="182"/>
                </a:lnTo>
                <a:lnTo>
                  <a:pt x="462" y="182"/>
                </a:lnTo>
                <a:lnTo>
                  <a:pt x="448" y="180"/>
                </a:lnTo>
                <a:lnTo>
                  <a:pt x="436" y="176"/>
                </a:lnTo>
                <a:lnTo>
                  <a:pt x="428" y="168"/>
                </a:lnTo>
                <a:lnTo>
                  <a:pt x="422" y="160"/>
                </a:lnTo>
                <a:lnTo>
                  <a:pt x="420" y="150"/>
                </a:lnTo>
                <a:lnTo>
                  <a:pt x="418" y="138"/>
                </a:lnTo>
                <a:lnTo>
                  <a:pt x="418" y="126"/>
                </a:lnTo>
                <a:lnTo>
                  <a:pt x="418" y="112"/>
                </a:lnTo>
                <a:lnTo>
                  <a:pt x="424" y="84"/>
                </a:lnTo>
                <a:lnTo>
                  <a:pt x="430" y="54"/>
                </a:lnTo>
                <a:lnTo>
                  <a:pt x="436" y="26"/>
                </a:lnTo>
                <a:lnTo>
                  <a:pt x="436" y="26"/>
                </a:lnTo>
                <a:lnTo>
                  <a:pt x="436" y="20"/>
                </a:lnTo>
                <a:lnTo>
                  <a:pt x="434" y="16"/>
                </a:lnTo>
                <a:lnTo>
                  <a:pt x="432" y="10"/>
                </a:lnTo>
                <a:lnTo>
                  <a:pt x="428" y="6"/>
                </a:lnTo>
                <a:lnTo>
                  <a:pt x="418" y="2"/>
                </a:lnTo>
                <a:lnTo>
                  <a:pt x="404" y="0"/>
                </a:lnTo>
                <a:lnTo>
                  <a:pt x="388" y="0"/>
                </a:lnTo>
                <a:lnTo>
                  <a:pt x="368" y="2"/>
                </a:lnTo>
                <a:lnTo>
                  <a:pt x="346" y="6"/>
                </a:lnTo>
                <a:lnTo>
                  <a:pt x="322" y="12"/>
                </a:lnTo>
                <a:lnTo>
                  <a:pt x="274" y="26"/>
                </a:lnTo>
                <a:lnTo>
                  <a:pt x="230" y="44"/>
                </a:lnTo>
                <a:lnTo>
                  <a:pt x="192" y="60"/>
                </a:lnTo>
                <a:lnTo>
                  <a:pt x="166" y="74"/>
                </a:lnTo>
                <a:lnTo>
                  <a:pt x="162" y="7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6716713" y="850900"/>
            <a:ext cx="993775" cy="1016000"/>
          </a:xfrm>
          <a:custGeom>
            <a:avLst/>
            <a:gdLst>
              <a:gd name="T0" fmla="*/ 18 w 626"/>
              <a:gd name="T1" fmla="*/ 542 h 640"/>
              <a:gd name="T2" fmla="*/ 86 w 626"/>
              <a:gd name="T3" fmla="*/ 572 h 640"/>
              <a:gd name="T4" fmla="*/ 182 w 626"/>
              <a:gd name="T5" fmla="*/ 618 h 640"/>
              <a:gd name="T6" fmla="*/ 222 w 626"/>
              <a:gd name="T7" fmla="*/ 630 h 640"/>
              <a:gd name="T8" fmla="*/ 244 w 626"/>
              <a:gd name="T9" fmla="*/ 630 h 640"/>
              <a:gd name="T10" fmla="*/ 252 w 626"/>
              <a:gd name="T11" fmla="*/ 628 h 640"/>
              <a:gd name="T12" fmla="*/ 262 w 626"/>
              <a:gd name="T13" fmla="*/ 620 h 640"/>
              <a:gd name="T14" fmla="*/ 262 w 626"/>
              <a:gd name="T15" fmla="*/ 610 h 640"/>
              <a:gd name="T16" fmla="*/ 240 w 626"/>
              <a:gd name="T17" fmla="*/ 580 h 640"/>
              <a:gd name="T18" fmla="*/ 210 w 626"/>
              <a:gd name="T19" fmla="*/ 542 h 640"/>
              <a:gd name="T20" fmla="*/ 196 w 626"/>
              <a:gd name="T21" fmla="*/ 516 h 640"/>
              <a:gd name="T22" fmla="*/ 194 w 626"/>
              <a:gd name="T23" fmla="*/ 490 h 640"/>
              <a:gd name="T24" fmla="*/ 200 w 626"/>
              <a:gd name="T25" fmla="*/ 476 h 640"/>
              <a:gd name="T26" fmla="*/ 212 w 626"/>
              <a:gd name="T27" fmla="*/ 464 h 640"/>
              <a:gd name="T28" fmla="*/ 232 w 626"/>
              <a:gd name="T29" fmla="*/ 452 h 640"/>
              <a:gd name="T30" fmla="*/ 274 w 626"/>
              <a:gd name="T31" fmla="*/ 434 h 640"/>
              <a:gd name="T32" fmla="*/ 316 w 626"/>
              <a:gd name="T33" fmla="*/ 424 h 640"/>
              <a:gd name="T34" fmla="*/ 352 w 626"/>
              <a:gd name="T35" fmla="*/ 422 h 640"/>
              <a:gd name="T36" fmla="*/ 384 w 626"/>
              <a:gd name="T37" fmla="*/ 428 h 640"/>
              <a:gd name="T38" fmla="*/ 406 w 626"/>
              <a:gd name="T39" fmla="*/ 442 h 640"/>
              <a:gd name="T40" fmla="*/ 420 w 626"/>
              <a:gd name="T41" fmla="*/ 460 h 640"/>
              <a:gd name="T42" fmla="*/ 422 w 626"/>
              <a:gd name="T43" fmla="*/ 482 h 640"/>
              <a:gd name="T44" fmla="*/ 412 w 626"/>
              <a:gd name="T45" fmla="*/ 510 h 640"/>
              <a:gd name="T46" fmla="*/ 398 w 626"/>
              <a:gd name="T47" fmla="*/ 538 h 640"/>
              <a:gd name="T48" fmla="*/ 388 w 626"/>
              <a:gd name="T49" fmla="*/ 572 h 640"/>
              <a:gd name="T50" fmla="*/ 390 w 626"/>
              <a:gd name="T51" fmla="*/ 590 h 640"/>
              <a:gd name="T52" fmla="*/ 396 w 626"/>
              <a:gd name="T53" fmla="*/ 606 h 640"/>
              <a:gd name="T54" fmla="*/ 406 w 626"/>
              <a:gd name="T55" fmla="*/ 618 h 640"/>
              <a:gd name="T56" fmla="*/ 432 w 626"/>
              <a:gd name="T57" fmla="*/ 632 h 640"/>
              <a:gd name="T58" fmla="*/ 456 w 626"/>
              <a:gd name="T59" fmla="*/ 638 h 640"/>
              <a:gd name="T60" fmla="*/ 492 w 626"/>
              <a:gd name="T61" fmla="*/ 638 h 640"/>
              <a:gd name="T62" fmla="*/ 534 w 626"/>
              <a:gd name="T63" fmla="*/ 624 h 640"/>
              <a:gd name="T64" fmla="*/ 626 w 626"/>
              <a:gd name="T65" fmla="*/ 578 h 640"/>
              <a:gd name="T66" fmla="*/ 56 w 626"/>
              <a:gd name="T67" fmla="*/ 0 h 640"/>
              <a:gd name="T68" fmla="*/ 32 w 626"/>
              <a:gd name="T69" fmla="*/ 114 h 640"/>
              <a:gd name="T70" fmla="*/ 8 w 626"/>
              <a:gd name="T71" fmla="*/ 258 h 640"/>
              <a:gd name="T72" fmla="*/ 36 w 626"/>
              <a:gd name="T73" fmla="*/ 244 h 640"/>
              <a:gd name="T74" fmla="*/ 78 w 626"/>
              <a:gd name="T75" fmla="*/ 228 h 640"/>
              <a:gd name="T76" fmla="*/ 102 w 626"/>
              <a:gd name="T77" fmla="*/ 228 h 640"/>
              <a:gd name="T78" fmla="*/ 112 w 626"/>
              <a:gd name="T79" fmla="*/ 230 h 640"/>
              <a:gd name="T80" fmla="*/ 142 w 626"/>
              <a:gd name="T81" fmla="*/ 254 h 640"/>
              <a:gd name="T82" fmla="*/ 170 w 626"/>
              <a:gd name="T83" fmla="*/ 288 h 640"/>
              <a:gd name="T84" fmla="*/ 178 w 626"/>
              <a:gd name="T85" fmla="*/ 308 h 640"/>
              <a:gd name="T86" fmla="*/ 180 w 626"/>
              <a:gd name="T87" fmla="*/ 330 h 640"/>
              <a:gd name="T88" fmla="*/ 174 w 626"/>
              <a:gd name="T89" fmla="*/ 352 h 640"/>
              <a:gd name="T90" fmla="*/ 156 w 626"/>
              <a:gd name="T91" fmla="*/ 374 h 640"/>
              <a:gd name="T92" fmla="*/ 134 w 626"/>
              <a:gd name="T93" fmla="*/ 390 h 640"/>
              <a:gd name="T94" fmla="*/ 98 w 626"/>
              <a:gd name="T95" fmla="*/ 406 h 640"/>
              <a:gd name="T96" fmla="*/ 68 w 626"/>
              <a:gd name="T97" fmla="*/ 404 h 640"/>
              <a:gd name="T98" fmla="*/ 42 w 626"/>
              <a:gd name="T99" fmla="*/ 396 h 640"/>
              <a:gd name="T100" fmla="*/ 30 w 626"/>
              <a:gd name="T101" fmla="*/ 394 h 640"/>
              <a:gd name="T102" fmla="*/ 0 w 626"/>
              <a:gd name="T103" fmla="*/ 396 h 640"/>
              <a:gd name="T104" fmla="*/ 2 w 626"/>
              <a:gd name="T105" fmla="*/ 432 h 640"/>
              <a:gd name="T106" fmla="*/ 18 w 626"/>
              <a:gd name="T107" fmla="*/ 542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6" h="640">
                <a:moveTo>
                  <a:pt x="18" y="542"/>
                </a:moveTo>
                <a:lnTo>
                  <a:pt x="18" y="542"/>
                </a:lnTo>
                <a:lnTo>
                  <a:pt x="52" y="556"/>
                </a:lnTo>
                <a:lnTo>
                  <a:pt x="86" y="572"/>
                </a:lnTo>
                <a:lnTo>
                  <a:pt x="152" y="604"/>
                </a:lnTo>
                <a:lnTo>
                  <a:pt x="182" y="618"/>
                </a:lnTo>
                <a:lnTo>
                  <a:pt x="210" y="626"/>
                </a:lnTo>
                <a:lnTo>
                  <a:pt x="222" y="630"/>
                </a:lnTo>
                <a:lnTo>
                  <a:pt x="234" y="630"/>
                </a:lnTo>
                <a:lnTo>
                  <a:pt x="244" y="630"/>
                </a:lnTo>
                <a:lnTo>
                  <a:pt x="252" y="628"/>
                </a:lnTo>
                <a:lnTo>
                  <a:pt x="252" y="628"/>
                </a:lnTo>
                <a:lnTo>
                  <a:pt x="260" y="624"/>
                </a:lnTo>
                <a:lnTo>
                  <a:pt x="262" y="620"/>
                </a:lnTo>
                <a:lnTo>
                  <a:pt x="264" y="618"/>
                </a:lnTo>
                <a:lnTo>
                  <a:pt x="262" y="610"/>
                </a:lnTo>
                <a:lnTo>
                  <a:pt x="258" y="600"/>
                </a:lnTo>
                <a:lnTo>
                  <a:pt x="240" y="580"/>
                </a:lnTo>
                <a:lnTo>
                  <a:pt x="220" y="556"/>
                </a:lnTo>
                <a:lnTo>
                  <a:pt x="210" y="542"/>
                </a:lnTo>
                <a:lnTo>
                  <a:pt x="202" y="530"/>
                </a:lnTo>
                <a:lnTo>
                  <a:pt x="196" y="516"/>
                </a:lnTo>
                <a:lnTo>
                  <a:pt x="194" y="502"/>
                </a:lnTo>
                <a:lnTo>
                  <a:pt x="194" y="490"/>
                </a:lnTo>
                <a:lnTo>
                  <a:pt x="198" y="482"/>
                </a:lnTo>
                <a:lnTo>
                  <a:pt x="200" y="476"/>
                </a:lnTo>
                <a:lnTo>
                  <a:pt x="206" y="470"/>
                </a:lnTo>
                <a:lnTo>
                  <a:pt x="212" y="464"/>
                </a:lnTo>
                <a:lnTo>
                  <a:pt x="232" y="452"/>
                </a:lnTo>
                <a:lnTo>
                  <a:pt x="232" y="452"/>
                </a:lnTo>
                <a:lnTo>
                  <a:pt x="254" y="442"/>
                </a:lnTo>
                <a:lnTo>
                  <a:pt x="274" y="434"/>
                </a:lnTo>
                <a:lnTo>
                  <a:pt x="296" y="428"/>
                </a:lnTo>
                <a:lnTo>
                  <a:pt x="316" y="424"/>
                </a:lnTo>
                <a:lnTo>
                  <a:pt x="334" y="422"/>
                </a:lnTo>
                <a:lnTo>
                  <a:pt x="352" y="422"/>
                </a:lnTo>
                <a:lnTo>
                  <a:pt x="368" y="424"/>
                </a:lnTo>
                <a:lnTo>
                  <a:pt x="384" y="428"/>
                </a:lnTo>
                <a:lnTo>
                  <a:pt x="396" y="434"/>
                </a:lnTo>
                <a:lnTo>
                  <a:pt x="406" y="442"/>
                </a:lnTo>
                <a:lnTo>
                  <a:pt x="414" y="450"/>
                </a:lnTo>
                <a:lnTo>
                  <a:pt x="420" y="460"/>
                </a:lnTo>
                <a:lnTo>
                  <a:pt x="424" y="470"/>
                </a:lnTo>
                <a:lnTo>
                  <a:pt x="422" y="482"/>
                </a:lnTo>
                <a:lnTo>
                  <a:pt x="420" y="496"/>
                </a:lnTo>
                <a:lnTo>
                  <a:pt x="412" y="510"/>
                </a:lnTo>
                <a:lnTo>
                  <a:pt x="412" y="510"/>
                </a:lnTo>
                <a:lnTo>
                  <a:pt x="398" y="538"/>
                </a:lnTo>
                <a:lnTo>
                  <a:pt x="390" y="562"/>
                </a:lnTo>
                <a:lnTo>
                  <a:pt x="388" y="572"/>
                </a:lnTo>
                <a:lnTo>
                  <a:pt x="388" y="582"/>
                </a:lnTo>
                <a:lnTo>
                  <a:pt x="390" y="590"/>
                </a:lnTo>
                <a:lnTo>
                  <a:pt x="392" y="598"/>
                </a:lnTo>
                <a:lnTo>
                  <a:pt x="396" y="606"/>
                </a:lnTo>
                <a:lnTo>
                  <a:pt x="400" y="612"/>
                </a:lnTo>
                <a:lnTo>
                  <a:pt x="406" y="618"/>
                </a:lnTo>
                <a:lnTo>
                  <a:pt x="414" y="624"/>
                </a:lnTo>
                <a:lnTo>
                  <a:pt x="432" y="632"/>
                </a:lnTo>
                <a:lnTo>
                  <a:pt x="456" y="638"/>
                </a:lnTo>
                <a:lnTo>
                  <a:pt x="456" y="638"/>
                </a:lnTo>
                <a:lnTo>
                  <a:pt x="472" y="640"/>
                </a:lnTo>
                <a:lnTo>
                  <a:pt x="492" y="638"/>
                </a:lnTo>
                <a:lnTo>
                  <a:pt x="512" y="632"/>
                </a:lnTo>
                <a:lnTo>
                  <a:pt x="534" y="624"/>
                </a:lnTo>
                <a:lnTo>
                  <a:pt x="580" y="602"/>
                </a:lnTo>
                <a:lnTo>
                  <a:pt x="626" y="578"/>
                </a:lnTo>
                <a:lnTo>
                  <a:pt x="626" y="0"/>
                </a:lnTo>
                <a:lnTo>
                  <a:pt x="56" y="0"/>
                </a:lnTo>
                <a:lnTo>
                  <a:pt x="56" y="0"/>
                </a:lnTo>
                <a:lnTo>
                  <a:pt x="32" y="114"/>
                </a:lnTo>
                <a:lnTo>
                  <a:pt x="20" y="186"/>
                </a:lnTo>
                <a:lnTo>
                  <a:pt x="8" y="258"/>
                </a:lnTo>
                <a:lnTo>
                  <a:pt x="8" y="258"/>
                </a:lnTo>
                <a:lnTo>
                  <a:pt x="36" y="244"/>
                </a:lnTo>
                <a:lnTo>
                  <a:pt x="64" y="232"/>
                </a:lnTo>
                <a:lnTo>
                  <a:pt x="78" y="228"/>
                </a:lnTo>
                <a:lnTo>
                  <a:pt x="92" y="226"/>
                </a:lnTo>
                <a:lnTo>
                  <a:pt x="102" y="228"/>
                </a:lnTo>
                <a:lnTo>
                  <a:pt x="112" y="230"/>
                </a:lnTo>
                <a:lnTo>
                  <a:pt x="112" y="230"/>
                </a:lnTo>
                <a:lnTo>
                  <a:pt x="126" y="240"/>
                </a:lnTo>
                <a:lnTo>
                  <a:pt x="142" y="254"/>
                </a:lnTo>
                <a:lnTo>
                  <a:pt x="156" y="270"/>
                </a:lnTo>
                <a:lnTo>
                  <a:pt x="170" y="288"/>
                </a:lnTo>
                <a:lnTo>
                  <a:pt x="174" y="298"/>
                </a:lnTo>
                <a:lnTo>
                  <a:pt x="178" y="308"/>
                </a:lnTo>
                <a:lnTo>
                  <a:pt x="180" y="320"/>
                </a:lnTo>
                <a:lnTo>
                  <a:pt x="180" y="330"/>
                </a:lnTo>
                <a:lnTo>
                  <a:pt x="178" y="340"/>
                </a:lnTo>
                <a:lnTo>
                  <a:pt x="174" y="352"/>
                </a:lnTo>
                <a:lnTo>
                  <a:pt x="166" y="362"/>
                </a:lnTo>
                <a:lnTo>
                  <a:pt x="156" y="374"/>
                </a:lnTo>
                <a:lnTo>
                  <a:pt x="156" y="374"/>
                </a:lnTo>
                <a:lnTo>
                  <a:pt x="134" y="390"/>
                </a:lnTo>
                <a:lnTo>
                  <a:pt x="114" y="402"/>
                </a:lnTo>
                <a:lnTo>
                  <a:pt x="98" y="406"/>
                </a:lnTo>
                <a:lnTo>
                  <a:pt x="82" y="406"/>
                </a:lnTo>
                <a:lnTo>
                  <a:pt x="68" y="404"/>
                </a:lnTo>
                <a:lnTo>
                  <a:pt x="56" y="400"/>
                </a:lnTo>
                <a:lnTo>
                  <a:pt x="42" y="396"/>
                </a:lnTo>
                <a:lnTo>
                  <a:pt x="30" y="394"/>
                </a:lnTo>
                <a:lnTo>
                  <a:pt x="30" y="394"/>
                </a:lnTo>
                <a:lnTo>
                  <a:pt x="14" y="394"/>
                </a:lnTo>
                <a:lnTo>
                  <a:pt x="0" y="396"/>
                </a:lnTo>
                <a:lnTo>
                  <a:pt x="0" y="396"/>
                </a:lnTo>
                <a:lnTo>
                  <a:pt x="2" y="432"/>
                </a:lnTo>
                <a:lnTo>
                  <a:pt x="6" y="468"/>
                </a:lnTo>
                <a:lnTo>
                  <a:pt x="18" y="542"/>
                </a:lnTo>
                <a:lnTo>
                  <a:pt x="18" y="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488113" y="2327275"/>
            <a:ext cx="1222375" cy="1574800"/>
          </a:xfrm>
          <a:custGeom>
            <a:avLst/>
            <a:gdLst>
              <a:gd name="T0" fmla="*/ 214 w 770"/>
              <a:gd name="T1" fmla="*/ 270 h 992"/>
              <a:gd name="T2" fmla="*/ 218 w 770"/>
              <a:gd name="T3" fmla="*/ 450 h 992"/>
              <a:gd name="T4" fmla="*/ 206 w 770"/>
              <a:gd name="T5" fmla="*/ 468 h 992"/>
              <a:gd name="T6" fmla="*/ 154 w 770"/>
              <a:gd name="T7" fmla="*/ 442 h 992"/>
              <a:gd name="T8" fmla="*/ 92 w 770"/>
              <a:gd name="T9" fmla="*/ 434 h 992"/>
              <a:gd name="T10" fmla="*/ 74 w 770"/>
              <a:gd name="T11" fmla="*/ 440 h 992"/>
              <a:gd name="T12" fmla="*/ 36 w 770"/>
              <a:gd name="T13" fmla="*/ 476 h 992"/>
              <a:gd name="T14" fmla="*/ 6 w 770"/>
              <a:gd name="T15" fmla="*/ 526 h 992"/>
              <a:gd name="T16" fmla="*/ 0 w 770"/>
              <a:gd name="T17" fmla="*/ 564 h 992"/>
              <a:gd name="T18" fmla="*/ 14 w 770"/>
              <a:gd name="T19" fmla="*/ 592 h 992"/>
              <a:gd name="T20" fmla="*/ 36 w 770"/>
              <a:gd name="T21" fmla="*/ 602 h 992"/>
              <a:gd name="T22" fmla="*/ 86 w 770"/>
              <a:gd name="T23" fmla="*/ 598 h 992"/>
              <a:gd name="T24" fmla="*/ 152 w 770"/>
              <a:gd name="T25" fmla="*/ 578 h 992"/>
              <a:gd name="T26" fmla="*/ 164 w 770"/>
              <a:gd name="T27" fmla="*/ 606 h 992"/>
              <a:gd name="T28" fmla="*/ 178 w 770"/>
              <a:gd name="T29" fmla="*/ 686 h 992"/>
              <a:gd name="T30" fmla="*/ 216 w 770"/>
              <a:gd name="T31" fmla="*/ 790 h 992"/>
              <a:gd name="T32" fmla="*/ 254 w 770"/>
              <a:gd name="T33" fmla="*/ 802 h 992"/>
              <a:gd name="T34" fmla="*/ 314 w 770"/>
              <a:gd name="T35" fmla="*/ 802 h 992"/>
              <a:gd name="T36" fmla="*/ 408 w 770"/>
              <a:gd name="T37" fmla="*/ 782 h 992"/>
              <a:gd name="T38" fmla="*/ 460 w 770"/>
              <a:gd name="T39" fmla="*/ 772 h 992"/>
              <a:gd name="T40" fmla="*/ 472 w 770"/>
              <a:gd name="T41" fmla="*/ 780 h 992"/>
              <a:gd name="T42" fmla="*/ 494 w 770"/>
              <a:gd name="T43" fmla="*/ 804 h 992"/>
              <a:gd name="T44" fmla="*/ 500 w 770"/>
              <a:gd name="T45" fmla="*/ 816 h 992"/>
              <a:gd name="T46" fmla="*/ 466 w 770"/>
              <a:gd name="T47" fmla="*/ 862 h 992"/>
              <a:gd name="T48" fmla="*/ 458 w 770"/>
              <a:gd name="T49" fmla="*/ 878 h 992"/>
              <a:gd name="T50" fmla="*/ 466 w 770"/>
              <a:gd name="T51" fmla="*/ 916 h 992"/>
              <a:gd name="T52" fmla="*/ 516 w 770"/>
              <a:gd name="T53" fmla="*/ 974 h 992"/>
              <a:gd name="T54" fmla="*/ 538 w 770"/>
              <a:gd name="T55" fmla="*/ 986 h 992"/>
              <a:gd name="T56" fmla="*/ 578 w 770"/>
              <a:gd name="T57" fmla="*/ 990 h 992"/>
              <a:gd name="T58" fmla="*/ 602 w 770"/>
              <a:gd name="T59" fmla="*/ 978 h 992"/>
              <a:gd name="T60" fmla="*/ 624 w 770"/>
              <a:gd name="T61" fmla="*/ 946 h 992"/>
              <a:gd name="T62" fmla="*/ 636 w 770"/>
              <a:gd name="T63" fmla="*/ 900 h 992"/>
              <a:gd name="T64" fmla="*/ 634 w 770"/>
              <a:gd name="T65" fmla="*/ 832 h 992"/>
              <a:gd name="T66" fmla="*/ 620 w 770"/>
              <a:gd name="T67" fmla="*/ 800 h 992"/>
              <a:gd name="T68" fmla="*/ 646 w 770"/>
              <a:gd name="T69" fmla="*/ 780 h 992"/>
              <a:gd name="T70" fmla="*/ 712 w 770"/>
              <a:gd name="T71" fmla="*/ 752 h 992"/>
              <a:gd name="T72" fmla="*/ 756 w 770"/>
              <a:gd name="T73" fmla="*/ 750 h 992"/>
              <a:gd name="T74" fmla="*/ 770 w 770"/>
              <a:gd name="T75" fmla="*/ 208 h 992"/>
              <a:gd name="T76" fmla="*/ 636 w 770"/>
              <a:gd name="T77" fmla="*/ 218 h 992"/>
              <a:gd name="T78" fmla="*/ 600 w 770"/>
              <a:gd name="T79" fmla="*/ 214 h 992"/>
              <a:gd name="T80" fmla="*/ 586 w 770"/>
              <a:gd name="T81" fmla="*/ 198 h 992"/>
              <a:gd name="T82" fmla="*/ 602 w 770"/>
              <a:gd name="T83" fmla="*/ 170 h 992"/>
              <a:gd name="T84" fmla="*/ 646 w 770"/>
              <a:gd name="T85" fmla="*/ 104 h 992"/>
              <a:gd name="T86" fmla="*/ 660 w 770"/>
              <a:gd name="T87" fmla="*/ 60 h 992"/>
              <a:gd name="T88" fmla="*/ 652 w 770"/>
              <a:gd name="T89" fmla="*/ 34 h 992"/>
              <a:gd name="T90" fmla="*/ 618 w 770"/>
              <a:gd name="T91" fmla="*/ 6 h 992"/>
              <a:gd name="T92" fmla="*/ 566 w 770"/>
              <a:gd name="T93" fmla="*/ 0 h 992"/>
              <a:gd name="T94" fmla="*/ 512 w 770"/>
              <a:gd name="T95" fmla="*/ 12 h 992"/>
              <a:gd name="T96" fmla="*/ 472 w 770"/>
              <a:gd name="T97" fmla="*/ 32 h 992"/>
              <a:gd name="T98" fmla="*/ 458 w 770"/>
              <a:gd name="T99" fmla="*/ 60 h 992"/>
              <a:gd name="T100" fmla="*/ 472 w 770"/>
              <a:gd name="T101" fmla="*/ 90 h 992"/>
              <a:gd name="T102" fmla="*/ 496 w 770"/>
              <a:gd name="T103" fmla="*/ 154 h 992"/>
              <a:gd name="T104" fmla="*/ 494 w 770"/>
              <a:gd name="T105" fmla="*/ 198 h 992"/>
              <a:gd name="T106" fmla="*/ 482 w 770"/>
              <a:gd name="T107" fmla="*/ 214 h 992"/>
              <a:gd name="T108" fmla="*/ 466 w 770"/>
              <a:gd name="T109" fmla="*/ 218 h 992"/>
              <a:gd name="T110" fmla="*/ 380 w 770"/>
              <a:gd name="T111" fmla="*/ 204 h 992"/>
              <a:gd name="T112" fmla="*/ 268 w 770"/>
              <a:gd name="T113" fmla="*/ 18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0" h="992">
                <a:moveTo>
                  <a:pt x="208" y="188"/>
                </a:moveTo>
                <a:lnTo>
                  <a:pt x="208" y="188"/>
                </a:lnTo>
                <a:lnTo>
                  <a:pt x="214" y="270"/>
                </a:lnTo>
                <a:lnTo>
                  <a:pt x="218" y="348"/>
                </a:lnTo>
                <a:lnTo>
                  <a:pt x="218" y="420"/>
                </a:lnTo>
                <a:lnTo>
                  <a:pt x="218" y="450"/>
                </a:lnTo>
                <a:lnTo>
                  <a:pt x="216" y="476"/>
                </a:lnTo>
                <a:lnTo>
                  <a:pt x="216" y="476"/>
                </a:lnTo>
                <a:lnTo>
                  <a:pt x="206" y="468"/>
                </a:lnTo>
                <a:lnTo>
                  <a:pt x="192" y="460"/>
                </a:lnTo>
                <a:lnTo>
                  <a:pt x="174" y="450"/>
                </a:lnTo>
                <a:lnTo>
                  <a:pt x="154" y="442"/>
                </a:lnTo>
                <a:lnTo>
                  <a:pt x="132" y="436"/>
                </a:lnTo>
                <a:lnTo>
                  <a:pt x="110" y="434"/>
                </a:lnTo>
                <a:lnTo>
                  <a:pt x="92" y="434"/>
                </a:lnTo>
                <a:lnTo>
                  <a:pt x="82" y="436"/>
                </a:lnTo>
                <a:lnTo>
                  <a:pt x="74" y="440"/>
                </a:lnTo>
                <a:lnTo>
                  <a:pt x="74" y="440"/>
                </a:lnTo>
                <a:lnTo>
                  <a:pt x="64" y="446"/>
                </a:lnTo>
                <a:lnTo>
                  <a:pt x="54" y="454"/>
                </a:lnTo>
                <a:lnTo>
                  <a:pt x="36" y="476"/>
                </a:lnTo>
                <a:lnTo>
                  <a:pt x="18" y="500"/>
                </a:lnTo>
                <a:lnTo>
                  <a:pt x="12" y="514"/>
                </a:lnTo>
                <a:lnTo>
                  <a:pt x="6" y="526"/>
                </a:lnTo>
                <a:lnTo>
                  <a:pt x="2" y="540"/>
                </a:lnTo>
                <a:lnTo>
                  <a:pt x="0" y="552"/>
                </a:lnTo>
                <a:lnTo>
                  <a:pt x="0" y="564"/>
                </a:lnTo>
                <a:lnTo>
                  <a:pt x="2" y="574"/>
                </a:lnTo>
                <a:lnTo>
                  <a:pt x="6" y="584"/>
                </a:lnTo>
                <a:lnTo>
                  <a:pt x="14" y="592"/>
                </a:lnTo>
                <a:lnTo>
                  <a:pt x="24" y="598"/>
                </a:lnTo>
                <a:lnTo>
                  <a:pt x="36" y="602"/>
                </a:lnTo>
                <a:lnTo>
                  <a:pt x="36" y="602"/>
                </a:lnTo>
                <a:lnTo>
                  <a:pt x="52" y="604"/>
                </a:lnTo>
                <a:lnTo>
                  <a:pt x="70" y="602"/>
                </a:lnTo>
                <a:lnTo>
                  <a:pt x="86" y="598"/>
                </a:lnTo>
                <a:lnTo>
                  <a:pt x="104" y="594"/>
                </a:lnTo>
                <a:lnTo>
                  <a:pt x="136" y="582"/>
                </a:lnTo>
                <a:lnTo>
                  <a:pt x="152" y="578"/>
                </a:lnTo>
                <a:lnTo>
                  <a:pt x="164" y="576"/>
                </a:lnTo>
                <a:lnTo>
                  <a:pt x="164" y="576"/>
                </a:lnTo>
                <a:lnTo>
                  <a:pt x="164" y="606"/>
                </a:lnTo>
                <a:lnTo>
                  <a:pt x="166" y="634"/>
                </a:lnTo>
                <a:lnTo>
                  <a:pt x="170" y="660"/>
                </a:lnTo>
                <a:lnTo>
                  <a:pt x="178" y="686"/>
                </a:lnTo>
                <a:lnTo>
                  <a:pt x="194" y="736"/>
                </a:lnTo>
                <a:lnTo>
                  <a:pt x="214" y="788"/>
                </a:lnTo>
                <a:lnTo>
                  <a:pt x="216" y="790"/>
                </a:lnTo>
                <a:lnTo>
                  <a:pt x="216" y="790"/>
                </a:lnTo>
                <a:lnTo>
                  <a:pt x="234" y="798"/>
                </a:lnTo>
                <a:lnTo>
                  <a:pt x="254" y="802"/>
                </a:lnTo>
                <a:lnTo>
                  <a:pt x="274" y="804"/>
                </a:lnTo>
                <a:lnTo>
                  <a:pt x="294" y="804"/>
                </a:lnTo>
                <a:lnTo>
                  <a:pt x="314" y="802"/>
                </a:lnTo>
                <a:lnTo>
                  <a:pt x="334" y="800"/>
                </a:lnTo>
                <a:lnTo>
                  <a:pt x="374" y="790"/>
                </a:lnTo>
                <a:lnTo>
                  <a:pt x="408" y="782"/>
                </a:lnTo>
                <a:lnTo>
                  <a:pt x="438" y="774"/>
                </a:lnTo>
                <a:lnTo>
                  <a:pt x="450" y="772"/>
                </a:lnTo>
                <a:lnTo>
                  <a:pt x="460" y="772"/>
                </a:lnTo>
                <a:lnTo>
                  <a:pt x="466" y="774"/>
                </a:lnTo>
                <a:lnTo>
                  <a:pt x="472" y="780"/>
                </a:lnTo>
                <a:lnTo>
                  <a:pt x="472" y="780"/>
                </a:lnTo>
                <a:lnTo>
                  <a:pt x="478" y="790"/>
                </a:lnTo>
                <a:lnTo>
                  <a:pt x="486" y="796"/>
                </a:lnTo>
                <a:lnTo>
                  <a:pt x="494" y="804"/>
                </a:lnTo>
                <a:lnTo>
                  <a:pt x="498" y="810"/>
                </a:lnTo>
                <a:lnTo>
                  <a:pt x="500" y="812"/>
                </a:lnTo>
                <a:lnTo>
                  <a:pt x="500" y="816"/>
                </a:lnTo>
                <a:lnTo>
                  <a:pt x="496" y="826"/>
                </a:lnTo>
                <a:lnTo>
                  <a:pt x="484" y="842"/>
                </a:lnTo>
                <a:lnTo>
                  <a:pt x="466" y="862"/>
                </a:lnTo>
                <a:lnTo>
                  <a:pt x="466" y="862"/>
                </a:lnTo>
                <a:lnTo>
                  <a:pt x="460" y="868"/>
                </a:lnTo>
                <a:lnTo>
                  <a:pt x="458" y="878"/>
                </a:lnTo>
                <a:lnTo>
                  <a:pt x="456" y="888"/>
                </a:lnTo>
                <a:lnTo>
                  <a:pt x="460" y="902"/>
                </a:lnTo>
                <a:lnTo>
                  <a:pt x="466" y="916"/>
                </a:lnTo>
                <a:lnTo>
                  <a:pt x="478" y="934"/>
                </a:lnTo>
                <a:lnTo>
                  <a:pt x="494" y="952"/>
                </a:lnTo>
                <a:lnTo>
                  <a:pt x="516" y="974"/>
                </a:lnTo>
                <a:lnTo>
                  <a:pt x="516" y="974"/>
                </a:lnTo>
                <a:lnTo>
                  <a:pt x="526" y="980"/>
                </a:lnTo>
                <a:lnTo>
                  <a:pt x="538" y="986"/>
                </a:lnTo>
                <a:lnTo>
                  <a:pt x="554" y="990"/>
                </a:lnTo>
                <a:lnTo>
                  <a:pt x="570" y="992"/>
                </a:lnTo>
                <a:lnTo>
                  <a:pt x="578" y="990"/>
                </a:lnTo>
                <a:lnTo>
                  <a:pt x="586" y="988"/>
                </a:lnTo>
                <a:lnTo>
                  <a:pt x="594" y="984"/>
                </a:lnTo>
                <a:lnTo>
                  <a:pt x="602" y="978"/>
                </a:lnTo>
                <a:lnTo>
                  <a:pt x="610" y="970"/>
                </a:lnTo>
                <a:lnTo>
                  <a:pt x="616" y="960"/>
                </a:lnTo>
                <a:lnTo>
                  <a:pt x="624" y="946"/>
                </a:lnTo>
                <a:lnTo>
                  <a:pt x="628" y="930"/>
                </a:lnTo>
                <a:lnTo>
                  <a:pt x="628" y="930"/>
                </a:lnTo>
                <a:lnTo>
                  <a:pt x="636" y="900"/>
                </a:lnTo>
                <a:lnTo>
                  <a:pt x="638" y="872"/>
                </a:lnTo>
                <a:lnTo>
                  <a:pt x="638" y="850"/>
                </a:lnTo>
                <a:lnTo>
                  <a:pt x="634" y="832"/>
                </a:lnTo>
                <a:lnTo>
                  <a:pt x="630" y="818"/>
                </a:lnTo>
                <a:lnTo>
                  <a:pt x="626" y="808"/>
                </a:lnTo>
                <a:lnTo>
                  <a:pt x="620" y="800"/>
                </a:lnTo>
                <a:lnTo>
                  <a:pt x="620" y="800"/>
                </a:lnTo>
                <a:lnTo>
                  <a:pt x="632" y="790"/>
                </a:lnTo>
                <a:lnTo>
                  <a:pt x="646" y="780"/>
                </a:lnTo>
                <a:lnTo>
                  <a:pt x="666" y="768"/>
                </a:lnTo>
                <a:lnTo>
                  <a:pt x="688" y="758"/>
                </a:lnTo>
                <a:lnTo>
                  <a:pt x="712" y="752"/>
                </a:lnTo>
                <a:lnTo>
                  <a:pt x="726" y="750"/>
                </a:lnTo>
                <a:lnTo>
                  <a:pt x="740" y="748"/>
                </a:lnTo>
                <a:lnTo>
                  <a:pt x="756" y="750"/>
                </a:lnTo>
                <a:lnTo>
                  <a:pt x="770" y="752"/>
                </a:lnTo>
                <a:lnTo>
                  <a:pt x="770" y="208"/>
                </a:lnTo>
                <a:lnTo>
                  <a:pt x="770" y="208"/>
                </a:lnTo>
                <a:lnTo>
                  <a:pt x="730" y="214"/>
                </a:lnTo>
                <a:lnTo>
                  <a:pt x="682" y="218"/>
                </a:lnTo>
                <a:lnTo>
                  <a:pt x="636" y="218"/>
                </a:lnTo>
                <a:lnTo>
                  <a:pt x="616" y="218"/>
                </a:lnTo>
                <a:lnTo>
                  <a:pt x="600" y="214"/>
                </a:lnTo>
                <a:lnTo>
                  <a:pt x="600" y="214"/>
                </a:lnTo>
                <a:lnTo>
                  <a:pt x="592" y="210"/>
                </a:lnTo>
                <a:lnTo>
                  <a:pt x="586" y="206"/>
                </a:lnTo>
                <a:lnTo>
                  <a:pt x="586" y="198"/>
                </a:lnTo>
                <a:lnTo>
                  <a:pt x="590" y="190"/>
                </a:lnTo>
                <a:lnTo>
                  <a:pt x="594" y="180"/>
                </a:lnTo>
                <a:lnTo>
                  <a:pt x="602" y="170"/>
                </a:lnTo>
                <a:lnTo>
                  <a:pt x="620" y="146"/>
                </a:lnTo>
                <a:lnTo>
                  <a:pt x="638" y="118"/>
                </a:lnTo>
                <a:lnTo>
                  <a:pt x="646" y="104"/>
                </a:lnTo>
                <a:lnTo>
                  <a:pt x="652" y="90"/>
                </a:lnTo>
                <a:lnTo>
                  <a:pt x="658" y="76"/>
                </a:lnTo>
                <a:lnTo>
                  <a:pt x="660" y="60"/>
                </a:lnTo>
                <a:lnTo>
                  <a:pt x="658" y="46"/>
                </a:lnTo>
                <a:lnTo>
                  <a:pt x="652" y="34"/>
                </a:lnTo>
                <a:lnTo>
                  <a:pt x="652" y="34"/>
                </a:lnTo>
                <a:lnTo>
                  <a:pt x="644" y="22"/>
                </a:lnTo>
                <a:lnTo>
                  <a:pt x="632" y="12"/>
                </a:lnTo>
                <a:lnTo>
                  <a:pt x="618" y="6"/>
                </a:lnTo>
                <a:lnTo>
                  <a:pt x="602" y="2"/>
                </a:lnTo>
                <a:lnTo>
                  <a:pt x="584" y="0"/>
                </a:lnTo>
                <a:lnTo>
                  <a:pt x="566" y="0"/>
                </a:lnTo>
                <a:lnTo>
                  <a:pt x="548" y="2"/>
                </a:lnTo>
                <a:lnTo>
                  <a:pt x="530" y="6"/>
                </a:lnTo>
                <a:lnTo>
                  <a:pt x="512" y="12"/>
                </a:lnTo>
                <a:lnTo>
                  <a:pt x="498" y="18"/>
                </a:lnTo>
                <a:lnTo>
                  <a:pt x="484" y="24"/>
                </a:lnTo>
                <a:lnTo>
                  <a:pt x="472" y="32"/>
                </a:lnTo>
                <a:lnTo>
                  <a:pt x="464" y="42"/>
                </a:lnTo>
                <a:lnTo>
                  <a:pt x="458" y="50"/>
                </a:lnTo>
                <a:lnTo>
                  <a:pt x="458" y="60"/>
                </a:lnTo>
                <a:lnTo>
                  <a:pt x="460" y="70"/>
                </a:lnTo>
                <a:lnTo>
                  <a:pt x="460" y="70"/>
                </a:lnTo>
                <a:lnTo>
                  <a:pt x="472" y="90"/>
                </a:lnTo>
                <a:lnTo>
                  <a:pt x="482" y="110"/>
                </a:lnTo>
                <a:lnTo>
                  <a:pt x="490" y="132"/>
                </a:lnTo>
                <a:lnTo>
                  <a:pt x="496" y="154"/>
                </a:lnTo>
                <a:lnTo>
                  <a:pt x="498" y="174"/>
                </a:lnTo>
                <a:lnTo>
                  <a:pt x="496" y="192"/>
                </a:lnTo>
                <a:lnTo>
                  <a:pt x="494" y="198"/>
                </a:lnTo>
                <a:lnTo>
                  <a:pt x="492" y="206"/>
                </a:lnTo>
                <a:lnTo>
                  <a:pt x="488" y="210"/>
                </a:lnTo>
                <a:lnTo>
                  <a:pt x="482" y="214"/>
                </a:lnTo>
                <a:lnTo>
                  <a:pt x="482" y="214"/>
                </a:lnTo>
                <a:lnTo>
                  <a:pt x="474" y="218"/>
                </a:lnTo>
                <a:lnTo>
                  <a:pt x="466" y="218"/>
                </a:lnTo>
                <a:lnTo>
                  <a:pt x="442" y="216"/>
                </a:lnTo>
                <a:lnTo>
                  <a:pt x="412" y="212"/>
                </a:lnTo>
                <a:lnTo>
                  <a:pt x="380" y="204"/>
                </a:lnTo>
                <a:lnTo>
                  <a:pt x="316" y="188"/>
                </a:lnTo>
                <a:lnTo>
                  <a:pt x="288" y="184"/>
                </a:lnTo>
                <a:lnTo>
                  <a:pt x="268" y="182"/>
                </a:lnTo>
                <a:lnTo>
                  <a:pt x="208" y="1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135313" y="1450975"/>
            <a:ext cx="996950" cy="1565275"/>
          </a:xfrm>
          <a:custGeom>
            <a:avLst/>
            <a:gdLst>
              <a:gd name="T0" fmla="*/ 614 w 628"/>
              <a:gd name="T1" fmla="*/ 706 h 986"/>
              <a:gd name="T2" fmla="*/ 624 w 628"/>
              <a:gd name="T3" fmla="*/ 624 h 986"/>
              <a:gd name="T4" fmla="*/ 610 w 628"/>
              <a:gd name="T5" fmla="*/ 536 h 986"/>
              <a:gd name="T6" fmla="*/ 586 w 628"/>
              <a:gd name="T7" fmla="*/ 494 h 986"/>
              <a:gd name="T8" fmla="*/ 562 w 628"/>
              <a:gd name="T9" fmla="*/ 486 h 986"/>
              <a:gd name="T10" fmla="*/ 510 w 628"/>
              <a:gd name="T11" fmla="*/ 512 h 986"/>
              <a:gd name="T12" fmla="*/ 438 w 628"/>
              <a:gd name="T13" fmla="*/ 542 h 986"/>
              <a:gd name="T14" fmla="*/ 392 w 628"/>
              <a:gd name="T15" fmla="*/ 540 h 986"/>
              <a:gd name="T16" fmla="*/ 358 w 628"/>
              <a:gd name="T17" fmla="*/ 494 h 986"/>
              <a:gd name="T18" fmla="*/ 362 w 628"/>
              <a:gd name="T19" fmla="*/ 426 h 986"/>
              <a:gd name="T20" fmla="*/ 394 w 628"/>
              <a:gd name="T21" fmla="*/ 364 h 986"/>
              <a:gd name="T22" fmla="*/ 428 w 628"/>
              <a:gd name="T23" fmla="*/ 340 h 986"/>
              <a:gd name="T24" fmla="*/ 480 w 628"/>
              <a:gd name="T25" fmla="*/ 346 h 986"/>
              <a:gd name="T26" fmla="*/ 564 w 628"/>
              <a:gd name="T27" fmla="*/ 386 h 986"/>
              <a:gd name="T28" fmla="*/ 602 w 628"/>
              <a:gd name="T29" fmla="*/ 380 h 986"/>
              <a:gd name="T30" fmla="*/ 622 w 628"/>
              <a:gd name="T31" fmla="*/ 354 h 986"/>
              <a:gd name="T32" fmla="*/ 626 w 628"/>
              <a:gd name="T33" fmla="*/ 292 h 986"/>
              <a:gd name="T34" fmla="*/ 588 w 628"/>
              <a:gd name="T35" fmla="*/ 192 h 986"/>
              <a:gd name="T36" fmla="*/ 532 w 628"/>
              <a:gd name="T37" fmla="*/ 214 h 986"/>
              <a:gd name="T38" fmla="*/ 442 w 628"/>
              <a:gd name="T39" fmla="*/ 228 h 986"/>
              <a:gd name="T40" fmla="*/ 360 w 628"/>
              <a:gd name="T41" fmla="*/ 220 h 986"/>
              <a:gd name="T42" fmla="*/ 324 w 628"/>
              <a:gd name="T43" fmla="*/ 190 h 986"/>
              <a:gd name="T44" fmla="*/ 332 w 628"/>
              <a:gd name="T45" fmla="*/ 152 h 986"/>
              <a:gd name="T46" fmla="*/ 366 w 628"/>
              <a:gd name="T47" fmla="*/ 84 h 986"/>
              <a:gd name="T48" fmla="*/ 366 w 628"/>
              <a:gd name="T49" fmla="*/ 34 h 986"/>
              <a:gd name="T50" fmla="*/ 324 w 628"/>
              <a:gd name="T51" fmla="*/ 6 h 986"/>
              <a:gd name="T52" fmla="*/ 232 w 628"/>
              <a:gd name="T53" fmla="*/ 0 h 986"/>
              <a:gd name="T54" fmla="*/ 172 w 628"/>
              <a:gd name="T55" fmla="*/ 16 h 986"/>
              <a:gd name="T56" fmla="*/ 156 w 628"/>
              <a:gd name="T57" fmla="*/ 64 h 986"/>
              <a:gd name="T58" fmla="*/ 166 w 628"/>
              <a:gd name="T59" fmla="*/ 136 h 986"/>
              <a:gd name="T60" fmla="*/ 130 w 628"/>
              <a:gd name="T61" fmla="*/ 182 h 986"/>
              <a:gd name="T62" fmla="*/ 40 w 628"/>
              <a:gd name="T63" fmla="*/ 214 h 986"/>
              <a:gd name="T64" fmla="*/ 0 w 628"/>
              <a:gd name="T65" fmla="*/ 264 h 986"/>
              <a:gd name="T66" fmla="*/ 12 w 628"/>
              <a:gd name="T67" fmla="*/ 412 h 986"/>
              <a:gd name="T68" fmla="*/ 36 w 628"/>
              <a:gd name="T69" fmla="*/ 442 h 986"/>
              <a:gd name="T70" fmla="*/ 90 w 628"/>
              <a:gd name="T71" fmla="*/ 402 h 986"/>
              <a:gd name="T72" fmla="*/ 132 w 628"/>
              <a:gd name="T73" fmla="*/ 404 h 986"/>
              <a:gd name="T74" fmla="*/ 160 w 628"/>
              <a:gd name="T75" fmla="*/ 440 h 986"/>
              <a:gd name="T76" fmla="*/ 178 w 628"/>
              <a:gd name="T77" fmla="*/ 502 h 986"/>
              <a:gd name="T78" fmla="*/ 178 w 628"/>
              <a:gd name="T79" fmla="*/ 560 h 986"/>
              <a:gd name="T80" fmla="*/ 158 w 628"/>
              <a:gd name="T81" fmla="*/ 608 h 986"/>
              <a:gd name="T82" fmla="*/ 130 w 628"/>
              <a:gd name="T83" fmla="*/ 628 h 986"/>
              <a:gd name="T84" fmla="*/ 94 w 628"/>
              <a:gd name="T85" fmla="*/ 634 h 986"/>
              <a:gd name="T86" fmla="*/ 46 w 628"/>
              <a:gd name="T87" fmla="*/ 610 h 986"/>
              <a:gd name="T88" fmla="*/ 24 w 628"/>
              <a:gd name="T89" fmla="*/ 608 h 986"/>
              <a:gd name="T90" fmla="*/ 6 w 628"/>
              <a:gd name="T91" fmla="*/ 648 h 986"/>
              <a:gd name="T92" fmla="*/ 0 w 628"/>
              <a:gd name="T93" fmla="*/ 770 h 986"/>
              <a:gd name="T94" fmla="*/ 38 w 628"/>
              <a:gd name="T95" fmla="*/ 778 h 986"/>
              <a:gd name="T96" fmla="*/ 190 w 628"/>
              <a:gd name="T97" fmla="*/ 766 h 986"/>
              <a:gd name="T98" fmla="*/ 242 w 628"/>
              <a:gd name="T99" fmla="*/ 768 h 986"/>
              <a:gd name="T100" fmla="*/ 250 w 628"/>
              <a:gd name="T101" fmla="*/ 788 h 986"/>
              <a:gd name="T102" fmla="*/ 234 w 628"/>
              <a:gd name="T103" fmla="*/ 884 h 986"/>
              <a:gd name="T104" fmla="*/ 240 w 628"/>
              <a:gd name="T105" fmla="*/ 948 h 986"/>
              <a:gd name="T106" fmla="*/ 274 w 628"/>
              <a:gd name="T107" fmla="*/ 986 h 986"/>
              <a:gd name="T108" fmla="*/ 320 w 628"/>
              <a:gd name="T109" fmla="*/ 972 h 986"/>
              <a:gd name="T110" fmla="*/ 374 w 628"/>
              <a:gd name="T111" fmla="*/ 918 h 986"/>
              <a:gd name="T112" fmla="*/ 390 w 628"/>
              <a:gd name="T113" fmla="*/ 884 h 986"/>
              <a:gd name="T114" fmla="*/ 388 w 628"/>
              <a:gd name="T115" fmla="*/ 834 h 986"/>
              <a:gd name="T116" fmla="*/ 374 w 628"/>
              <a:gd name="T117" fmla="*/ 782 h 986"/>
              <a:gd name="T118" fmla="*/ 386 w 628"/>
              <a:gd name="T119" fmla="*/ 766 h 986"/>
              <a:gd name="T120" fmla="*/ 488 w 628"/>
              <a:gd name="T121" fmla="*/ 748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8" h="986">
                <a:moveTo>
                  <a:pt x="600" y="744"/>
                </a:moveTo>
                <a:lnTo>
                  <a:pt x="600" y="744"/>
                </a:lnTo>
                <a:lnTo>
                  <a:pt x="608" y="726"/>
                </a:lnTo>
                <a:lnTo>
                  <a:pt x="614" y="706"/>
                </a:lnTo>
                <a:lnTo>
                  <a:pt x="620" y="686"/>
                </a:lnTo>
                <a:lnTo>
                  <a:pt x="622" y="664"/>
                </a:lnTo>
                <a:lnTo>
                  <a:pt x="624" y="644"/>
                </a:lnTo>
                <a:lnTo>
                  <a:pt x="624" y="624"/>
                </a:lnTo>
                <a:lnTo>
                  <a:pt x="624" y="606"/>
                </a:lnTo>
                <a:lnTo>
                  <a:pt x="622" y="586"/>
                </a:lnTo>
                <a:lnTo>
                  <a:pt x="614" y="552"/>
                </a:lnTo>
                <a:lnTo>
                  <a:pt x="610" y="536"/>
                </a:lnTo>
                <a:lnTo>
                  <a:pt x="604" y="524"/>
                </a:lnTo>
                <a:lnTo>
                  <a:pt x="598" y="512"/>
                </a:lnTo>
                <a:lnTo>
                  <a:pt x="592" y="502"/>
                </a:lnTo>
                <a:lnTo>
                  <a:pt x="586" y="494"/>
                </a:lnTo>
                <a:lnTo>
                  <a:pt x="578" y="490"/>
                </a:lnTo>
                <a:lnTo>
                  <a:pt x="578" y="490"/>
                </a:lnTo>
                <a:lnTo>
                  <a:pt x="570" y="486"/>
                </a:lnTo>
                <a:lnTo>
                  <a:pt x="562" y="486"/>
                </a:lnTo>
                <a:lnTo>
                  <a:pt x="554" y="488"/>
                </a:lnTo>
                <a:lnTo>
                  <a:pt x="546" y="490"/>
                </a:lnTo>
                <a:lnTo>
                  <a:pt x="530" y="500"/>
                </a:lnTo>
                <a:lnTo>
                  <a:pt x="510" y="512"/>
                </a:lnTo>
                <a:lnTo>
                  <a:pt x="490" y="526"/>
                </a:lnTo>
                <a:lnTo>
                  <a:pt x="466" y="536"/>
                </a:lnTo>
                <a:lnTo>
                  <a:pt x="454" y="540"/>
                </a:lnTo>
                <a:lnTo>
                  <a:pt x="438" y="542"/>
                </a:lnTo>
                <a:lnTo>
                  <a:pt x="424" y="544"/>
                </a:lnTo>
                <a:lnTo>
                  <a:pt x="408" y="544"/>
                </a:lnTo>
                <a:lnTo>
                  <a:pt x="408" y="544"/>
                </a:lnTo>
                <a:lnTo>
                  <a:pt x="392" y="540"/>
                </a:lnTo>
                <a:lnTo>
                  <a:pt x="380" y="532"/>
                </a:lnTo>
                <a:lnTo>
                  <a:pt x="370" y="522"/>
                </a:lnTo>
                <a:lnTo>
                  <a:pt x="362" y="510"/>
                </a:lnTo>
                <a:lnTo>
                  <a:pt x="358" y="494"/>
                </a:lnTo>
                <a:lnTo>
                  <a:pt x="356" y="478"/>
                </a:lnTo>
                <a:lnTo>
                  <a:pt x="356" y="462"/>
                </a:lnTo>
                <a:lnTo>
                  <a:pt x="358" y="444"/>
                </a:lnTo>
                <a:lnTo>
                  <a:pt x="362" y="426"/>
                </a:lnTo>
                <a:lnTo>
                  <a:pt x="368" y="408"/>
                </a:lnTo>
                <a:lnTo>
                  <a:pt x="374" y="392"/>
                </a:lnTo>
                <a:lnTo>
                  <a:pt x="384" y="378"/>
                </a:lnTo>
                <a:lnTo>
                  <a:pt x="394" y="364"/>
                </a:lnTo>
                <a:lnTo>
                  <a:pt x="404" y="354"/>
                </a:lnTo>
                <a:lnTo>
                  <a:pt x="416" y="344"/>
                </a:lnTo>
                <a:lnTo>
                  <a:pt x="428" y="340"/>
                </a:lnTo>
                <a:lnTo>
                  <a:pt x="428" y="340"/>
                </a:lnTo>
                <a:lnTo>
                  <a:pt x="442" y="338"/>
                </a:lnTo>
                <a:lnTo>
                  <a:pt x="454" y="340"/>
                </a:lnTo>
                <a:lnTo>
                  <a:pt x="468" y="342"/>
                </a:lnTo>
                <a:lnTo>
                  <a:pt x="480" y="346"/>
                </a:lnTo>
                <a:lnTo>
                  <a:pt x="506" y="358"/>
                </a:lnTo>
                <a:lnTo>
                  <a:pt x="530" y="370"/>
                </a:lnTo>
                <a:lnTo>
                  <a:pt x="552" y="382"/>
                </a:lnTo>
                <a:lnTo>
                  <a:pt x="564" y="386"/>
                </a:lnTo>
                <a:lnTo>
                  <a:pt x="574" y="388"/>
                </a:lnTo>
                <a:lnTo>
                  <a:pt x="584" y="388"/>
                </a:lnTo>
                <a:lnTo>
                  <a:pt x="592" y="386"/>
                </a:lnTo>
                <a:lnTo>
                  <a:pt x="602" y="380"/>
                </a:lnTo>
                <a:lnTo>
                  <a:pt x="610" y="372"/>
                </a:lnTo>
                <a:lnTo>
                  <a:pt x="610" y="372"/>
                </a:lnTo>
                <a:lnTo>
                  <a:pt x="616" y="364"/>
                </a:lnTo>
                <a:lnTo>
                  <a:pt x="622" y="354"/>
                </a:lnTo>
                <a:lnTo>
                  <a:pt x="626" y="344"/>
                </a:lnTo>
                <a:lnTo>
                  <a:pt x="628" y="334"/>
                </a:lnTo>
                <a:lnTo>
                  <a:pt x="628" y="314"/>
                </a:lnTo>
                <a:lnTo>
                  <a:pt x="626" y="292"/>
                </a:lnTo>
                <a:lnTo>
                  <a:pt x="620" y="270"/>
                </a:lnTo>
                <a:lnTo>
                  <a:pt x="610" y="246"/>
                </a:lnTo>
                <a:lnTo>
                  <a:pt x="588" y="192"/>
                </a:lnTo>
                <a:lnTo>
                  <a:pt x="588" y="192"/>
                </a:lnTo>
                <a:lnTo>
                  <a:pt x="568" y="202"/>
                </a:lnTo>
                <a:lnTo>
                  <a:pt x="568" y="202"/>
                </a:lnTo>
                <a:lnTo>
                  <a:pt x="550" y="208"/>
                </a:lnTo>
                <a:lnTo>
                  <a:pt x="532" y="214"/>
                </a:lnTo>
                <a:lnTo>
                  <a:pt x="510" y="220"/>
                </a:lnTo>
                <a:lnTo>
                  <a:pt x="488" y="224"/>
                </a:lnTo>
                <a:lnTo>
                  <a:pt x="466" y="226"/>
                </a:lnTo>
                <a:lnTo>
                  <a:pt x="442" y="228"/>
                </a:lnTo>
                <a:lnTo>
                  <a:pt x="420" y="228"/>
                </a:lnTo>
                <a:lnTo>
                  <a:pt x="398" y="226"/>
                </a:lnTo>
                <a:lnTo>
                  <a:pt x="378" y="224"/>
                </a:lnTo>
                <a:lnTo>
                  <a:pt x="360" y="220"/>
                </a:lnTo>
                <a:lnTo>
                  <a:pt x="346" y="214"/>
                </a:lnTo>
                <a:lnTo>
                  <a:pt x="334" y="206"/>
                </a:lnTo>
                <a:lnTo>
                  <a:pt x="326" y="196"/>
                </a:lnTo>
                <a:lnTo>
                  <a:pt x="324" y="190"/>
                </a:lnTo>
                <a:lnTo>
                  <a:pt x="322" y="182"/>
                </a:lnTo>
                <a:lnTo>
                  <a:pt x="324" y="176"/>
                </a:lnTo>
                <a:lnTo>
                  <a:pt x="324" y="168"/>
                </a:lnTo>
                <a:lnTo>
                  <a:pt x="332" y="152"/>
                </a:lnTo>
                <a:lnTo>
                  <a:pt x="332" y="152"/>
                </a:lnTo>
                <a:lnTo>
                  <a:pt x="354" y="116"/>
                </a:lnTo>
                <a:lnTo>
                  <a:pt x="360" y="100"/>
                </a:lnTo>
                <a:lnTo>
                  <a:pt x="366" y="84"/>
                </a:lnTo>
                <a:lnTo>
                  <a:pt x="370" y="70"/>
                </a:lnTo>
                <a:lnTo>
                  <a:pt x="370" y="56"/>
                </a:lnTo>
                <a:lnTo>
                  <a:pt x="370" y="44"/>
                </a:lnTo>
                <a:lnTo>
                  <a:pt x="366" y="34"/>
                </a:lnTo>
                <a:lnTo>
                  <a:pt x="360" y="24"/>
                </a:lnTo>
                <a:lnTo>
                  <a:pt x="350" y="16"/>
                </a:lnTo>
                <a:lnTo>
                  <a:pt x="338" y="10"/>
                </a:lnTo>
                <a:lnTo>
                  <a:pt x="324" y="6"/>
                </a:lnTo>
                <a:lnTo>
                  <a:pt x="306" y="2"/>
                </a:lnTo>
                <a:lnTo>
                  <a:pt x="284" y="0"/>
                </a:lnTo>
                <a:lnTo>
                  <a:pt x="260" y="0"/>
                </a:lnTo>
                <a:lnTo>
                  <a:pt x="232" y="0"/>
                </a:lnTo>
                <a:lnTo>
                  <a:pt x="232" y="0"/>
                </a:lnTo>
                <a:lnTo>
                  <a:pt x="204" y="4"/>
                </a:lnTo>
                <a:lnTo>
                  <a:pt x="186" y="8"/>
                </a:lnTo>
                <a:lnTo>
                  <a:pt x="172" y="16"/>
                </a:lnTo>
                <a:lnTo>
                  <a:pt x="162" y="26"/>
                </a:lnTo>
                <a:lnTo>
                  <a:pt x="158" y="38"/>
                </a:lnTo>
                <a:lnTo>
                  <a:pt x="156" y="50"/>
                </a:lnTo>
                <a:lnTo>
                  <a:pt x="156" y="64"/>
                </a:lnTo>
                <a:lnTo>
                  <a:pt x="158" y="78"/>
                </a:lnTo>
                <a:lnTo>
                  <a:pt x="164" y="108"/>
                </a:lnTo>
                <a:lnTo>
                  <a:pt x="166" y="122"/>
                </a:lnTo>
                <a:lnTo>
                  <a:pt x="166" y="136"/>
                </a:lnTo>
                <a:lnTo>
                  <a:pt x="164" y="150"/>
                </a:lnTo>
                <a:lnTo>
                  <a:pt x="156" y="162"/>
                </a:lnTo>
                <a:lnTo>
                  <a:pt x="146" y="172"/>
                </a:lnTo>
                <a:lnTo>
                  <a:pt x="130" y="182"/>
                </a:lnTo>
                <a:lnTo>
                  <a:pt x="130" y="182"/>
                </a:lnTo>
                <a:lnTo>
                  <a:pt x="104" y="192"/>
                </a:lnTo>
                <a:lnTo>
                  <a:pt x="72" y="204"/>
                </a:lnTo>
                <a:lnTo>
                  <a:pt x="40" y="214"/>
                </a:lnTo>
                <a:lnTo>
                  <a:pt x="8" y="222"/>
                </a:lnTo>
                <a:lnTo>
                  <a:pt x="8" y="222"/>
                </a:lnTo>
                <a:lnTo>
                  <a:pt x="4" y="242"/>
                </a:lnTo>
                <a:lnTo>
                  <a:pt x="0" y="264"/>
                </a:lnTo>
                <a:lnTo>
                  <a:pt x="0" y="306"/>
                </a:lnTo>
                <a:lnTo>
                  <a:pt x="2" y="344"/>
                </a:lnTo>
                <a:lnTo>
                  <a:pt x="6" y="382"/>
                </a:lnTo>
                <a:lnTo>
                  <a:pt x="12" y="412"/>
                </a:lnTo>
                <a:lnTo>
                  <a:pt x="18" y="436"/>
                </a:lnTo>
                <a:lnTo>
                  <a:pt x="24" y="458"/>
                </a:lnTo>
                <a:lnTo>
                  <a:pt x="24" y="458"/>
                </a:lnTo>
                <a:lnTo>
                  <a:pt x="36" y="442"/>
                </a:lnTo>
                <a:lnTo>
                  <a:pt x="52" y="426"/>
                </a:lnTo>
                <a:lnTo>
                  <a:pt x="70" y="412"/>
                </a:lnTo>
                <a:lnTo>
                  <a:pt x="80" y="406"/>
                </a:lnTo>
                <a:lnTo>
                  <a:pt x="90" y="402"/>
                </a:lnTo>
                <a:lnTo>
                  <a:pt x="102" y="398"/>
                </a:lnTo>
                <a:lnTo>
                  <a:pt x="112" y="398"/>
                </a:lnTo>
                <a:lnTo>
                  <a:pt x="122" y="400"/>
                </a:lnTo>
                <a:lnTo>
                  <a:pt x="132" y="404"/>
                </a:lnTo>
                <a:lnTo>
                  <a:pt x="142" y="414"/>
                </a:lnTo>
                <a:lnTo>
                  <a:pt x="152" y="426"/>
                </a:lnTo>
                <a:lnTo>
                  <a:pt x="152" y="426"/>
                </a:lnTo>
                <a:lnTo>
                  <a:pt x="160" y="440"/>
                </a:lnTo>
                <a:lnTo>
                  <a:pt x="166" y="456"/>
                </a:lnTo>
                <a:lnTo>
                  <a:pt x="172" y="472"/>
                </a:lnTo>
                <a:lnTo>
                  <a:pt x="176" y="486"/>
                </a:lnTo>
                <a:lnTo>
                  <a:pt x="178" y="502"/>
                </a:lnTo>
                <a:lnTo>
                  <a:pt x="180" y="518"/>
                </a:lnTo>
                <a:lnTo>
                  <a:pt x="180" y="532"/>
                </a:lnTo>
                <a:lnTo>
                  <a:pt x="180" y="548"/>
                </a:lnTo>
                <a:lnTo>
                  <a:pt x="178" y="560"/>
                </a:lnTo>
                <a:lnTo>
                  <a:pt x="174" y="574"/>
                </a:lnTo>
                <a:lnTo>
                  <a:pt x="170" y="586"/>
                </a:lnTo>
                <a:lnTo>
                  <a:pt x="164" y="598"/>
                </a:lnTo>
                <a:lnTo>
                  <a:pt x="158" y="608"/>
                </a:lnTo>
                <a:lnTo>
                  <a:pt x="150" y="616"/>
                </a:lnTo>
                <a:lnTo>
                  <a:pt x="140" y="622"/>
                </a:lnTo>
                <a:lnTo>
                  <a:pt x="130" y="628"/>
                </a:lnTo>
                <a:lnTo>
                  <a:pt x="130" y="628"/>
                </a:lnTo>
                <a:lnTo>
                  <a:pt x="120" y="632"/>
                </a:lnTo>
                <a:lnTo>
                  <a:pt x="110" y="634"/>
                </a:lnTo>
                <a:lnTo>
                  <a:pt x="102" y="634"/>
                </a:lnTo>
                <a:lnTo>
                  <a:pt x="94" y="634"/>
                </a:lnTo>
                <a:lnTo>
                  <a:pt x="80" y="630"/>
                </a:lnTo>
                <a:lnTo>
                  <a:pt x="68" y="624"/>
                </a:lnTo>
                <a:lnTo>
                  <a:pt x="56" y="616"/>
                </a:lnTo>
                <a:lnTo>
                  <a:pt x="46" y="610"/>
                </a:lnTo>
                <a:lnTo>
                  <a:pt x="34" y="606"/>
                </a:lnTo>
                <a:lnTo>
                  <a:pt x="30" y="606"/>
                </a:lnTo>
                <a:lnTo>
                  <a:pt x="24" y="608"/>
                </a:lnTo>
                <a:lnTo>
                  <a:pt x="24" y="608"/>
                </a:lnTo>
                <a:lnTo>
                  <a:pt x="20" y="610"/>
                </a:lnTo>
                <a:lnTo>
                  <a:pt x="16" y="614"/>
                </a:lnTo>
                <a:lnTo>
                  <a:pt x="10" y="628"/>
                </a:lnTo>
                <a:lnTo>
                  <a:pt x="6" y="648"/>
                </a:lnTo>
                <a:lnTo>
                  <a:pt x="2" y="672"/>
                </a:lnTo>
                <a:lnTo>
                  <a:pt x="0" y="724"/>
                </a:lnTo>
                <a:lnTo>
                  <a:pt x="0" y="770"/>
                </a:lnTo>
                <a:lnTo>
                  <a:pt x="0" y="770"/>
                </a:lnTo>
                <a:lnTo>
                  <a:pt x="22" y="774"/>
                </a:lnTo>
                <a:lnTo>
                  <a:pt x="34" y="778"/>
                </a:lnTo>
                <a:lnTo>
                  <a:pt x="34" y="778"/>
                </a:lnTo>
                <a:lnTo>
                  <a:pt x="38" y="778"/>
                </a:lnTo>
                <a:lnTo>
                  <a:pt x="46" y="780"/>
                </a:lnTo>
                <a:lnTo>
                  <a:pt x="66" y="780"/>
                </a:lnTo>
                <a:lnTo>
                  <a:pt x="126" y="774"/>
                </a:lnTo>
                <a:lnTo>
                  <a:pt x="190" y="766"/>
                </a:lnTo>
                <a:lnTo>
                  <a:pt x="218" y="766"/>
                </a:lnTo>
                <a:lnTo>
                  <a:pt x="236" y="766"/>
                </a:lnTo>
                <a:lnTo>
                  <a:pt x="236" y="766"/>
                </a:lnTo>
                <a:lnTo>
                  <a:pt x="242" y="768"/>
                </a:lnTo>
                <a:lnTo>
                  <a:pt x="248" y="770"/>
                </a:lnTo>
                <a:lnTo>
                  <a:pt x="250" y="774"/>
                </a:lnTo>
                <a:lnTo>
                  <a:pt x="250" y="778"/>
                </a:lnTo>
                <a:lnTo>
                  <a:pt x="250" y="788"/>
                </a:lnTo>
                <a:lnTo>
                  <a:pt x="244" y="802"/>
                </a:lnTo>
                <a:lnTo>
                  <a:pt x="240" y="824"/>
                </a:lnTo>
                <a:lnTo>
                  <a:pt x="234" y="850"/>
                </a:lnTo>
                <a:lnTo>
                  <a:pt x="234" y="884"/>
                </a:lnTo>
                <a:lnTo>
                  <a:pt x="234" y="904"/>
                </a:lnTo>
                <a:lnTo>
                  <a:pt x="236" y="926"/>
                </a:lnTo>
                <a:lnTo>
                  <a:pt x="236" y="926"/>
                </a:lnTo>
                <a:lnTo>
                  <a:pt x="240" y="948"/>
                </a:lnTo>
                <a:lnTo>
                  <a:pt x="248" y="964"/>
                </a:lnTo>
                <a:lnTo>
                  <a:pt x="254" y="974"/>
                </a:lnTo>
                <a:lnTo>
                  <a:pt x="264" y="982"/>
                </a:lnTo>
                <a:lnTo>
                  <a:pt x="274" y="986"/>
                </a:lnTo>
                <a:lnTo>
                  <a:pt x="286" y="986"/>
                </a:lnTo>
                <a:lnTo>
                  <a:pt x="296" y="984"/>
                </a:lnTo>
                <a:lnTo>
                  <a:pt x="308" y="980"/>
                </a:lnTo>
                <a:lnTo>
                  <a:pt x="320" y="972"/>
                </a:lnTo>
                <a:lnTo>
                  <a:pt x="332" y="964"/>
                </a:lnTo>
                <a:lnTo>
                  <a:pt x="344" y="954"/>
                </a:lnTo>
                <a:lnTo>
                  <a:pt x="354" y="942"/>
                </a:lnTo>
                <a:lnTo>
                  <a:pt x="374" y="918"/>
                </a:lnTo>
                <a:lnTo>
                  <a:pt x="380" y="906"/>
                </a:lnTo>
                <a:lnTo>
                  <a:pt x="386" y="894"/>
                </a:lnTo>
                <a:lnTo>
                  <a:pt x="386" y="894"/>
                </a:lnTo>
                <a:lnTo>
                  <a:pt x="390" y="884"/>
                </a:lnTo>
                <a:lnTo>
                  <a:pt x="392" y="872"/>
                </a:lnTo>
                <a:lnTo>
                  <a:pt x="392" y="862"/>
                </a:lnTo>
                <a:lnTo>
                  <a:pt x="392" y="852"/>
                </a:lnTo>
                <a:lnTo>
                  <a:pt x="388" y="834"/>
                </a:lnTo>
                <a:lnTo>
                  <a:pt x="382" y="816"/>
                </a:lnTo>
                <a:lnTo>
                  <a:pt x="376" y="800"/>
                </a:lnTo>
                <a:lnTo>
                  <a:pt x="374" y="788"/>
                </a:lnTo>
                <a:lnTo>
                  <a:pt x="374" y="782"/>
                </a:lnTo>
                <a:lnTo>
                  <a:pt x="376" y="776"/>
                </a:lnTo>
                <a:lnTo>
                  <a:pt x="380" y="770"/>
                </a:lnTo>
                <a:lnTo>
                  <a:pt x="386" y="766"/>
                </a:lnTo>
                <a:lnTo>
                  <a:pt x="386" y="766"/>
                </a:lnTo>
                <a:lnTo>
                  <a:pt x="402" y="760"/>
                </a:lnTo>
                <a:lnTo>
                  <a:pt x="426" y="754"/>
                </a:lnTo>
                <a:lnTo>
                  <a:pt x="456" y="750"/>
                </a:lnTo>
                <a:lnTo>
                  <a:pt x="488" y="748"/>
                </a:lnTo>
                <a:lnTo>
                  <a:pt x="552" y="744"/>
                </a:lnTo>
                <a:lnTo>
                  <a:pt x="600" y="744"/>
                </a:lnTo>
                <a:lnTo>
                  <a:pt x="600" y="74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103563" y="3302000"/>
            <a:ext cx="1273175" cy="1450975"/>
          </a:xfrm>
          <a:custGeom>
            <a:avLst/>
            <a:gdLst>
              <a:gd name="T0" fmla="*/ 602 w 802"/>
              <a:gd name="T1" fmla="*/ 598 h 914"/>
              <a:gd name="T2" fmla="*/ 620 w 802"/>
              <a:gd name="T3" fmla="*/ 564 h 914"/>
              <a:gd name="T4" fmla="*/ 692 w 802"/>
              <a:gd name="T5" fmla="*/ 618 h 914"/>
              <a:gd name="T6" fmla="*/ 736 w 802"/>
              <a:gd name="T7" fmla="*/ 626 h 914"/>
              <a:gd name="T8" fmla="*/ 784 w 802"/>
              <a:gd name="T9" fmla="*/ 572 h 914"/>
              <a:gd name="T10" fmla="*/ 802 w 802"/>
              <a:gd name="T11" fmla="*/ 474 h 914"/>
              <a:gd name="T12" fmla="*/ 778 w 802"/>
              <a:gd name="T13" fmla="*/ 390 h 914"/>
              <a:gd name="T14" fmla="*/ 738 w 802"/>
              <a:gd name="T15" fmla="*/ 368 h 914"/>
              <a:gd name="T16" fmla="*/ 666 w 802"/>
              <a:gd name="T17" fmla="*/ 408 h 914"/>
              <a:gd name="T18" fmla="*/ 620 w 802"/>
              <a:gd name="T19" fmla="*/ 424 h 914"/>
              <a:gd name="T20" fmla="*/ 588 w 802"/>
              <a:gd name="T21" fmla="*/ 388 h 914"/>
              <a:gd name="T22" fmla="*/ 582 w 802"/>
              <a:gd name="T23" fmla="*/ 312 h 914"/>
              <a:gd name="T24" fmla="*/ 608 w 802"/>
              <a:gd name="T25" fmla="*/ 220 h 914"/>
              <a:gd name="T26" fmla="*/ 604 w 802"/>
              <a:gd name="T27" fmla="*/ 188 h 914"/>
              <a:gd name="T28" fmla="*/ 486 w 802"/>
              <a:gd name="T29" fmla="*/ 202 h 914"/>
              <a:gd name="T30" fmla="*/ 422 w 802"/>
              <a:gd name="T31" fmla="*/ 178 h 914"/>
              <a:gd name="T32" fmla="*/ 420 w 802"/>
              <a:gd name="T33" fmla="*/ 152 h 914"/>
              <a:gd name="T34" fmla="*/ 462 w 802"/>
              <a:gd name="T35" fmla="*/ 88 h 914"/>
              <a:gd name="T36" fmla="*/ 448 w 802"/>
              <a:gd name="T37" fmla="*/ 48 h 914"/>
              <a:gd name="T38" fmla="*/ 386 w 802"/>
              <a:gd name="T39" fmla="*/ 6 h 914"/>
              <a:gd name="T40" fmla="*/ 306 w 802"/>
              <a:gd name="T41" fmla="*/ 4 h 914"/>
              <a:gd name="T42" fmla="*/ 258 w 802"/>
              <a:gd name="T43" fmla="*/ 44 h 914"/>
              <a:gd name="T44" fmla="*/ 266 w 802"/>
              <a:gd name="T45" fmla="*/ 118 h 914"/>
              <a:gd name="T46" fmla="*/ 278 w 802"/>
              <a:gd name="T47" fmla="*/ 176 h 914"/>
              <a:gd name="T48" fmla="*/ 250 w 802"/>
              <a:gd name="T49" fmla="*/ 202 h 914"/>
              <a:gd name="T50" fmla="*/ 158 w 802"/>
              <a:gd name="T51" fmla="*/ 204 h 914"/>
              <a:gd name="T52" fmla="*/ 78 w 802"/>
              <a:gd name="T53" fmla="*/ 174 h 914"/>
              <a:gd name="T54" fmla="*/ 20 w 802"/>
              <a:gd name="T55" fmla="*/ 142 h 914"/>
              <a:gd name="T56" fmla="*/ 0 w 802"/>
              <a:gd name="T57" fmla="*/ 168 h 914"/>
              <a:gd name="T58" fmla="*/ 64 w 802"/>
              <a:gd name="T59" fmla="*/ 384 h 914"/>
              <a:gd name="T60" fmla="*/ 126 w 802"/>
              <a:gd name="T61" fmla="*/ 380 h 914"/>
              <a:gd name="T62" fmla="*/ 186 w 802"/>
              <a:gd name="T63" fmla="*/ 414 h 914"/>
              <a:gd name="T64" fmla="*/ 238 w 802"/>
              <a:gd name="T65" fmla="*/ 480 h 914"/>
              <a:gd name="T66" fmla="*/ 244 w 802"/>
              <a:gd name="T67" fmla="*/ 538 h 914"/>
              <a:gd name="T68" fmla="*/ 204 w 802"/>
              <a:gd name="T69" fmla="*/ 574 h 914"/>
              <a:gd name="T70" fmla="*/ 132 w 802"/>
              <a:gd name="T71" fmla="*/ 566 h 914"/>
              <a:gd name="T72" fmla="*/ 96 w 802"/>
              <a:gd name="T73" fmla="*/ 542 h 914"/>
              <a:gd name="T74" fmla="*/ 50 w 802"/>
              <a:gd name="T75" fmla="*/ 526 h 914"/>
              <a:gd name="T76" fmla="*/ 34 w 802"/>
              <a:gd name="T77" fmla="*/ 556 h 914"/>
              <a:gd name="T78" fmla="*/ 32 w 802"/>
              <a:gd name="T79" fmla="*/ 690 h 914"/>
              <a:gd name="T80" fmla="*/ 78 w 802"/>
              <a:gd name="T81" fmla="*/ 734 h 914"/>
              <a:gd name="T82" fmla="*/ 230 w 802"/>
              <a:gd name="T83" fmla="*/ 698 h 914"/>
              <a:gd name="T84" fmla="*/ 278 w 802"/>
              <a:gd name="T85" fmla="*/ 728 h 914"/>
              <a:gd name="T86" fmla="*/ 270 w 802"/>
              <a:gd name="T87" fmla="*/ 838 h 914"/>
              <a:gd name="T88" fmla="*/ 294 w 802"/>
              <a:gd name="T89" fmla="*/ 898 h 914"/>
              <a:gd name="T90" fmla="*/ 374 w 802"/>
              <a:gd name="T91" fmla="*/ 912 h 914"/>
              <a:gd name="T92" fmla="*/ 436 w 802"/>
              <a:gd name="T93" fmla="*/ 892 h 914"/>
              <a:gd name="T94" fmla="*/ 444 w 802"/>
              <a:gd name="T95" fmla="*/ 856 h 914"/>
              <a:gd name="T96" fmla="*/ 406 w 802"/>
              <a:gd name="T97" fmla="*/ 784 h 914"/>
              <a:gd name="T98" fmla="*/ 410 w 802"/>
              <a:gd name="T99" fmla="*/ 738 h 914"/>
              <a:gd name="T100" fmla="*/ 476 w 802"/>
              <a:gd name="T101" fmla="*/ 712 h 914"/>
              <a:gd name="T102" fmla="*/ 552 w 802"/>
              <a:gd name="T103" fmla="*/ 696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802" h="914">
                <a:moveTo>
                  <a:pt x="592" y="706"/>
                </a:moveTo>
                <a:lnTo>
                  <a:pt x="592" y="706"/>
                </a:lnTo>
                <a:lnTo>
                  <a:pt x="592" y="668"/>
                </a:lnTo>
                <a:lnTo>
                  <a:pt x="596" y="630"/>
                </a:lnTo>
                <a:lnTo>
                  <a:pt x="602" y="598"/>
                </a:lnTo>
                <a:lnTo>
                  <a:pt x="608" y="574"/>
                </a:lnTo>
                <a:lnTo>
                  <a:pt x="608" y="574"/>
                </a:lnTo>
                <a:lnTo>
                  <a:pt x="612" y="566"/>
                </a:lnTo>
                <a:lnTo>
                  <a:pt x="616" y="564"/>
                </a:lnTo>
                <a:lnTo>
                  <a:pt x="620" y="564"/>
                </a:lnTo>
                <a:lnTo>
                  <a:pt x="626" y="566"/>
                </a:lnTo>
                <a:lnTo>
                  <a:pt x="640" y="576"/>
                </a:lnTo>
                <a:lnTo>
                  <a:pt x="654" y="590"/>
                </a:lnTo>
                <a:lnTo>
                  <a:pt x="672" y="606"/>
                </a:lnTo>
                <a:lnTo>
                  <a:pt x="692" y="618"/>
                </a:lnTo>
                <a:lnTo>
                  <a:pt x="702" y="624"/>
                </a:lnTo>
                <a:lnTo>
                  <a:pt x="714" y="628"/>
                </a:lnTo>
                <a:lnTo>
                  <a:pt x="724" y="628"/>
                </a:lnTo>
                <a:lnTo>
                  <a:pt x="736" y="626"/>
                </a:lnTo>
                <a:lnTo>
                  <a:pt x="736" y="626"/>
                </a:lnTo>
                <a:lnTo>
                  <a:pt x="748" y="622"/>
                </a:lnTo>
                <a:lnTo>
                  <a:pt x="758" y="614"/>
                </a:lnTo>
                <a:lnTo>
                  <a:pt x="768" y="602"/>
                </a:lnTo>
                <a:lnTo>
                  <a:pt x="776" y="588"/>
                </a:lnTo>
                <a:lnTo>
                  <a:pt x="784" y="572"/>
                </a:lnTo>
                <a:lnTo>
                  <a:pt x="790" y="554"/>
                </a:lnTo>
                <a:lnTo>
                  <a:pt x="796" y="534"/>
                </a:lnTo>
                <a:lnTo>
                  <a:pt x="798" y="514"/>
                </a:lnTo>
                <a:lnTo>
                  <a:pt x="800" y="494"/>
                </a:lnTo>
                <a:lnTo>
                  <a:pt x="802" y="474"/>
                </a:lnTo>
                <a:lnTo>
                  <a:pt x="800" y="454"/>
                </a:lnTo>
                <a:lnTo>
                  <a:pt x="798" y="436"/>
                </a:lnTo>
                <a:lnTo>
                  <a:pt x="792" y="418"/>
                </a:lnTo>
                <a:lnTo>
                  <a:pt x="786" y="404"/>
                </a:lnTo>
                <a:lnTo>
                  <a:pt x="778" y="390"/>
                </a:lnTo>
                <a:lnTo>
                  <a:pt x="768" y="380"/>
                </a:lnTo>
                <a:lnTo>
                  <a:pt x="768" y="380"/>
                </a:lnTo>
                <a:lnTo>
                  <a:pt x="758" y="374"/>
                </a:lnTo>
                <a:lnTo>
                  <a:pt x="748" y="370"/>
                </a:lnTo>
                <a:lnTo>
                  <a:pt x="738" y="368"/>
                </a:lnTo>
                <a:lnTo>
                  <a:pt x="730" y="368"/>
                </a:lnTo>
                <a:lnTo>
                  <a:pt x="722" y="370"/>
                </a:lnTo>
                <a:lnTo>
                  <a:pt x="714" y="374"/>
                </a:lnTo>
                <a:lnTo>
                  <a:pt x="698" y="384"/>
                </a:lnTo>
                <a:lnTo>
                  <a:pt x="666" y="408"/>
                </a:lnTo>
                <a:lnTo>
                  <a:pt x="648" y="418"/>
                </a:lnTo>
                <a:lnTo>
                  <a:pt x="640" y="422"/>
                </a:lnTo>
                <a:lnTo>
                  <a:pt x="630" y="424"/>
                </a:lnTo>
                <a:lnTo>
                  <a:pt x="630" y="424"/>
                </a:lnTo>
                <a:lnTo>
                  <a:pt x="620" y="424"/>
                </a:lnTo>
                <a:lnTo>
                  <a:pt x="612" y="420"/>
                </a:lnTo>
                <a:lnTo>
                  <a:pt x="604" y="416"/>
                </a:lnTo>
                <a:lnTo>
                  <a:pt x="598" y="408"/>
                </a:lnTo>
                <a:lnTo>
                  <a:pt x="592" y="398"/>
                </a:lnTo>
                <a:lnTo>
                  <a:pt x="588" y="388"/>
                </a:lnTo>
                <a:lnTo>
                  <a:pt x="584" y="374"/>
                </a:lnTo>
                <a:lnTo>
                  <a:pt x="582" y="360"/>
                </a:lnTo>
                <a:lnTo>
                  <a:pt x="580" y="344"/>
                </a:lnTo>
                <a:lnTo>
                  <a:pt x="580" y="328"/>
                </a:lnTo>
                <a:lnTo>
                  <a:pt x="582" y="312"/>
                </a:lnTo>
                <a:lnTo>
                  <a:pt x="584" y="294"/>
                </a:lnTo>
                <a:lnTo>
                  <a:pt x="588" y="276"/>
                </a:lnTo>
                <a:lnTo>
                  <a:pt x="594" y="258"/>
                </a:lnTo>
                <a:lnTo>
                  <a:pt x="600" y="238"/>
                </a:lnTo>
                <a:lnTo>
                  <a:pt x="608" y="220"/>
                </a:lnTo>
                <a:lnTo>
                  <a:pt x="608" y="220"/>
                </a:lnTo>
                <a:lnTo>
                  <a:pt x="616" y="202"/>
                </a:lnTo>
                <a:lnTo>
                  <a:pt x="622" y="180"/>
                </a:lnTo>
                <a:lnTo>
                  <a:pt x="622" y="180"/>
                </a:lnTo>
                <a:lnTo>
                  <a:pt x="604" y="188"/>
                </a:lnTo>
                <a:lnTo>
                  <a:pt x="588" y="194"/>
                </a:lnTo>
                <a:lnTo>
                  <a:pt x="570" y="198"/>
                </a:lnTo>
                <a:lnTo>
                  <a:pt x="554" y="200"/>
                </a:lnTo>
                <a:lnTo>
                  <a:pt x="518" y="204"/>
                </a:lnTo>
                <a:lnTo>
                  <a:pt x="486" y="202"/>
                </a:lnTo>
                <a:lnTo>
                  <a:pt x="458" y="196"/>
                </a:lnTo>
                <a:lnTo>
                  <a:pt x="446" y="194"/>
                </a:lnTo>
                <a:lnTo>
                  <a:pt x="436" y="188"/>
                </a:lnTo>
                <a:lnTo>
                  <a:pt x="428" y="184"/>
                </a:lnTo>
                <a:lnTo>
                  <a:pt x="422" y="178"/>
                </a:lnTo>
                <a:lnTo>
                  <a:pt x="418" y="172"/>
                </a:lnTo>
                <a:lnTo>
                  <a:pt x="416" y="166"/>
                </a:lnTo>
                <a:lnTo>
                  <a:pt x="416" y="166"/>
                </a:lnTo>
                <a:lnTo>
                  <a:pt x="418" y="158"/>
                </a:lnTo>
                <a:lnTo>
                  <a:pt x="420" y="152"/>
                </a:lnTo>
                <a:lnTo>
                  <a:pt x="428" y="140"/>
                </a:lnTo>
                <a:lnTo>
                  <a:pt x="448" y="116"/>
                </a:lnTo>
                <a:lnTo>
                  <a:pt x="458" y="104"/>
                </a:lnTo>
                <a:lnTo>
                  <a:pt x="460" y="96"/>
                </a:lnTo>
                <a:lnTo>
                  <a:pt x="462" y="88"/>
                </a:lnTo>
                <a:lnTo>
                  <a:pt x="462" y="80"/>
                </a:lnTo>
                <a:lnTo>
                  <a:pt x="460" y="70"/>
                </a:lnTo>
                <a:lnTo>
                  <a:pt x="456" y="60"/>
                </a:lnTo>
                <a:lnTo>
                  <a:pt x="448" y="48"/>
                </a:lnTo>
                <a:lnTo>
                  <a:pt x="448" y="48"/>
                </a:lnTo>
                <a:lnTo>
                  <a:pt x="440" y="36"/>
                </a:lnTo>
                <a:lnTo>
                  <a:pt x="428" y="26"/>
                </a:lnTo>
                <a:lnTo>
                  <a:pt x="416" y="18"/>
                </a:lnTo>
                <a:lnTo>
                  <a:pt x="400" y="12"/>
                </a:lnTo>
                <a:lnTo>
                  <a:pt x="386" y="6"/>
                </a:lnTo>
                <a:lnTo>
                  <a:pt x="370" y="2"/>
                </a:lnTo>
                <a:lnTo>
                  <a:pt x="352" y="0"/>
                </a:lnTo>
                <a:lnTo>
                  <a:pt x="336" y="0"/>
                </a:lnTo>
                <a:lnTo>
                  <a:pt x="320" y="0"/>
                </a:lnTo>
                <a:lnTo>
                  <a:pt x="306" y="4"/>
                </a:lnTo>
                <a:lnTo>
                  <a:pt x="292" y="8"/>
                </a:lnTo>
                <a:lnTo>
                  <a:pt x="280" y="14"/>
                </a:lnTo>
                <a:lnTo>
                  <a:pt x="270" y="22"/>
                </a:lnTo>
                <a:lnTo>
                  <a:pt x="264" y="32"/>
                </a:lnTo>
                <a:lnTo>
                  <a:pt x="258" y="44"/>
                </a:lnTo>
                <a:lnTo>
                  <a:pt x="256" y="58"/>
                </a:lnTo>
                <a:lnTo>
                  <a:pt x="256" y="58"/>
                </a:lnTo>
                <a:lnTo>
                  <a:pt x="258" y="84"/>
                </a:lnTo>
                <a:lnTo>
                  <a:pt x="262" y="104"/>
                </a:lnTo>
                <a:lnTo>
                  <a:pt x="266" y="118"/>
                </a:lnTo>
                <a:lnTo>
                  <a:pt x="272" y="130"/>
                </a:lnTo>
                <a:lnTo>
                  <a:pt x="276" y="138"/>
                </a:lnTo>
                <a:lnTo>
                  <a:pt x="280" y="148"/>
                </a:lnTo>
                <a:lnTo>
                  <a:pt x="280" y="160"/>
                </a:lnTo>
                <a:lnTo>
                  <a:pt x="278" y="176"/>
                </a:lnTo>
                <a:lnTo>
                  <a:pt x="278" y="176"/>
                </a:lnTo>
                <a:lnTo>
                  <a:pt x="274" y="184"/>
                </a:lnTo>
                <a:lnTo>
                  <a:pt x="268" y="192"/>
                </a:lnTo>
                <a:lnTo>
                  <a:pt x="260" y="198"/>
                </a:lnTo>
                <a:lnTo>
                  <a:pt x="250" y="202"/>
                </a:lnTo>
                <a:lnTo>
                  <a:pt x="236" y="206"/>
                </a:lnTo>
                <a:lnTo>
                  <a:pt x="222" y="208"/>
                </a:lnTo>
                <a:lnTo>
                  <a:pt x="208" y="208"/>
                </a:lnTo>
                <a:lnTo>
                  <a:pt x="192" y="208"/>
                </a:lnTo>
                <a:lnTo>
                  <a:pt x="158" y="204"/>
                </a:lnTo>
                <a:lnTo>
                  <a:pt x="140" y="202"/>
                </a:lnTo>
                <a:lnTo>
                  <a:pt x="124" y="196"/>
                </a:lnTo>
                <a:lnTo>
                  <a:pt x="108" y="190"/>
                </a:lnTo>
                <a:lnTo>
                  <a:pt x="92" y="184"/>
                </a:lnTo>
                <a:lnTo>
                  <a:pt x="78" y="174"/>
                </a:lnTo>
                <a:lnTo>
                  <a:pt x="64" y="166"/>
                </a:lnTo>
                <a:lnTo>
                  <a:pt x="64" y="166"/>
                </a:lnTo>
                <a:lnTo>
                  <a:pt x="52" y="156"/>
                </a:lnTo>
                <a:lnTo>
                  <a:pt x="38" y="148"/>
                </a:lnTo>
                <a:lnTo>
                  <a:pt x="20" y="142"/>
                </a:lnTo>
                <a:lnTo>
                  <a:pt x="4" y="136"/>
                </a:lnTo>
                <a:lnTo>
                  <a:pt x="4" y="136"/>
                </a:lnTo>
                <a:lnTo>
                  <a:pt x="0" y="154"/>
                </a:lnTo>
                <a:lnTo>
                  <a:pt x="0" y="168"/>
                </a:lnTo>
                <a:lnTo>
                  <a:pt x="0" y="168"/>
                </a:lnTo>
                <a:lnTo>
                  <a:pt x="22" y="412"/>
                </a:lnTo>
                <a:lnTo>
                  <a:pt x="22" y="412"/>
                </a:lnTo>
                <a:lnTo>
                  <a:pt x="34" y="402"/>
                </a:lnTo>
                <a:lnTo>
                  <a:pt x="46" y="392"/>
                </a:lnTo>
                <a:lnTo>
                  <a:pt x="64" y="384"/>
                </a:lnTo>
                <a:lnTo>
                  <a:pt x="76" y="380"/>
                </a:lnTo>
                <a:lnTo>
                  <a:pt x="86" y="378"/>
                </a:lnTo>
                <a:lnTo>
                  <a:pt x="98" y="376"/>
                </a:lnTo>
                <a:lnTo>
                  <a:pt x="112" y="376"/>
                </a:lnTo>
                <a:lnTo>
                  <a:pt x="126" y="380"/>
                </a:lnTo>
                <a:lnTo>
                  <a:pt x="140" y="384"/>
                </a:lnTo>
                <a:lnTo>
                  <a:pt x="156" y="392"/>
                </a:lnTo>
                <a:lnTo>
                  <a:pt x="172" y="402"/>
                </a:lnTo>
                <a:lnTo>
                  <a:pt x="172" y="402"/>
                </a:lnTo>
                <a:lnTo>
                  <a:pt x="186" y="414"/>
                </a:lnTo>
                <a:lnTo>
                  <a:pt x="200" y="428"/>
                </a:lnTo>
                <a:lnTo>
                  <a:pt x="212" y="440"/>
                </a:lnTo>
                <a:lnTo>
                  <a:pt x="222" y="454"/>
                </a:lnTo>
                <a:lnTo>
                  <a:pt x="230" y="466"/>
                </a:lnTo>
                <a:lnTo>
                  <a:pt x="238" y="480"/>
                </a:lnTo>
                <a:lnTo>
                  <a:pt x="242" y="492"/>
                </a:lnTo>
                <a:lnTo>
                  <a:pt x="246" y="506"/>
                </a:lnTo>
                <a:lnTo>
                  <a:pt x="248" y="516"/>
                </a:lnTo>
                <a:lnTo>
                  <a:pt x="246" y="528"/>
                </a:lnTo>
                <a:lnTo>
                  <a:pt x="244" y="538"/>
                </a:lnTo>
                <a:lnTo>
                  <a:pt x="240" y="548"/>
                </a:lnTo>
                <a:lnTo>
                  <a:pt x="234" y="556"/>
                </a:lnTo>
                <a:lnTo>
                  <a:pt x="226" y="564"/>
                </a:lnTo>
                <a:lnTo>
                  <a:pt x="216" y="568"/>
                </a:lnTo>
                <a:lnTo>
                  <a:pt x="204" y="574"/>
                </a:lnTo>
                <a:lnTo>
                  <a:pt x="204" y="574"/>
                </a:lnTo>
                <a:lnTo>
                  <a:pt x="180" y="576"/>
                </a:lnTo>
                <a:lnTo>
                  <a:pt x="160" y="576"/>
                </a:lnTo>
                <a:lnTo>
                  <a:pt x="144" y="572"/>
                </a:lnTo>
                <a:lnTo>
                  <a:pt x="132" y="566"/>
                </a:lnTo>
                <a:lnTo>
                  <a:pt x="122" y="558"/>
                </a:lnTo>
                <a:lnTo>
                  <a:pt x="112" y="550"/>
                </a:lnTo>
                <a:lnTo>
                  <a:pt x="104" y="544"/>
                </a:lnTo>
                <a:lnTo>
                  <a:pt x="96" y="542"/>
                </a:lnTo>
                <a:lnTo>
                  <a:pt x="96" y="542"/>
                </a:lnTo>
                <a:lnTo>
                  <a:pt x="88" y="538"/>
                </a:lnTo>
                <a:lnTo>
                  <a:pt x="78" y="534"/>
                </a:lnTo>
                <a:lnTo>
                  <a:pt x="66" y="528"/>
                </a:lnTo>
                <a:lnTo>
                  <a:pt x="56" y="526"/>
                </a:lnTo>
                <a:lnTo>
                  <a:pt x="50" y="526"/>
                </a:lnTo>
                <a:lnTo>
                  <a:pt x="46" y="528"/>
                </a:lnTo>
                <a:lnTo>
                  <a:pt x="42" y="532"/>
                </a:lnTo>
                <a:lnTo>
                  <a:pt x="38" y="538"/>
                </a:lnTo>
                <a:lnTo>
                  <a:pt x="36" y="546"/>
                </a:lnTo>
                <a:lnTo>
                  <a:pt x="34" y="556"/>
                </a:lnTo>
                <a:lnTo>
                  <a:pt x="32" y="584"/>
                </a:lnTo>
                <a:lnTo>
                  <a:pt x="32" y="584"/>
                </a:lnTo>
                <a:lnTo>
                  <a:pt x="34" y="640"/>
                </a:lnTo>
                <a:lnTo>
                  <a:pt x="34" y="672"/>
                </a:lnTo>
                <a:lnTo>
                  <a:pt x="32" y="690"/>
                </a:lnTo>
                <a:lnTo>
                  <a:pt x="32" y="690"/>
                </a:lnTo>
                <a:lnTo>
                  <a:pt x="36" y="706"/>
                </a:lnTo>
                <a:lnTo>
                  <a:pt x="46" y="748"/>
                </a:lnTo>
                <a:lnTo>
                  <a:pt x="46" y="748"/>
                </a:lnTo>
                <a:lnTo>
                  <a:pt x="78" y="734"/>
                </a:lnTo>
                <a:lnTo>
                  <a:pt x="116" y="720"/>
                </a:lnTo>
                <a:lnTo>
                  <a:pt x="156" y="708"/>
                </a:lnTo>
                <a:lnTo>
                  <a:pt x="194" y="700"/>
                </a:lnTo>
                <a:lnTo>
                  <a:pt x="212" y="698"/>
                </a:lnTo>
                <a:lnTo>
                  <a:pt x="230" y="698"/>
                </a:lnTo>
                <a:lnTo>
                  <a:pt x="244" y="700"/>
                </a:lnTo>
                <a:lnTo>
                  <a:pt x="256" y="704"/>
                </a:lnTo>
                <a:lnTo>
                  <a:pt x="266" y="708"/>
                </a:lnTo>
                <a:lnTo>
                  <a:pt x="274" y="716"/>
                </a:lnTo>
                <a:lnTo>
                  <a:pt x="278" y="728"/>
                </a:lnTo>
                <a:lnTo>
                  <a:pt x="278" y="740"/>
                </a:lnTo>
                <a:lnTo>
                  <a:pt x="278" y="740"/>
                </a:lnTo>
                <a:lnTo>
                  <a:pt x="274" y="774"/>
                </a:lnTo>
                <a:lnTo>
                  <a:pt x="270" y="808"/>
                </a:lnTo>
                <a:lnTo>
                  <a:pt x="270" y="838"/>
                </a:lnTo>
                <a:lnTo>
                  <a:pt x="272" y="854"/>
                </a:lnTo>
                <a:lnTo>
                  <a:pt x="276" y="866"/>
                </a:lnTo>
                <a:lnTo>
                  <a:pt x="280" y="880"/>
                </a:lnTo>
                <a:lnTo>
                  <a:pt x="286" y="890"/>
                </a:lnTo>
                <a:lnTo>
                  <a:pt x="294" y="898"/>
                </a:lnTo>
                <a:lnTo>
                  <a:pt x="304" y="906"/>
                </a:lnTo>
                <a:lnTo>
                  <a:pt x="318" y="910"/>
                </a:lnTo>
                <a:lnTo>
                  <a:pt x="334" y="914"/>
                </a:lnTo>
                <a:lnTo>
                  <a:pt x="352" y="914"/>
                </a:lnTo>
                <a:lnTo>
                  <a:pt x="374" y="912"/>
                </a:lnTo>
                <a:lnTo>
                  <a:pt x="374" y="912"/>
                </a:lnTo>
                <a:lnTo>
                  <a:pt x="396" y="906"/>
                </a:lnTo>
                <a:lnTo>
                  <a:pt x="412" y="902"/>
                </a:lnTo>
                <a:lnTo>
                  <a:pt x="426" y="898"/>
                </a:lnTo>
                <a:lnTo>
                  <a:pt x="436" y="892"/>
                </a:lnTo>
                <a:lnTo>
                  <a:pt x="442" y="886"/>
                </a:lnTo>
                <a:lnTo>
                  <a:pt x="446" y="878"/>
                </a:lnTo>
                <a:lnTo>
                  <a:pt x="446" y="872"/>
                </a:lnTo>
                <a:lnTo>
                  <a:pt x="446" y="864"/>
                </a:lnTo>
                <a:lnTo>
                  <a:pt x="444" y="856"/>
                </a:lnTo>
                <a:lnTo>
                  <a:pt x="440" y="848"/>
                </a:lnTo>
                <a:lnTo>
                  <a:pt x="428" y="828"/>
                </a:lnTo>
                <a:lnTo>
                  <a:pt x="416" y="808"/>
                </a:lnTo>
                <a:lnTo>
                  <a:pt x="406" y="784"/>
                </a:lnTo>
                <a:lnTo>
                  <a:pt x="406" y="784"/>
                </a:lnTo>
                <a:lnTo>
                  <a:pt x="402" y="772"/>
                </a:lnTo>
                <a:lnTo>
                  <a:pt x="402" y="762"/>
                </a:lnTo>
                <a:lnTo>
                  <a:pt x="402" y="752"/>
                </a:lnTo>
                <a:lnTo>
                  <a:pt x="406" y="744"/>
                </a:lnTo>
                <a:lnTo>
                  <a:pt x="410" y="738"/>
                </a:lnTo>
                <a:lnTo>
                  <a:pt x="418" y="732"/>
                </a:lnTo>
                <a:lnTo>
                  <a:pt x="424" y="728"/>
                </a:lnTo>
                <a:lnTo>
                  <a:pt x="434" y="724"/>
                </a:lnTo>
                <a:lnTo>
                  <a:pt x="454" y="716"/>
                </a:lnTo>
                <a:lnTo>
                  <a:pt x="476" y="712"/>
                </a:lnTo>
                <a:lnTo>
                  <a:pt x="500" y="706"/>
                </a:lnTo>
                <a:lnTo>
                  <a:pt x="524" y="698"/>
                </a:lnTo>
                <a:lnTo>
                  <a:pt x="524" y="698"/>
                </a:lnTo>
                <a:lnTo>
                  <a:pt x="536" y="696"/>
                </a:lnTo>
                <a:lnTo>
                  <a:pt x="552" y="696"/>
                </a:lnTo>
                <a:lnTo>
                  <a:pt x="572" y="700"/>
                </a:lnTo>
                <a:lnTo>
                  <a:pt x="592" y="706"/>
                </a:lnTo>
                <a:lnTo>
                  <a:pt x="592" y="70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106738" y="5232400"/>
            <a:ext cx="1285875" cy="1149350"/>
          </a:xfrm>
          <a:custGeom>
            <a:avLst/>
            <a:gdLst>
              <a:gd name="T0" fmla="*/ 24 w 810"/>
              <a:gd name="T1" fmla="*/ 614 h 724"/>
              <a:gd name="T2" fmla="*/ 10 w 810"/>
              <a:gd name="T3" fmla="*/ 724 h 724"/>
              <a:gd name="T4" fmla="*/ 598 w 810"/>
              <a:gd name="T5" fmla="*/ 706 h 724"/>
              <a:gd name="T6" fmla="*/ 582 w 810"/>
              <a:gd name="T7" fmla="*/ 650 h 724"/>
              <a:gd name="T8" fmla="*/ 580 w 810"/>
              <a:gd name="T9" fmla="*/ 592 h 724"/>
              <a:gd name="T10" fmla="*/ 588 w 810"/>
              <a:gd name="T11" fmla="*/ 540 h 724"/>
              <a:gd name="T12" fmla="*/ 604 w 810"/>
              <a:gd name="T13" fmla="*/ 504 h 724"/>
              <a:gd name="T14" fmla="*/ 628 w 810"/>
              <a:gd name="T15" fmla="*/ 490 h 724"/>
              <a:gd name="T16" fmla="*/ 656 w 810"/>
              <a:gd name="T17" fmla="*/ 494 h 724"/>
              <a:gd name="T18" fmla="*/ 686 w 810"/>
              <a:gd name="T19" fmla="*/ 514 h 724"/>
              <a:gd name="T20" fmla="*/ 746 w 810"/>
              <a:gd name="T21" fmla="*/ 522 h 724"/>
              <a:gd name="T22" fmla="*/ 772 w 810"/>
              <a:gd name="T23" fmla="*/ 514 h 724"/>
              <a:gd name="T24" fmla="*/ 800 w 810"/>
              <a:gd name="T25" fmla="*/ 484 h 724"/>
              <a:gd name="T26" fmla="*/ 810 w 810"/>
              <a:gd name="T27" fmla="*/ 440 h 724"/>
              <a:gd name="T28" fmla="*/ 802 w 810"/>
              <a:gd name="T29" fmla="*/ 390 h 724"/>
              <a:gd name="T30" fmla="*/ 774 w 810"/>
              <a:gd name="T31" fmla="*/ 344 h 724"/>
              <a:gd name="T32" fmla="*/ 746 w 810"/>
              <a:gd name="T33" fmla="*/ 318 h 724"/>
              <a:gd name="T34" fmla="*/ 700 w 810"/>
              <a:gd name="T35" fmla="*/ 302 h 724"/>
              <a:gd name="T36" fmla="*/ 668 w 810"/>
              <a:gd name="T37" fmla="*/ 310 h 724"/>
              <a:gd name="T38" fmla="*/ 642 w 810"/>
              <a:gd name="T39" fmla="*/ 340 h 724"/>
              <a:gd name="T40" fmla="*/ 628 w 810"/>
              <a:gd name="T41" fmla="*/ 372 h 724"/>
              <a:gd name="T42" fmla="*/ 612 w 810"/>
              <a:gd name="T43" fmla="*/ 366 h 724"/>
              <a:gd name="T44" fmla="*/ 574 w 810"/>
              <a:gd name="T45" fmla="*/ 318 h 724"/>
              <a:gd name="T46" fmla="*/ 540 w 810"/>
              <a:gd name="T47" fmla="*/ 260 h 724"/>
              <a:gd name="T48" fmla="*/ 532 w 810"/>
              <a:gd name="T49" fmla="*/ 212 h 724"/>
              <a:gd name="T50" fmla="*/ 570 w 810"/>
              <a:gd name="T51" fmla="*/ 174 h 724"/>
              <a:gd name="T52" fmla="*/ 514 w 810"/>
              <a:gd name="T53" fmla="*/ 166 h 724"/>
              <a:gd name="T54" fmla="*/ 450 w 810"/>
              <a:gd name="T55" fmla="*/ 144 h 724"/>
              <a:gd name="T56" fmla="*/ 428 w 810"/>
              <a:gd name="T57" fmla="*/ 124 h 724"/>
              <a:gd name="T58" fmla="*/ 426 w 810"/>
              <a:gd name="T59" fmla="*/ 110 h 724"/>
              <a:gd name="T60" fmla="*/ 430 w 810"/>
              <a:gd name="T61" fmla="*/ 38 h 724"/>
              <a:gd name="T62" fmla="*/ 426 w 810"/>
              <a:gd name="T63" fmla="*/ 20 h 724"/>
              <a:gd name="T64" fmla="*/ 408 w 810"/>
              <a:gd name="T65" fmla="*/ 8 h 724"/>
              <a:gd name="T66" fmla="*/ 344 w 810"/>
              <a:gd name="T67" fmla="*/ 2 h 724"/>
              <a:gd name="T68" fmla="*/ 292 w 810"/>
              <a:gd name="T69" fmla="*/ 4 h 724"/>
              <a:gd name="T70" fmla="*/ 268 w 810"/>
              <a:gd name="T71" fmla="*/ 16 h 724"/>
              <a:gd name="T72" fmla="*/ 266 w 810"/>
              <a:gd name="T73" fmla="*/ 38 h 724"/>
              <a:gd name="T74" fmla="*/ 288 w 810"/>
              <a:gd name="T75" fmla="*/ 88 h 724"/>
              <a:gd name="T76" fmla="*/ 300 w 810"/>
              <a:gd name="T77" fmla="*/ 122 h 724"/>
              <a:gd name="T78" fmla="*/ 298 w 810"/>
              <a:gd name="T79" fmla="*/ 152 h 724"/>
              <a:gd name="T80" fmla="*/ 278 w 810"/>
              <a:gd name="T81" fmla="*/ 172 h 724"/>
              <a:gd name="T82" fmla="*/ 244 w 810"/>
              <a:gd name="T83" fmla="*/ 184 h 724"/>
              <a:gd name="T84" fmla="*/ 200 w 810"/>
              <a:gd name="T85" fmla="*/ 186 h 724"/>
              <a:gd name="T86" fmla="*/ 148 w 810"/>
              <a:gd name="T87" fmla="*/ 174 h 724"/>
              <a:gd name="T88" fmla="*/ 88 w 810"/>
              <a:gd name="T89" fmla="*/ 150 h 724"/>
              <a:gd name="T90" fmla="*/ 20 w 810"/>
              <a:gd name="T91" fmla="*/ 126 h 724"/>
              <a:gd name="T92" fmla="*/ 6 w 810"/>
              <a:gd name="T93" fmla="*/ 180 h 724"/>
              <a:gd name="T94" fmla="*/ 2 w 810"/>
              <a:gd name="T95" fmla="*/ 288 h 724"/>
              <a:gd name="T96" fmla="*/ 16 w 810"/>
              <a:gd name="T97" fmla="*/ 344 h 724"/>
              <a:gd name="T98" fmla="*/ 30 w 810"/>
              <a:gd name="T99" fmla="*/ 360 h 724"/>
              <a:gd name="T100" fmla="*/ 66 w 810"/>
              <a:gd name="T101" fmla="*/ 370 h 724"/>
              <a:gd name="T102" fmla="*/ 136 w 810"/>
              <a:gd name="T103" fmla="*/ 370 h 724"/>
              <a:gd name="T104" fmla="*/ 170 w 810"/>
              <a:gd name="T105" fmla="*/ 388 h 724"/>
              <a:gd name="T106" fmla="*/ 190 w 810"/>
              <a:gd name="T107" fmla="*/ 414 h 724"/>
              <a:gd name="T108" fmla="*/ 234 w 810"/>
              <a:gd name="T109" fmla="*/ 496 h 724"/>
              <a:gd name="T110" fmla="*/ 238 w 810"/>
              <a:gd name="T111" fmla="*/ 524 h 724"/>
              <a:gd name="T112" fmla="*/ 228 w 810"/>
              <a:gd name="T113" fmla="*/ 544 h 724"/>
              <a:gd name="T114" fmla="*/ 202 w 810"/>
              <a:gd name="T115" fmla="*/ 552 h 724"/>
              <a:gd name="T116" fmla="*/ 138 w 810"/>
              <a:gd name="T117" fmla="*/ 552 h 724"/>
              <a:gd name="T118" fmla="*/ 70 w 810"/>
              <a:gd name="T119" fmla="*/ 560 h 724"/>
              <a:gd name="T120" fmla="*/ 40 w 810"/>
              <a:gd name="T121" fmla="*/ 580 h 724"/>
              <a:gd name="T122" fmla="*/ 30 w 810"/>
              <a:gd name="T123" fmla="*/ 596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10" h="724">
                <a:moveTo>
                  <a:pt x="30" y="596"/>
                </a:moveTo>
                <a:lnTo>
                  <a:pt x="30" y="596"/>
                </a:lnTo>
                <a:lnTo>
                  <a:pt x="24" y="614"/>
                </a:lnTo>
                <a:lnTo>
                  <a:pt x="20" y="632"/>
                </a:lnTo>
                <a:lnTo>
                  <a:pt x="14" y="668"/>
                </a:lnTo>
                <a:lnTo>
                  <a:pt x="10" y="724"/>
                </a:lnTo>
                <a:lnTo>
                  <a:pt x="606" y="724"/>
                </a:lnTo>
                <a:lnTo>
                  <a:pt x="606" y="724"/>
                </a:lnTo>
                <a:lnTo>
                  <a:pt x="598" y="706"/>
                </a:lnTo>
                <a:lnTo>
                  <a:pt x="592" y="690"/>
                </a:lnTo>
                <a:lnTo>
                  <a:pt x="586" y="670"/>
                </a:lnTo>
                <a:lnTo>
                  <a:pt x="582" y="650"/>
                </a:lnTo>
                <a:lnTo>
                  <a:pt x="580" y="632"/>
                </a:lnTo>
                <a:lnTo>
                  <a:pt x="580" y="612"/>
                </a:lnTo>
                <a:lnTo>
                  <a:pt x="580" y="592"/>
                </a:lnTo>
                <a:lnTo>
                  <a:pt x="582" y="574"/>
                </a:lnTo>
                <a:lnTo>
                  <a:pt x="584" y="556"/>
                </a:lnTo>
                <a:lnTo>
                  <a:pt x="588" y="540"/>
                </a:lnTo>
                <a:lnTo>
                  <a:pt x="592" y="526"/>
                </a:lnTo>
                <a:lnTo>
                  <a:pt x="598" y="514"/>
                </a:lnTo>
                <a:lnTo>
                  <a:pt x="604" y="504"/>
                </a:lnTo>
                <a:lnTo>
                  <a:pt x="612" y="496"/>
                </a:lnTo>
                <a:lnTo>
                  <a:pt x="620" y="490"/>
                </a:lnTo>
                <a:lnTo>
                  <a:pt x="628" y="490"/>
                </a:lnTo>
                <a:lnTo>
                  <a:pt x="628" y="490"/>
                </a:lnTo>
                <a:lnTo>
                  <a:pt x="644" y="490"/>
                </a:lnTo>
                <a:lnTo>
                  <a:pt x="656" y="494"/>
                </a:lnTo>
                <a:lnTo>
                  <a:pt x="666" y="500"/>
                </a:lnTo>
                <a:lnTo>
                  <a:pt x="674" y="508"/>
                </a:lnTo>
                <a:lnTo>
                  <a:pt x="686" y="514"/>
                </a:lnTo>
                <a:lnTo>
                  <a:pt x="700" y="518"/>
                </a:lnTo>
                <a:lnTo>
                  <a:pt x="720" y="522"/>
                </a:lnTo>
                <a:lnTo>
                  <a:pt x="746" y="522"/>
                </a:lnTo>
                <a:lnTo>
                  <a:pt x="746" y="522"/>
                </a:lnTo>
                <a:lnTo>
                  <a:pt x="760" y="518"/>
                </a:lnTo>
                <a:lnTo>
                  <a:pt x="772" y="514"/>
                </a:lnTo>
                <a:lnTo>
                  <a:pt x="782" y="506"/>
                </a:lnTo>
                <a:lnTo>
                  <a:pt x="792" y="496"/>
                </a:lnTo>
                <a:lnTo>
                  <a:pt x="800" y="484"/>
                </a:lnTo>
                <a:lnTo>
                  <a:pt x="804" y="470"/>
                </a:lnTo>
                <a:lnTo>
                  <a:pt x="808" y="456"/>
                </a:lnTo>
                <a:lnTo>
                  <a:pt x="810" y="440"/>
                </a:lnTo>
                <a:lnTo>
                  <a:pt x="808" y="424"/>
                </a:lnTo>
                <a:lnTo>
                  <a:pt x="806" y="406"/>
                </a:lnTo>
                <a:lnTo>
                  <a:pt x="802" y="390"/>
                </a:lnTo>
                <a:lnTo>
                  <a:pt x="794" y="374"/>
                </a:lnTo>
                <a:lnTo>
                  <a:pt x="786" y="358"/>
                </a:lnTo>
                <a:lnTo>
                  <a:pt x="774" y="344"/>
                </a:lnTo>
                <a:lnTo>
                  <a:pt x="762" y="330"/>
                </a:lnTo>
                <a:lnTo>
                  <a:pt x="746" y="318"/>
                </a:lnTo>
                <a:lnTo>
                  <a:pt x="746" y="318"/>
                </a:lnTo>
                <a:lnTo>
                  <a:pt x="730" y="310"/>
                </a:lnTo>
                <a:lnTo>
                  <a:pt x="714" y="304"/>
                </a:lnTo>
                <a:lnTo>
                  <a:pt x="700" y="302"/>
                </a:lnTo>
                <a:lnTo>
                  <a:pt x="688" y="302"/>
                </a:lnTo>
                <a:lnTo>
                  <a:pt x="678" y="304"/>
                </a:lnTo>
                <a:lnTo>
                  <a:pt x="668" y="310"/>
                </a:lnTo>
                <a:lnTo>
                  <a:pt x="660" y="316"/>
                </a:lnTo>
                <a:lnTo>
                  <a:pt x="652" y="322"/>
                </a:lnTo>
                <a:lnTo>
                  <a:pt x="642" y="340"/>
                </a:lnTo>
                <a:lnTo>
                  <a:pt x="634" y="354"/>
                </a:lnTo>
                <a:lnTo>
                  <a:pt x="628" y="372"/>
                </a:lnTo>
                <a:lnTo>
                  <a:pt x="628" y="372"/>
                </a:lnTo>
                <a:lnTo>
                  <a:pt x="624" y="372"/>
                </a:lnTo>
                <a:lnTo>
                  <a:pt x="620" y="372"/>
                </a:lnTo>
                <a:lnTo>
                  <a:pt x="612" y="366"/>
                </a:lnTo>
                <a:lnTo>
                  <a:pt x="602" y="358"/>
                </a:lnTo>
                <a:lnTo>
                  <a:pt x="590" y="342"/>
                </a:lnTo>
                <a:lnTo>
                  <a:pt x="574" y="318"/>
                </a:lnTo>
                <a:lnTo>
                  <a:pt x="554" y="286"/>
                </a:lnTo>
                <a:lnTo>
                  <a:pt x="554" y="286"/>
                </a:lnTo>
                <a:lnTo>
                  <a:pt x="540" y="260"/>
                </a:lnTo>
                <a:lnTo>
                  <a:pt x="532" y="240"/>
                </a:lnTo>
                <a:lnTo>
                  <a:pt x="530" y="224"/>
                </a:lnTo>
                <a:lnTo>
                  <a:pt x="532" y="212"/>
                </a:lnTo>
                <a:lnTo>
                  <a:pt x="538" y="202"/>
                </a:lnTo>
                <a:lnTo>
                  <a:pt x="548" y="192"/>
                </a:lnTo>
                <a:lnTo>
                  <a:pt x="570" y="174"/>
                </a:lnTo>
                <a:lnTo>
                  <a:pt x="570" y="174"/>
                </a:lnTo>
                <a:lnTo>
                  <a:pt x="542" y="170"/>
                </a:lnTo>
                <a:lnTo>
                  <a:pt x="514" y="166"/>
                </a:lnTo>
                <a:lnTo>
                  <a:pt x="490" y="160"/>
                </a:lnTo>
                <a:lnTo>
                  <a:pt x="468" y="154"/>
                </a:lnTo>
                <a:lnTo>
                  <a:pt x="450" y="144"/>
                </a:lnTo>
                <a:lnTo>
                  <a:pt x="438" y="134"/>
                </a:lnTo>
                <a:lnTo>
                  <a:pt x="432" y="130"/>
                </a:lnTo>
                <a:lnTo>
                  <a:pt x="428" y="124"/>
                </a:lnTo>
                <a:lnTo>
                  <a:pt x="426" y="118"/>
                </a:lnTo>
                <a:lnTo>
                  <a:pt x="426" y="110"/>
                </a:lnTo>
                <a:lnTo>
                  <a:pt x="426" y="110"/>
                </a:lnTo>
                <a:lnTo>
                  <a:pt x="426" y="80"/>
                </a:lnTo>
                <a:lnTo>
                  <a:pt x="428" y="56"/>
                </a:lnTo>
                <a:lnTo>
                  <a:pt x="430" y="38"/>
                </a:lnTo>
                <a:lnTo>
                  <a:pt x="430" y="30"/>
                </a:lnTo>
                <a:lnTo>
                  <a:pt x="430" y="24"/>
                </a:lnTo>
                <a:lnTo>
                  <a:pt x="426" y="20"/>
                </a:lnTo>
                <a:lnTo>
                  <a:pt x="422" y="14"/>
                </a:lnTo>
                <a:lnTo>
                  <a:pt x="416" y="12"/>
                </a:lnTo>
                <a:lnTo>
                  <a:pt x="408" y="8"/>
                </a:lnTo>
                <a:lnTo>
                  <a:pt x="382" y="4"/>
                </a:lnTo>
                <a:lnTo>
                  <a:pt x="344" y="2"/>
                </a:lnTo>
                <a:lnTo>
                  <a:pt x="344" y="2"/>
                </a:lnTo>
                <a:lnTo>
                  <a:pt x="322" y="0"/>
                </a:lnTo>
                <a:lnTo>
                  <a:pt x="306" y="2"/>
                </a:lnTo>
                <a:lnTo>
                  <a:pt x="292" y="4"/>
                </a:lnTo>
                <a:lnTo>
                  <a:pt x="282" y="6"/>
                </a:lnTo>
                <a:lnTo>
                  <a:pt x="274" y="10"/>
                </a:lnTo>
                <a:lnTo>
                  <a:pt x="268" y="16"/>
                </a:lnTo>
                <a:lnTo>
                  <a:pt x="266" y="22"/>
                </a:lnTo>
                <a:lnTo>
                  <a:pt x="266" y="30"/>
                </a:lnTo>
                <a:lnTo>
                  <a:pt x="266" y="38"/>
                </a:lnTo>
                <a:lnTo>
                  <a:pt x="270" y="48"/>
                </a:lnTo>
                <a:lnTo>
                  <a:pt x="278" y="66"/>
                </a:lnTo>
                <a:lnTo>
                  <a:pt x="288" y="88"/>
                </a:lnTo>
                <a:lnTo>
                  <a:pt x="298" y="110"/>
                </a:lnTo>
                <a:lnTo>
                  <a:pt x="298" y="110"/>
                </a:lnTo>
                <a:lnTo>
                  <a:pt x="300" y="122"/>
                </a:lnTo>
                <a:lnTo>
                  <a:pt x="302" y="132"/>
                </a:lnTo>
                <a:lnTo>
                  <a:pt x="300" y="142"/>
                </a:lnTo>
                <a:lnTo>
                  <a:pt x="298" y="152"/>
                </a:lnTo>
                <a:lnTo>
                  <a:pt x="294" y="160"/>
                </a:lnTo>
                <a:lnTo>
                  <a:pt x="286" y="166"/>
                </a:lnTo>
                <a:lnTo>
                  <a:pt x="278" y="172"/>
                </a:lnTo>
                <a:lnTo>
                  <a:pt x="268" y="178"/>
                </a:lnTo>
                <a:lnTo>
                  <a:pt x="258" y="182"/>
                </a:lnTo>
                <a:lnTo>
                  <a:pt x="244" y="184"/>
                </a:lnTo>
                <a:lnTo>
                  <a:pt x="232" y="186"/>
                </a:lnTo>
                <a:lnTo>
                  <a:pt x="216" y="186"/>
                </a:lnTo>
                <a:lnTo>
                  <a:pt x="200" y="186"/>
                </a:lnTo>
                <a:lnTo>
                  <a:pt x="184" y="184"/>
                </a:lnTo>
                <a:lnTo>
                  <a:pt x="166" y="180"/>
                </a:lnTo>
                <a:lnTo>
                  <a:pt x="148" y="174"/>
                </a:lnTo>
                <a:lnTo>
                  <a:pt x="148" y="174"/>
                </a:lnTo>
                <a:lnTo>
                  <a:pt x="120" y="164"/>
                </a:lnTo>
                <a:lnTo>
                  <a:pt x="88" y="150"/>
                </a:lnTo>
                <a:lnTo>
                  <a:pt x="22" y="120"/>
                </a:lnTo>
                <a:lnTo>
                  <a:pt x="22" y="120"/>
                </a:lnTo>
                <a:lnTo>
                  <a:pt x="20" y="126"/>
                </a:lnTo>
                <a:lnTo>
                  <a:pt x="20" y="126"/>
                </a:lnTo>
                <a:lnTo>
                  <a:pt x="12" y="150"/>
                </a:lnTo>
                <a:lnTo>
                  <a:pt x="6" y="180"/>
                </a:lnTo>
                <a:lnTo>
                  <a:pt x="2" y="214"/>
                </a:lnTo>
                <a:lnTo>
                  <a:pt x="0" y="252"/>
                </a:lnTo>
                <a:lnTo>
                  <a:pt x="2" y="288"/>
                </a:lnTo>
                <a:lnTo>
                  <a:pt x="8" y="320"/>
                </a:lnTo>
                <a:lnTo>
                  <a:pt x="12" y="332"/>
                </a:lnTo>
                <a:lnTo>
                  <a:pt x="16" y="344"/>
                </a:lnTo>
                <a:lnTo>
                  <a:pt x="24" y="354"/>
                </a:lnTo>
                <a:lnTo>
                  <a:pt x="30" y="360"/>
                </a:lnTo>
                <a:lnTo>
                  <a:pt x="30" y="360"/>
                </a:lnTo>
                <a:lnTo>
                  <a:pt x="38" y="366"/>
                </a:lnTo>
                <a:lnTo>
                  <a:pt x="48" y="368"/>
                </a:lnTo>
                <a:lnTo>
                  <a:pt x="66" y="370"/>
                </a:lnTo>
                <a:lnTo>
                  <a:pt x="106" y="366"/>
                </a:lnTo>
                <a:lnTo>
                  <a:pt x="126" y="368"/>
                </a:lnTo>
                <a:lnTo>
                  <a:pt x="136" y="370"/>
                </a:lnTo>
                <a:lnTo>
                  <a:pt x="148" y="374"/>
                </a:lnTo>
                <a:lnTo>
                  <a:pt x="158" y="380"/>
                </a:lnTo>
                <a:lnTo>
                  <a:pt x="170" y="388"/>
                </a:lnTo>
                <a:lnTo>
                  <a:pt x="180" y="400"/>
                </a:lnTo>
                <a:lnTo>
                  <a:pt x="190" y="414"/>
                </a:lnTo>
                <a:lnTo>
                  <a:pt x="190" y="414"/>
                </a:lnTo>
                <a:lnTo>
                  <a:pt x="210" y="444"/>
                </a:lnTo>
                <a:lnTo>
                  <a:pt x="224" y="472"/>
                </a:lnTo>
                <a:lnTo>
                  <a:pt x="234" y="496"/>
                </a:lnTo>
                <a:lnTo>
                  <a:pt x="238" y="506"/>
                </a:lnTo>
                <a:lnTo>
                  <a:pt x="238" y="516"/>
                </a:lnTo>
                <a:lnTo>
                  <a:pt x="238" y="524"/>
                </a:lnTo>
                <a:lnTo>
                  <a:pt x="236" y="532"/>
                </a:lnTo>
                <a:lnTo>
                  <a:pt x="234" y="538"/>
                </a:lnTo>
                <a:lnTo>
                  <a:pt x="228" y="544"/>
                </a:lnTo>
                <a:lnTo>
                  <a:pt x="222" y="548"/>
                </a:lnTo>
                <a:lnTo>
                  <a:pt x="214" y="550"/>
                </a:lnTo>
                <a:lnTo>
                  <a:pt x="202" y="552"/>
                </a:lnTo>
                <a:lnTo>
                  <a:pt x="190" y="554"/>
                </a:lnTo>
                <a:lnTo>
                  <a:pt x="190" y="554"/>
                </a:lnTo>
                <a:lnTo>
                  <a:pt x="138" y="552"/>
                </a:lnTo>
                <a:lnTo>
                  <a:pt x="114" y="554"/>
                </a:lnTo>
                <a:lnTo>
                  <a:pt x="90" y="556"/>
                </a:lnTo>
                <a:lnTo>
                  <a:pt x="70" y="560"/>
                </a:lnTo>
                <a:lnTo>
                  <a:pt x="54" y="568"/>
                </a:lnTo>
                <a:lnTo>
                  <a:pt x="46" y="574"/>
                </a:lnTo>
                <a:lnTo>
                  <a:pt x="40" y="580"/>
                </a:lnTo>
                <a:lnTo>
                  <a:pt x="34" y="588"/>
                </a:lnTo>
                <a:lnTo>
                  <a:pt x="30" y="596"/>
                </a:lnTo>
                <a:lnTo>
                  <a:pt x="30" y="5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440488" y="5083175"/>
            <a:ext cx="1270000" cy="1298575"/>
          </a:xfrm>
          <a:custGeom>
            <a:avLst/>
            <a:gdLst>
              <a:gd name="T0" fmla="*/ 238 w 800"/>
              <a:gd name="T1" fmla="*/ 262 h 818"/>
              <a:gd name="T2" fmla="*/ 244 w 800"/>
              <a:gd name="T3" fmla="*/ 364 h 818"/>
              <a:gd name="T4" fmla="*/ 244 w 800"/>
              <a:gd name="T5" fmla="*/ 400 h 818"/>
              <a:gd name="T6" fmla="*/ 234 w 800"/>
              <a:gd name="T7" fmla="*/ 428 h 818"/>
              <a:gd name="T8" fmla="*/ 228 w 800"/>
              <a:gd name="T9" fmla="*/ 436 h 818"/>
              <a:gd name="T10" fmla="*/ 210 w 800"/>
              <a:gd name="T11" fmla="*/ 444 h 818"/>
              <a:gd name="T12" fmla="*/ 186 w 800"/>
              <a:gd name="T13" fmla="*/ 444 h 818"/>
              <a:gd name="T14" fmla="*/ 144 w 800"/>
              <a:gd name="T15" fmla="*/ 436 h 818"/>
              <a:gd name="T16" fmla="*/ 88 w 800"/>
              <a:gd name="T17" fmla="*/ 424 h 818"/>
              <a:gd name="T18" fmla="*/ 64 w 800"/>
              <a:gd name="T19" fmla="*/ 420 h 818"/>
              <a:gd name="T20" fmla="*/ 46 w 800"/>
              <a:gd name="T21" fmla="*/ 424 h 818"/>
              <a:gd name="T22" fmla="*/ 32 w 800"/>
              <a:gd name="T23" fmla="*/ 434 h 818"/>
              <a:gd name="T24" fmla="*/ 12 w 800"/>
              <a:gd name="T25" fmla="*/ 454 h 818"/>
              <a:gd name="T26" fmla="*/ 2 w 800"/>
              <a:gd name="T27" fmla="*/ 474 h 818"/>
              <a:gd name="T28" fmla="*/ 0 w 800"/>
              <a:gd name="T29" fmla="*/ 496 h 818"/>
              <a:gd name="T30" fmla="*/ 8 w 800"/>
              <a:gd name="T31" fmla="*/ 518 h 818"/>
              <a:gd name="T32" fmla="*/ 22 w 800"/>
              <a:gd name="T33" fmla="*/ 538 h 818"/>
              <a:gd name="T34" fmla="*/ 44 w 800"/>
              <a:gd name="T35" fmla="*/ 556 h 818"/>
              <a:gd name="T36" fmla="*/ 74 w 800"/>
              <a:gd name="T37" fmla="*/ 572 h 818"/>
              <a:gd name="T38" fmla="*/ 92 w 800"/>
              <a:gd name="T39" fmla="*/ 578 h 818"/>
              <a:gd name="T40" fmla="*/ 112 w 800"/>
              <a:gd name="T41" fmla="*/ 582 h 818"/>
              <a:gd name="T42" fmla="*/ 152 w 800"/>
              <a:gd name="T43" fmla="*/ 576 h 818"/>
              <a:gd name="T44" fmla="*/ 192 w 800"/>
              <a:gd name="T45" fmla="*/ 568 h 818"/>
              <a:gd name="T46" fmla="*/ 216 w 800"/>
              <a:gd name="T47" fmla="*/ 568 h 818"/>
              <a:gd name="T48" fmla="*/ 230 w 800"/>
              <a:gd name="T49" fmla="*/ 576 h 818"/>
              <a:gd name="T50" fmla="*/ 236 w 800"/>
              <a:gd name="T51" fmla="*/ 584 h 818"/>
              <a:gd name="T52" fmla="*/ 246 w 800"/>
              <a:gd name="T53" fmla="*/ 694 h 818"/>
              <a:gd name="T54" fmla="*/ 248 w 800"/>
              <a:gd name="T55" fmla="*/ 818 h 818"/>
              <a:gd name="T56" fmla="*/ 800 w 800"/>
              <a:gd name="T57" fmla="*/ 244 h 818"/>
              <a:gd name="T58" fmla="*/ 764 w 800"/>
              <a:gd name="T59" fmla="*/ 256 h 818"/>
              <a:gd name="T60" fmla="*/ 696 w 800"/>
              <a:gd name="T61" fmla="*/ 270 h 818"/>
              <a:gd name="T62" fmla="*/ 640 w 800"/>
              <a:gd name="T63" fmla="*/ 270 h 818"/>
              <a:gd name="T64" fmla="*/ 618 w 800"/>
              <a:gd name="T65" fmla="*/ 264 h 818"/>
              <a:gd name="T66" fmla="*/ 600 w 800"/>
              <a:gd name="T67" fmla="*/ 252 h 818"/>
              <a:gd name="T68" fmla="*/ 586 w 800"/>
              <a:gd name="T69" fmla="*/ 236 h 818"/>
              <a:gd name="T70" fmla="*/ 582 w 800"/>
              <a:gd name="T71" fmla="*/ 226 h 818"/>
              <a:gd name="T72" fmla="*/ 584 w 800"/>
              <a:gd name="T73" fmla="*/ 200 h 818"/>
              <a:gd name="T74" fmla="*/ 602 w 800"/>
              <a:gd name="T75" fmla="*/ 158 h 818"/>
              <a:gd name="T76" fmla="*/ 620 w 800"/>
              <a:gd name="T77" fmla="*/ 112 h 818"/>
              <a:gd name="T78" fmla="*/ 622 w 800"/>
              <a:gd name="T79" fmla="*/ 82 h 818"/>
              <a:gd name="T80" fmla="*/ 610 w 800"/>
              <a:gd name="T81" fmla="*/ 54 h 818"/>
              <a:gd name="T82" fmla="*/ 580 w 800"/>
              <a:gd name="T83" fmla="*/ 26 h 818"/>
              <a:gd name="T84" fmla="*/ 554 w 800"/>
              <a:gd name="T85" fmla="*/ 12 h 818"/>
              <a:gd name="T86" fmla="*/ 508 w 800"/>
              <a:gd name="T87" fmla="*/ 0 h 818"/>
              <a:gd name="T88" fmla="*/ 492 w 800"/>
              <a:gd name="T89" fmla="*/ 2 h 818"/>
              <a:gd name="T90" fmla="*/ 480 w 800"/>
              <a:gd name="T91" fmla="*/ 8 h 818"/>
              <a:gd name="T92" fmla="*/ 466 w 800"/>
              <a:gd name="T93" fmla="*/ 30 h 818"/>
              <a:gd name="T94" fmla="*/ 458 w 800"/>
              <a:gd name="T95" fmla="*/ 64 h 818"/>
              <a:gd name="T96" fmla="*/ 448 w 800"/>
              <a:gd name="T97" fmla="*/ 126 h 818"/>
              <a:gd name="T98" fmla="*/ 440 w 800"/>
              <a:gd name="T99" fmla="*/ 166 h 818"/>
              <a:gd name="T100" fmla="*/ 420 w 800"/>
              <a:gd name="T101" fmla="*/ 202 h 818"/>
              <a:gd name="T102" fmla="*/ 406 w 800"/>
              <a:gd name="T103" fmla="*/ 216 h 818"/>
              <a:gd name="T104" fmla="*/ 390 w 800"/>
              <a:gd name="T105" fmla="*/ 226 h 818"/>
              <a:gd name="T106" fmla="*/ 352 w 800"/>
              <a:gd name="T107" fmla="*/ 242 h 818"/>
              <a:gd name="T108" fmla="*/ 308 w 800"/>
              <a:gd name="T109" fmla="*/ 254 h 818"/>
              <a:gd name="T110" fmla="*/ 262 w 800"/>
              <a:gd name="T111" fmla="*/ 262 h 818"/>
              <a:gd name="T112" fmla="*/ 238 w 800"/>
              <a:gd name="T113" fmla="*/ 262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00" h="818">
                <a:moveTo>
                  <a:pt x="238" y="262"/>
                </a:moveTo>
                <a:lnTo>
                  <a:pt x="238" y="262"/>
                </a:lnTo>
                <a:lnTo>
                  <a:pt x="240" y="318"/>
                </a:lnTo>
                <a:lnTo>
                  <a:pt x="244" y="364"/>
                </a:lnTo>
                <a:lnTo>
                  <a:pt x="244" y="382"/>
                </a:lnTo>
                <a:lnTo>
                  <a:pt x="244" y="400"/>
                </a:lnTo>
                <a:lnTo>
                  <a:pt x="240" y="414"/>
                </a:lnTo>
                <a:lnTo>
                  <a:pt x="234" y="428"/>
                </a:lnTo>
                <a:lnTo>
                  <a:pt x="234" y="428"/>
                </a:lnTo>
                <a:lnTo>
                  <a:pt x="228" y="436"/>
                </a:lnTo>
                <a:lnTo>
                  <a:pt x="220" y="440"/>
                </a:lnTo>
                <a:lnTo>
                  <a:pt x="210" y="444"/>
                </a:lnTo>
                <a:lnTo>
                  <a:pt x="198" y="444"/>
                </a:lnTo>
                <a:lnTo>
                  <a:pt x="186" y="444"/>
                </a:lnTo>
                <a:lnTo>
                  <a:pt x="172" y="442"/>
                </a:lnTo>
                <a:lnTo>
                  <a:pt x="144" y="436"/>
                </a:lnTo>
                <a:lnTo>
                  <a:pt x="116" y="430"/>
                </a:lnTo>
                <a:lnTo>
                  <a:pt x="88" y="424"/>
                </a:lnTo>
                <a:lnTo>
                  <a:pt x="76" y="422"/>
                </a:lnTo>
                <a:lnTo>
                  <a:pt x="64" y="420"/>
                </a:lnTo>
                <a:lnTo>
                  <a:pt x="54" y="422"/>
                </a:lnTo>
                <a:lnTo>
                  <a:pt x="46" y="424"/>
                </a:lnTo>
                <a:lnTo>
                  <a:pt x="46" y="424"/>
                </a:lnTo>
                <a:lnTo>
                  <a:pt x="32" y="434"/>
                </a:lnTo>
                <a:lnTo>
                  <a:pt x="22" y="444"/>
                </a:lnTo>
                <a:lnTo>
                  <a:pt x="12" y="454"/>
                </a:lnTo>
                <a:lnTo>
                  <a:pt x="6" y="464"/>
                </a:lnTo>
                <a:lnTo>
                  <a:pt x="2" y="474"/>
                </a:lnTo>
                <a:lnTo>
                  <a:pt x="0" y="486"/>
                </a:lnTo>
                <a:lnTo>
                  <a:pt x="0" y="496"/>
                </a:lnTo>
                <a:lnTo>
                  <a:pt x="2" y="506"/>
                </a:lnTo>
                <a:lnTo>
                  <a:pt x="8" y="518"/>
                </a:lnTo>
                <a:lnTo>
                  <a:pt x="14" y="528"/>
                </a:lnTo>
                <a:lnTo>
                  <a:pt x="22" y="538"/>
                </a:lnTo>
                <a:lnTo>
                  <a:pt x="32" y="548"/>
                </a:lnTo>
                <a:lnTo>
                  <a:pt x="44" y="556"/>
                </a:lnTo>
                <a:lnTo>
                  <a:pt x="58" y="564"/>
                </a:lnTo>
                <a:lnTo>
                  <a:pt x="74" y="572"/>
                </a:lnTo>
                <a:lnTo>
                  <a:pt x="92" y="578"/>
                </a:lnTo>
                <a:lnTo>
                  <a:pt x="92" y="578"/>
                </a:lnTo>
                <a:lnTo>
                  <a:pt x="102" y="580"/>
                </a:lnTo>
                <a:lnTo>
                  <a:pt x="112" y="582"/>
                </a:lnTo>
                <a:lnTo>
                  <a:pt x="132" y="580"/>
                </a:lnTo>
                <a:lnTo>
                  <a:pt x="152" y="576"/>
                </a:lnTo>
                <a:lnTo>
                  <a:pt x="172" y="570"/>
                </a:lnTo>
                <a:lnTo>
                  <a:pt x="192" y="568"/>
                </a:lnTo>
                <a:lnTo>
                  <a:pt x="208" y="566"/>
                </a:lnTo>
                <a:lnTo>
                  <a:pt x="216" y="568"/>
                </a:lnTo>
                <a:lnTo>
                  <a:pt x="224" y="572"/>
                </a:lnTo>
                <a:lnTo>
                  <a:pt x="230" y="576"/>
                </a:lnTo>
                <a:lnTo>
                  <a:pt x="236" y="584"/>
                </a:lnTo>
                <a:lnTo>
                  <a:pt x="236" y="584"/>
                </a:lnTo>
                <a:lnTo>
                  <a:pt x="242" y="636"/>
                </a:lnTo>
                <a:lnTo>
                  <a:pt x="246" y="694"/>
                </a:lnTo>
                <a:lnTo>
                  <a:pt x="248" y="754"/>
                </a:lnTo>
                <a:lnTo>
                  <a:pt x="248" y="818"/>
                </a:lnTo>
                <a:lnTo>
                  <a:pt x="800" y="818"/>
                </a:lnTo>
                <a:lnTo>
                  <a:pt x="800" y="244"/>
                </a:lnTo>
                <a:lnTo>
                  <a:pt x="800" y="244"/>
                </a:lnTo>
                <a:lnTo>
                  <a:pt x="764" y="256"/>
                </a:lnTo>
                <a:lnTo>
                  <a:pt x="728" y="266"/>
                </a:lnTo>
                <a:lnTo>
                  <a:pt x="696" y="270"/>
                </a:lnTo>
                <a:lnTo>
                  <a:pt x="666" y="272"/>
                </a:lnTo>
                <a:lnTo>
                  <a:pt x="640" y="270"/>
                </a:lnTo>
                <a:lnTo>
                  <a:pt x="628" y="268"/>
                </a:lnTo>
                <a:lnTo>
                  <a:pt x="618" y="264"/>
                </a:lnTo>
                <a:lnTo>
                  <a:pt x="608" y="258"/>
                </a:lnTo>
                <a:lnTo>
                  <a:pt x="600" y="252"/>
                </a:lnTo>
                <a:lnTo>
                  <a:pt x="592" y="246"/>
                </a:lnTo>
                <a:lnTo>
                  <a:pt x="586" y="236"/>
                </a:lnTo>
                <a:lnTo>
                  <a:pt x="586" y="236"/>
                </a:lnTo>
                <a:lnTo>
                  <a:pt x="582" y="226"/>
                </a:lnTo>
                <a:lnTo>
                  <a:pt x="582" y="214"/>
                </a:lnTo>
                <a:lnTo>
                  <a:pt x="584" y="200"/>
                </a:lnTo>
                <a:lnTo>
                  <a:pt x="590" y="186"/>
                </a:lnTo>
                <a:lnTo>
                  <a:pt x="602" y="158"/>
                </a:lnTo>
                <a:lnTo>
                  <a:pt x="614" y="128"/>
                </a:lnTo>
                <a:lnTo>
                  <a:pt x="620" y="112"/>
                </a:lnTo>
                <a:lnTo>
                  <a:pt x="622" y="98"/>
                </a:lnTo>
                <a:lnTo>
                  <a:pt x="622" y="82"/>
                </a:lnTo>
                <a:lnTo>
                  <a:pt x="618" y="68"/>
                </a:lnTo>
                <a:lnTo>
                  <a:pt x="610" y="54"/>
                </a:lnTo>
                <a:lnTo>
                  <a:pt x="598" y="40"/>
                </a:lnTo>
                <a:lnTo>
                  <a:pt x="580" y="26"/>
                </a:lnTo>
                <a:lnTo>
                  <a:pt x="554" y="12"/>
                </a:lnTo>
                <a:lnTo>
                  <a:pt x="554" y="12"/>
                </a:lnTo>
                <a:lnTo>
                  <a:pt x="530" y="4"/>
                </a:lnTo>
                <a:lnTo>
                  <a:pt x="508" y="0"/>
                </a:lnTo>
                <a:lnTo>
                  <a:pt x="500" y="0"/>
                </a:lnTo>
                <a:lnTo>
                  <a:pt x="492" y="2"/>
                </a:lnTo>
                <a:lnTo>
                  <a:pt x="486" y="4"/>
                </a:lnTo>
                <a:lnTo>
                  <a:pt x="480" y="8"/>
                </a:lnTo>
                <a:lnTo>
                  <a:pt x="472" y="18"/>
                </a:lnTo>
                <a:lnTo>
                  <a:pt x="466" y="30"/>
                </a:lnTo>
                <a:lnTo>
                  <a:pt x="460" y="46"/>
                </a:lnTo>
                <a:lnTo>
                  <a:pt x="458" y="64"/>
                </a:lnTo>
                <a:lnTo>
                  <a:pt x="452" y="104"/>
                </a:lnTo>
                <a:lnTo>
                  <a:pt x="448" y="126"/>
                </a:lnTo>
                <a:lnTo>
                  <a:pt x="444" y="146"/>
                </a:lnTo>
                <a:lnTo>
                  <a:pt x="440" y="166"/>
                </a:lnTo>
                <a:lnTo>
                  <a:pt x="430" y="184"/>
                </a:lnTo>
                <a:lnTo>
                  <a:pt x="420" y="202"/>
                </a:lnTo>
                <a:lnTo>
                  <a:pt x="414" y="208"/>
                </a:lnTo>
                <a:lnTo>
                  <a:pt x="406" y="216"/>
                </a:lnTo>
                <a:lnTo>
                  <a:pt x="406" y="216"/>
                </a:lnTo>
                <a:lnTo>
                  <a:pt x="390" y="226"/>
                </a:lnTo>
                <a:lnTo>
                  <a:pt x="372" y="234"/>
                </a:lnTo>
                <a:lnTo>
                  <a:pt x="352" y="242"/>
                </a:lnTo>
                <a:lnTo>
                  <a:pt x="330" y="250"/>
                </a:lnTo>
                <a:lnTo>
                  <a:pt x="308" y="254"/>
                </a:lnTo>
                <a:lnTo>
                  <a:pt x="286" y="258"/>
                </a:lnTo>
                <a:lnTo>
                  <a:pt x="262" y="262"/>
                </a:lnTo>
                <a:lnTo>
                  <a:pt x="238" y="262"/>
                </a:lnTo>
                <a:lnTo>
                  <a:pt x="238" y="26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6748463" y="3514725"/>
            <a:ext cx="962025" cy="1203325"/>
          </a:xfrm>
          <a:custGeom>
            <a:avLst/>
            <a:gdLst>
              <a:gd name="T0" fmla="*/ 58 w 606"/>
              <a:gd name="T1" fmla="*/ 72 h 758"/>
              <a:gd name="T2" fmla="*/ 70 w 606"/>
              <a:gd name="T3" fmla="*/ 182 h 758"/>
              <a:gd name="T4" fmla="*/ 62 w 606"/>
              <a:gd name="T5" fmla="*/ 258 h 758"/>
              <a:gd name="T6" fmla="*/ 90 w 606"/>
              <a:gd name="T7" fmla="*/ 250 h 758"/>
              <a:gd name="T8" fmla="*/ 148 w 606"/>
              <a:gd name="T9" fmla="*/ 244 h 758"/>
              <a:gd name="T10" fmla="*/ 190 w 606"/>
              <a:gd name="T11" fmla="*/ 252 h 758"/>
              <a:gd name="T12" fmla="*/ 206 w 606"/>
              <a:gd name="T13" fmla="*/ 270 h 758"/>
              <a:gd name="T14" fmla="*/ 220 w 606"/>
              <a:gd name="T15" fmla="*/ 312 h 758"/>
              <a:gd name="T16" fmla="*/ 220 w 606"/>
              <a:gd name="T17" fmla="*/ 362 h 758"/>
              <a:gd name="T18" fmla="*/ 208 w 606"/>
              <a:gd name="T19" fmla="*/ 414 h 758"/>
              <a:gd name="T20" fmla="*/ 178 w 606"/>
              <a:gd name="T21" fmla="*/ 456 h 758"/>
              <a:gd name="T22" fmla="*/ 150 w 606"/>
              <a:gd name="T23" fmla="*/ 474 h 758"/>
              <a:gd name="T24" fmla="*/ 120 w 606"/>
              <a:gd name="T25" fmla="*/ 476 h 758"/>
              <a:gd name="T26" fmla="*/ 96 w 606"/>
              <a:gd name="T27" fmla="*/ 460 h 758"/>
              <a:gd name="T28" fmla="*/ 58 w 606"/>
              <a:gd name="T29" fmla="*/ 416 h 758"/>
              <a:gd name="T30" fmla="*/ 44 w 606"/>
              <a:gd name="T31" fmla="*/ 400 h 758"/>
              <a:gd name="T32" fmla="*/ 10 w 606"/>
              <a:gd name="T33" fmla="*/ 490 h 758"/>
              <a:gd name="T34" fmla="*/ 0 w 606"/>
              <a:gd name="T35" fmla="*/ 564 h 758"/>
              <a:gd name="T36" fmla="*/ 8 w 606"/>
              <a:gd name="T37" fmla="*/ 620 h 758"/>
              <a:gd name="T38" fmla="*/ 20 w 606"/>
              <a:gd name="T39" fmla="*/ 650 h 758"/>
              <a:gd name="T40" fmla="*/ 128 w 606"/>
              <a:gd name="T41" fmla="*/ 602 h 758"/>
              <a:gd name="T42" fmla="*/ 222 w 606"/>
              <a:gd name="T43" fmla="*/ 578 h 758"/>
              <a:gd name="T44" fmla="*/ 272 w 606"/>
              <a:gd name="T45" fmla="*/ 578 h 758"/>
              <a:gd name="T46" fmla="*/ 288 w 606"/>
              <a:gd name="T47" fmla="*/ 592 h 758"/>
              <a:gd name="T48" fmla="*/ 290 w 606"/>
              <a:gd name="T49" fmla="*/ 602 h 758"/>
              <a:gd name="T50" fmla="*/ 272 w 606"/>
              <a:gd name="T51" fmla="*/ 688 h 758"/>
              <a:gd name="T52" fmla="*/ 274 w 606"/>
              <a:gd name="T53" fmla="*/ 726 h 758"/>
              <a:gd name="T54" fmla="*/ 290 w 606"/>
              <a:gd name="T55" fmla="*/ 752 h 758"/>
              <a:gd name="T56" fmla="*/ 332 w 606"/>
              <a:gd name="T57" fmla="*/ 758 h 758"/>
              <a:gd name="T58" fmla="*/ 374 w 606"/>
              <a:gd name="T59" fmla="*/ 752 h 758"/>
              <a:gd name="T60" fmla="*/ 418 w 606"/>
              <a:gd name="T61" fmla="*/ 728 h 758"/>
              <a:gd name="T62" fmla="*/ 438 w 606"/>
              <a:gd name="T63" fmla="*/ 694 h 758"/>
              <a:gd name="T64" fmla="*/ 450 w 606"/>
              <a:gd name="T65" fmla="*/ 638 h 758"/>
              <a:gd name="T66" fmla="*/ 460 w 606"/>
              <a:gd name="T67" fmla="*/ 612 h 758"/>
              <a:gd name="T68" fmla="*/ 474 w 606"/>
              <a:gd name="T69" fmla="*/ 604 h 758"/>
              <a:gd name="T70" fmla="*/ 492 w 606"/>
              <a:gd name="T71" fmla="*/ 602 h 758"/>
              <a:gd name="T72" fmla="*/ 536 w 606"/>
              <a:gd name="T73" fmla="*/ 620 h 758"/>
              <a:gd name="T74" fmla="*/ 578 w 606"/>
              <a:gd name="T75" fmla="*/ 624 h 758"/>
              <a:gd name="T76" fmla="*/ 606 w 606"/>
              <a:gd name="T77" fmla="*/ 4 h 758"/>
              <a:gd name="T78" fmla="*/ 576 w 606"/>
              <a:gd name="T79" fmla="*/ 0 h 758"/>
              <a:gd name="T80" fmla="*/ 524 w 606"/>
              <a:gd name="T81" fmla="*/ 10 h 758"/>
              <a:gd name="T82" fmla="*/ 468 w 606"/>
              <a:gd name="T83" fmla="*/ 42 h 758"/>
              <a:gd name="T84" fmla="*/ 462 w 606"/>
              <a:gd name="T85" fmla="*/ 60 h 758"/>
              <a:gd name="T86" fmla="*/ 474 w 606"/>
              <a:gd name="T87" fmla="*/ 102 h 758"/>
              <a:gd name="T88" fmla="*/ 464 w 606"/>
              <a:gd name="T89" fmla="*/ 182 h 758"/>
              <a:gd name="T90" fmla="*/ 452 w 606"/>
              <a:gd name="T91" fmla="*/ 212 h 758"/>
              <a:gd name="T92" fmla="*/ 430 w 606"/>
              <a:gd name="T93" fmla="*/ 236 h 758"/>
              <a:gd name="T94" fmla="*/ 406 w 606"/>
              <a:gd name="T95" fmla="*/ 244 h 758"/>
              <a:gd name="T96" fmla="*/ 362 w 606"/>
              <a:gd name="T97" fmla="*/ 232 h 758"/>
              <a:gd name="T98" fmla="*/ 330 w 606"/>
              <a:gd name="T99" fmla="*/ 204 h 758"/>
              <a:gd name="T100" fmla="*/ 296 w 606"/>
              <a:gd name="T101" fmla="*/ 154 h 758"/>
              <a:gd name="T102" fmla="*/ 296 w 606"/>
              <a:gd name="T103" fmla="*/ 120 h 758"/>
              <a:gd name="T104" fmla="*/ 320 w 606"/>
              <a:gd name="T105" fmla="*/ 94 h 758"/>
              <a:gd name="T106" fmla="*/ 336 w 606"/>
              <a:gd name="T107" fmla="*/ 64 h 758"/>
              <a:gd name="T108" fmla="*/ 322 w 606"/>
              <a:gd name="T109" fmla="*/ 48 h 758"/>
              <a:gd name="T110" fmla="*/ 308 w 606"/>
              <a:gd name="T111" fmla="*/ 32 h 758"/>
              <a:gd name="T112" fmla="*/ 286 w 606"/>
              <a:gd name="T113" fmla="*/ 24 h 758"/>
              <a:gd name="T114" fmla="*/ 210 w 606"/>
              <a:gd name="T115" fmla="*/ 42 h 758"/>
              <a:gd name="T116" fmla="*/ 130 w 606"/>
              <a:gd name="T117" fmla="*/ 56 h 758"/>
              <a:gd name="T118" fmla="*/ 70 w 606"/>
              <a:gd name="T119" fmla="*/ 5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06" h="758">
                <a:moveTo>
                  <a:pt x="50" y="40"/>
                </a:moveTo>
                <a:lnTo>
                  <a:pt x="50" y="40"/>
                </a:lnTo>
                <a:lnTo>
                  <a:pt x="58" y="72"/>
                </a:lnTo>
                <a:lnTo>
                  <a:pt x="64" y="104"/>
                </a:lnTo>
                <a:lnTo>
                  <a:pt x="68" y="142"/>
                </a:lnTo>
                <a:lnTo>
                  <a:pt x="70" y="182"/>
                </a:lnTo>
                <a:lnTo>
                  <a:pt x="70" y="182"/>
                </a:lnTo>
                <a:lnTo>
                  <a:pt x="68" y="222"/>
                </a:lnTo>
                <a:lnTo>
                  <a:pt x="62" y="258"/>
                </a:lnTo>
                <a:lnTo>
                  <a:pt x="62" y="258"/>
                </a:lnTo>
                <a:lnTo>
                  <a:pt x="74" y="252"/>
                </a:lnTo>
                <a:lnTo>
                  <a:pt x="90" y="250"/>
                </a:lnTo>
                <a:lnTo>
                  <a:pt x="108" y="246"/>
                </a:lnTo>
                <a:lnTo>
                  <a:pt x="128" y="246"/>
                </a:lnTo>
                <a:lnTo>
                  <a:pt x="148" y="244"/>
                </a:lnTo>
                <a:lnTo>
                  <a:pt x="166" y="246"/>
                </a:lnTo>
                <a:lnTo>
                  <a:pt x="180" y="248"/>
                </a:lnTo>
                <a:lnTo>
                  <a:pt x="190" y="252"/>
                </a:lnTo>
                <a:lnTo>
                  <a:pt x="190" y="252"/>
                </a:lnTo>
                <a:lnTo>
                  <a:pt x="198" y="260"/>
                </a:lnTo>
                <a:lnTo>
                  <a:pt x="206" y="270"/>
                </a:lnTo>
                <a:lnTo>
                  <a:pt x="212" y="282"/>
                </a:lnTo>
                <a:lnTo>
                  <a:pt x="216" y="296"/>
                </a:lnTo>
                <a:lnTo>
                  <a:pt x="220" y="312"/>
                </a:lnTo>
                <a:lnTo>
                  <a:pt x="222" y="328"/>
                </a:lnTo>
                <a:lnTo>
                  <a:pt x="222" y="346"/>
                </a:lnTo>
                <a:lnTo>
                  <a:pt x="220" y="362"/>
                </a:lnTo>
                <a:lnTo>
                  <a:pt x="218" y="380"/>
                </a:lnTo>
                <a:lnTo>
                  <a:pt x="214" y="398"/>
                </a:lnTo>
                <a:lnTo>
                  <a:pt x="208" y="414"/>
                </a:lnTo>
                <a:lnTo>
                  <a:pt x="200" y="430"/>
                </a:lnTo>
                <a:lnTo>
                  <a:pt x="190" y="444"/>
                </a:lnTo>
                <a:lnTo>
                  <a:pt x="178" y="456"/>
                </a:lnTo>
                <a:lnTo>
                  <a:pt x="166" y="466"/>
                </a:lnTo>
                <a:lnTo>
                  <a:pt x="150" y="474"/>
                </a:lnTo>
                <a:lnTo>
                  <a:pt x="150" y="474"/>
                </a:lnTo>
                <a:lnTo>
                  <a:pt x="140" y="476"/>
                </a:lnTo>
                <a:lnTo>
                  <a:pt x="130" y="476"/>
                </a:lnTo>
                <a:lnTo>
                  <a:pt x="120" y="476"/>
                </a:lnTo>
                <a:lnTo>
                  <a:pt x="112" y="472"/>
                </a:lnTo>
                <a:lnTo>
                  <a:pt x="104" y="466"/>
                </a:lnTo>
                <a:lnTo>
                  <a:pt x="96" y="460"/>
                </a:lnTo>
                <a:lnTo>
                  <a:pt x="82" y="446"/>
                </a:lnTo>
                <a:lnTo>
                  <a:pt x="68" y="430"/>
                </a:lnTo>
                <a:lnTo>
                  <a:pt x="58" y="416"/>
                </a:lnTo>
                <a:lnTo>
                  <a:pt x="50" y="404"/>
                </a:lnTo>
                <a:lnTo>
                  <a:pt x="44" y="400"/>
                </a:lnTo>
                <a:lnTo>
                  <a:pt x="44" y="400"/>
                </a:lnTo>
                <a:lnTo>
                  <a:pt x="26" y="442"/>
                </a:lnTo>
                <a:lnTo>
                  <a:pt x="18" y="466"/>
                </a:lnTo>
                <a:lnTo>
                  <a:pt x="10" y="490"/>
                </a:lnTo>
                <a:lnTo>
                  <a:pt x="4" y="514"/>
                </a:lnTo>
                <a:lnTo>
                  <a:pt x="0" y="540"/>
                </a:lnTo>
                <a:lnTo>
                  <a:pt x="0" y="564"/>
                </a:lnTo>
                <a:lnTo>
                  <a:pt x="2" y="590"/>
                </a:lnTo>
                <a:lnTo>
                  <a:pt x="2" y="590"/>
                </a:lnTo>
                <a:lnTo>
                  <a:pt x="8" y="620"/>
                </a:lnTo>
                <a:lnTo>
                  <a:pt x="16" y="650"/>
                </a:lnTo>
                <a:lnTo>
                  <a:pt x="20" y="650"/>
                </a:lnTo>
                <a:lnTo>
                  <a:pt x="20" y="650"/>
                </a:lnTo>
                <a:lnTo>
                  <a:pt x="46" y="636"/>
                </a:lnTo>
                <a:lnTo>
                  <a:pt x="84" y="620"/>
                </a:lnTo>
                <a:lnTo>
                  <a:pt x="128" y="602"/>
                </a:lnTo>
                <a:lnTo>
                  <a:pt x="176" y="588"/>
                </a:lnTo>
                <a:lnTo>
                  <a:pt x="200" y="582"/>
                </a:lnTo>
                <a:lnTo>
                  <a:pt x="222" y="578"/>
                </a:lnTo>
                <a:lnTo>
                  <a:pt x="242" y="576"/>
                </a:lnTo>
                <a:lnTo>
                  <a:pt x="258" y="576"/>
                </a:lnTo>
                <a:lnTo>
                  <a:pt x="272" y="578"/>
                </a:lnTo>
                <a:lnTo>
                  <a:pt x="282" y="582"/>
                </a:lnTo>
                <a:lnTo>
                  <a:pt x="286" y="586"/>
                </a:lnTo>
                <a:lnTo>
                  <a:pt x="288" y="592"/>
                </a:lnTo>
                <a:lnTo>
                  <a:pt x="290" y="596"/>
                </a:lnTo>
                <a:lnTo>
                  <a:pt x="290" y="602"/>
                </a:lnTo>
                <a:lnTo>
                  <a:pt x="290" y="602"/>
                </a:lnTo>
                <a:lnTo>
                  <a:pt x="284" y="630"/>
                </a:lnTo>
                <a:lnTo>
                  <a:pt x="278" y="660"/>
                </a:lnTo>
                <a:lnTo>
                  <a:pt x="272" y="688"/>
                </a:lnTo>
                <a:lnTo>
                  <a:pt x="272" y="702"/>
                </a:lnTo>
                <a:lnTo>
                  <a:pt x="272" y="714"/>
                </a:lnTo>
                <a:lnTo>
                  <a:pt x="274" y="726"/>
                </a:lnTo>
                <a:lnTo>
                  <a:pt x="276" y="736"/>
                </a:lnTo>
                <a:lnTo>
                  <a:pt x="282" y="744"/>
                </a:lnTo>
                <a:lnTo>
                  <a:pt x="290" y="752"/>
                </a:lnTo>
                <a:lnTo>
                  <a:pt x="302" y="756"/>
                </a:lnTo>
                <a:lnTo>
                  <a:pt x="316" y="758"/>
                </a:lnTo>
                <a:lnTo>
                  <a:pt x="332" y="758"/>
                </a:lnTo>
                <a:lnTo>
                  <a:pt x="354" y="756"/>
                </a:lnTo>
                <a:lnTo>
                  <a:pt x="354" y="756"/>
                </a:lnTo>
                <a:lnTo>
                  <a:pt x="374" y="752"/>
                </a:lnTo>
                <a:lnTo>
                  <a:pt x="392" y="744"/>
                </a:lnTo>
                <a:lnTo>
                  <a:pt x="406" y="736"/>
                </a:lnTo>
                <a:lnTo>
                  <a:pt x="418" y="728"/>
                </a:lnTo>
                <a:lnTo>
                  <a:pt x="426" y="718"/>
                </a:lnTo>
                <a:lnTo>
                  <a:pt x="432" y="706"/>
                </a:lnTo>
                <a:lnTo>
                  <a:pt x="438" y="694"/>
                </a:lnTo>
                <a:lnTo>
                  <a:pt x="442" y="684"/>
                </a:lnTo>
                <a:lnTo>
                  <a:pt x="446" y="660"/>
                </a:lnTo>
                <a:lnTo>
                  <a:pt x="450" y="638"/>
                </a:lnTo>
                <a:lnTo>
                  <a:pt x="452" y="628"/>
                </a:lnTo>
                <a:lnTo>
                  <a:pt x="456" y="620"/>
                </a:lnTo>
                <a:lnTo>
                  <a:pt x="460" y="612"/>
                </a:lnTo>
                <a:lnTo>
                  <a:pt x="468" y="606"/>
                </a:lnTo>
                <a:lnTo>
                  <a:pt x="468" y="606"/>
                </a:lnTo>
                <a:lnTo>
                  <a:pt x="474" y="604"/>
                </a:lnTo>
                <a:lnTo>
                  <a:pt x="480" y="602"/>
                </a:lnTo>
                <a:lnTo>
                  <a:pt x="486" y="602"/>
                </a:lnTo>
                <a:lnTo>
                  <a:pt x="492" y="602"/>
                </a:lnTo>
                <a:lnTo>
                  <a:pt x="504" y="608"/>
                </a:lnTo>
                <a:lnTo>
                  <a:pt x="520" y="614"/>
                </a:lnTo>
                <a:lnTo>
                  <a:pt x="536" y="620"/>
                </a:lnTo>
                <a:lnTo>
                  <a:pt x="554" y="624"/>
                </a:lnTo>
                <a:lnTo>
                  <a:pt x="566" y="624"/>
                </a:lnTo>
                <a:lnTo>
                  <a:pt x="578" y="624"/>
                </a:lnTo>
                <a:lnTo>
                  <a:pt x="592" y="620"/>
                </a:lnTo>
                <a:lnTo>
                  <a:pt x="606" y="616"/>
                </a:lnTo>
                <a:lnTo>
                  <a:pt x="606" y="4"/>
                </a:lnTo>
                <a:lnTo>
                  <a:pt x="606" y="4"/>
                </a:lnTo>
                <a:lnTo>
                  <a:pt x="592" y="2"/>
                </a:lnTo>
                <a:lnTo>
                  <a:pt x="576" y="0"/>
                </a:lnTo>
                <a:lnTo>
                  <a:pt x="562" y="2"/>
                </a:lnTo>
                <a:lnTo>
                  <a:pt x="548" y="4"/>
                </a:lnTo>
                <a:lnTo>
                  <a:pt x="524" y="10"/>
                </a:lnTo>
                <a:lnTo>
                  <a:pt x="502" y="20"/>
                </a:lnTo>
                <a:lnTo>
                  <a:pt x="482" y="32"/>
                </a:lnTo>
                <a:lnTo>
                  <a:pt x="468" y="42"/>
                </a:lnTo>
                <a:lnTo>
                  <a:pt x="456" y="52"/>
                </a:lnTo>
                <a:lnTo>
                  <a:pt x="456" y="52"/>
                </a:lnTo>
                <a:lnTo>
                  <a:pt x="462" y="60"/>
                </a:lnTo>
                <a:lnTo>
                  <a:pt x="466" y="70"/>
                </a:lnTo>
                <a:lnTo>
                  <a:pt x="470" y="84"/>
                </a:lnTo>
                <a:lnTo>
                  <a:pt x="474" y="102"/>
                </a:lnTo>
                <a:lnTo>
                  <a:pt x="474" y="124"/>
                </a:lnTo>
                <a:lnTo>
                  <a:pt x="472" y="152"/>
                </a:lnTo>
                <a:lnTo>
                  <a:pt x="464" y="182"/>
                </a:lnTo>
                <a:lnTo>
                  <a:pt x="464" y="182"/>
                </a:lnTo>
                <a:lnTo>
                  <a:pt x="460" y="198"/>
                </a:lnTo>
                <a:lnTo>
                  <a:pt x="452" y="212"/>
                </a:lnTo>
                <a:lnTo>
                  <a:pt x="446" y="222"/>
                </a:lnTo>
                <a:lnTo>
                  <a:pt x="438" y="230"/>
                </a:lnTo>
                <a:lnTo>
                  <a:pt x="430" y="236"/>
                </a:lnTo>
                <a:lnTo>
                  <a:pt x="422" y="240"/>
                </a:lnTo>
                <a:lnTo>
                  <a:pt x="414" y="242"/>
                </a:lnTo>
                <a:lnTo>
                  <a:pt x="406" y="244"/>
                </a:lnTo>
                <a:lnTo>
                  <a:pt x="390" y="242"/>
                </a:lnTo>
                <a:lnTo>
                  <a:pt x="374" y="238"/>
                </a:lnTo>
                <a:lnTo>
                  <a:pt x="362" y="232"/>
                </a:lnTo>
                <a:lnTo>
                  <a:pt x="352" y="226"/>
                </a:lnTo>
                <a:lnTo>
                  <a:pt x="352" y="226"/>
                </a:lnTo>
                <a:lnTo>
                  <a:pt x="330" y="204"/>
                </a:lnTo>
                <a:lnTo>
                  <a:pt x="314" y="186"/>
                </a:lnTo>
                <a:lnTo>
                  <a:pt x="302" y="168"/>
                </a:lnTo>
                <a:lnTo>
                  <a:pt x="296" y="154"/>
                </a:lnTo>
                <a:lnTo>
                  <a:pt x="292" y="140"/>
                </a:lnTo>
                <a:lnTo>
                  <a:pt x="294" y="130"/>
                </a:lnTo>
                <a:lnTo>
                  <a:pt x="296" y="120"/>
                </a:lnTo>
                <a:lnTo>
                  <a:pt x="302" y="114"/>
                </a:lnTo>
                <a:lnTo>
                  <a:pt x="302" y="114"/>
                </a:lnTo>
                <a:lnTo>
                  <a:pt x="320" y="94"/>
                </a:lnTo>
                <a:lnTo>
                  <a:pt x="332" y="78"/>
                </a:lnTo>
                <a:lnTo>
                  <a:pt x="336" y="68"/>
                </a:lnTo>
                <a:lnTo>
                  <a:pt x="336" y="64"/>
                </a:lnTo>
                <a:lnTo>
                  <a:pt x="334" y="62"/>
                </a:lnTo>
                <a:lnTo>
                  <a:pt x="330" y="56"/>
                </a:lnTo>
                <a:lnTo>
                  <a:pt x="322" y="48"/>
                </a:lnTo>
                <a:lnTo>
                  <a:pt x="314" y="42"/>
                </a:lnTo>
                <a:lnTo>
                  <a:pt x="308" y="32"/>
                </a:lnTo>
                <a:lnTo>
                  <a:pt x="308" y="32"/>
                </a:lnTo>
                <a:lnTo>
                  <a:pt x="302" y="26"/>
                </a:lnTo>
                <a:lnTo>
                  <a:pt x="296" y="24"/>
                </a:lnTo>
                <a:lnTo>
                  <a:pt x="286" y="24"/>
                </a:lnTo>
                <a:lnTo>
                  <a:pt x="274" y="26"/>
                </a:lnTo>
                <a:lnTo>
                  <a:pt x="244" y="34"/>
                </a:lnTo>
                <a:lnTo>
                  <a:pt x="210" y="42"/>
                </a:lnTo>
                <a:lnTo>
                  <a:pt x="170" y="52"/>
                </a:lnTo>
                <a:lnTo>
                  <a:pt x="150" y="54"/>
                </a:lnTo>
                <a:lnTo>
                  <a:pt x="130" y="56"/>
                </a:lnTo>
                <a:lnTo>
                  <a:pt x="110" y="56"/>
                </a:lnTo>
                <a:lnTo>
                  <a:pt x="90" y="54"/>
                </a:lnTo>
                <a:lnTo>
                  <a:pt x="70" y="50"/>
                </a:lnTo>
                <a:lnTo>
                  <a:pt x="52" y="42"/>
                </a:lnTo>
                <a:lnTo>
                  <a:pt x="50" y="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745288" y="1520825"/>
            <a:ext cx="965200" cy="1152525"/>
          </a:xfrm>
          <a:custGeom>
            <a:avLst/>
            <a:gdLst>
              <a:gd name="T0" fmla="*/ 10 w 608"/>
              <a:gd name="T1" fmla="*/ 166 h 726"/>
              <a:gd name="T2" fmla="*/ 60 w 608"/>
              <a:gd name="T3" fmla="*/ 358 h 726"/>
              <a:gd name="T4" fmla="*/ 90 w 608"/>
              <a:gd name="T5" fmla="*/ 350 h 726"/>
              <a:gd name="T6" fmla="*/ 122 w 608"/>
              <a:gd name="T7" fmla="*/ 352 h 726"/>
              <a:gd name="T8" fmla="*/ 148 w 608"/>
              <a:gd name="T9" fmla="*/ 362 h 726"/>
              <a:gd name="T10" fmla="*/ 180 w 608"/>
              <a:gd name="T11" fmla="*/ 396 h 726"/>
              <a:gd name="T12" fmla="*/ 200 w 608"/>
              <a:gd name="T13" fmla="*/ 440 h 726"/>
              <a:gd name="T14" fmla="*/ 208 w 608"/>
              <a:gd name="T15" fmla="*/ 486 h 726"/>
              <a:gd name="T16" fmla="*/ 198 w 608"/>
              <a:gd name="T17" fmla="*/ 522 h 726"/>
              <a:gd name="T18" fmla="*/ 164 w 608"/>
              <a:gd name="T19" fmla="*/ 534 h 726"/>
              <a:gd name="T20" fmla="*/ 128 w 608"/>
              <a:gd name="T21" fmla="*/ 528 h 726"/>
              <a:gd name="T22" fmla="*/ 68 w 608"/>
              <a:gd name="T23" fmla="*/ 500 h 726"/>
              <a:gd name="T24" fmla="*/ 42 w 608"/>
              <a:gd name="T25" fmla="*/ 528 h 726"/>
              <a:gd name="T26" fmla="*/ 46 w 608"/>
              <a:gd name="T27" fmla="*/ 696 h 726"/>
              <a:gd name="T28" fmla="*/ 126 w 608"/>
              <a:gd name="T29" fmla="*/ 692 h 726"/>
              <a:gd name="T30" fmla="*/ 250 w 608"/>
              <a:gd name="T31" fmla="*/ 720 h 726"/>
              <a:gd name="T32" fmla="*/ 312 w 608"/>
              <a:gd name="T33" fmla="*/ 726 h 726"/>
              <a:gd name="T34" fmla="*/ 326 w 608"/>
              <a:gd name="T35" fmla="*/ 718 h 726"/>
              <a:gd name="T36" fmla="*/ 334 w 608"/>
              <a:gd name="T37" fmla="*/ 700 h 726"/>
              <a:gd name="T38" fmla="*/ 328 w 608"/>
              <a:gd name="T39" fmla="*/ 640 h 726"/>
              <a:gd name="T40" fmla="*/ 298 w 608"/>
              <a:gd name="T41" fmla="*/ 578 h 726"/>
              <a:gd name="T42" fmla="*/ 296 w 608"/>
              <a:gd name="T43" fmla="*/ 558 h 726"/>
              <a:gd name="T44" fmla="*/ 322 w 608"/>
              <a:gd name="T45" fmla="*/ 532 h 726"/>
              <a:gd name="T46" fmla="*/ 368 w 608"/>
              <a:gd name="T47" fmla="*/ 514 h 726"/>
              <a:gd name="T48" fmla="*/ 422 w 608"/>
              <a:gd name="T49" fmla="*/ 508 h 726"/>
              <a:gd name="T50" fmla="*/ 470 w 608"/>
              <a:gd name="T51" fmla="*/ 520 h 726"/>
              <a:gd name="T52" fmla="*/ 490 w 608"/>
              <a:gd name="T53" fmla="*/ 542 h 726"/>
              <a:gd name="T54" fmla="*/ 496 w 608"/>
              <a:gd name="T55" fmla="*/ 584 h 726"/>
              <a:gd name="T56" fmla="*/ 476 w 608"/>
              <a:gd name="T57" fmla="*/ 626 h 726"/>
              <a:gd name="T58" fmla="*/ 432 w 608"/>
              <a:gd name="T59" fmla="*/ 688 h 726"/>
              <a:gd name="T60" fmla="*/ 424 w 608"/>
              <a:gd name="T61" fmla="*/ 714 h 726"/>
              <a:gd name="T62" fmla="*/ 438 w 608"/>
              <a:gd name="T63" fmla="*/ 722 h 726"/>
              <a:gd name="T64" fmla="*/ 520 w 608"/>
              <a:gd name="T65" fmla="*/ 726 h 726"/>
              <a:gd name="T66" fmla="*/ 608 w 608"/>
              <a:gd name="T67" fmla="*/ 156 h 726"/>
              <a:gd name="T68" fmla="*/ 516 w 608"/>
              <a:gd name="T69" fmla="*/ 202 h 726"/>
              <a:gd name="T70" fmla="*/ 454 w 608"/>
              <a:gd name="T71" fmla="*/ 218 h 726"/>
              <a:gd name="T72" fmla="*/ 414 w 608"/>
              <a:gd name="T73" fmla="*/ 210 h 726"/>
              <a:gd name="T74" fmla="*/ 382 w 608"/>
              <a:gd name="T75" fmla="*/ 190 h 726"/>
              <a:gd name="T76" fmla="*/ 372 w 608"/>
              <a:gd name="T77" fmla="*/ 168 h 726"/>
              <a:gd name="T78" fmla="*/ 372 w 608"/>
              <a:gd name="T79" fmla="*/ 140 h 726"/>
              <a:gd name="T80" fmla="*/ 394 w 608"/>
              <a:gd name="T81" fmla="*/ 88 h 726"/>
              <a:gd name="T82" fmla="*/ 406 w 608"/>
              <a:gd name="T83" fmla="*/ 48 h 726"/>
              <a:gd name="T84" fmla="*/ 388 w 608"/>
              <a:gd name="T85" fmla="*/ 20 h 726"/>
              <a:gd name="T86" fmla="*/ 350 w 608"/>
              <a:gd name="T87" fmla="*/ 2 h 726"/>
              <a:gd name="T88" fmla="*/ 298 w 608"/>
              <a:gd name="T89" fmla="*/ 2 h 726"/>
              <a:gd name="T90" fmla="*/ 236 w 608"/>
              <a:gd name="T91" fmla="*/ 20 h 726"/>
              <a:gd name="T92" fmla="*/ 194 w 608"/>
              <a:gd name="T93" fmla="*/ 42 h 726"/>
              <a:gd name="T94" fmla="*/ 180 w 608"/>
              <a:gd name="T95" fmla="*/ 60 h 726"/>
              <a:gd name="T96" fmla="*/ 178 w 608"/>
              <a:gd name="T97" fmla="*/ 94 h 726"/>
              <a:gd name="T98" fmla="*/ 202 w 608"/>
              <a:gd name="T99" fmla="*/ 134 h 726"/>
              <a:gd name="T100" fmla="*/ 244 w 608"/>
              <a:gd name="T101" fmla="*/ 188 h 726"/>
              <a:gd name="T102" fmla="*/ 242 w 608"/>
              <a:gd name="T103" fmla="*/ 202 h 726"/>
              <a:gd name="T104" fmla="*/ 226 w 608"/>
              <a:gd name="T105" fmla="*/ 208 h 726"/>
              <a:gd name="T106" fmla="*/ 192 w 608"/>
              <a:gd name="T107" fmla="*/ 204 h 726"/>
              <a:gd name="T108" fmla="*/ 68 w 608"/>
              <a:gd name="T109" fmla="*/ 150 h 726"/>
              <a:gd name="T110" fmla="*/ 0 w 608"/>
              <a:gd name="T111" fmla="*/ 12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08" h="726">
                <a:moveTo>
                  <a:pt x="0" y="120"/>
                </a:moveTo>
                <a:lnTo>
                  <a:pt x="0" y="120"/>
                </a:lnTo>
                <a:lnTo>
                  <a:pt x="10" y="166"/>
                </a:lnTo>
                <a:lnTo>
                  <a:pt x="20" y="210"/>
                </a:lnTo>
                <a:lnTo>
                  <a:pt x="40" y="286"/>
                </a:lnTo>
                <a:lnTo>
                  <a:pt x="60" y="358"/>
                </a:lnTo>
                <a:lnTo>
                  <a:pt x="60" y="358"/>
                </a:lnTo>
                <a:lnTo>
                  <a:pt x="74" y="352"/>
                </a:lnTo>
                <a:lnTo>
                  <a:pt x="90" y="350"/>
                </a:lnTo>
                <a:lnTo>
                  <a:pt x="100" y="350"/>
                </a:lnTo>
                <a:lnTo>
                  <a:pt x="112" y="350"/>
                </a:lnTo>
                <a:lnTo>
                  <a:pt x="122" y="352"/>
                </a:lnTo>
                <a:lnTo>
                  <a:pt x="136" y="356"/>
                </a:lnTo>
                <a:lnTo>
                  <a:pt x="136" y="356"/>
                </a:lnTo>
                <a:lnTo>
                  <a:pt x="148" y="362"/>
                </a:lnTo>
                <a:lnTo>
                  <a:pt x="158" y="372"/>
                </a:lnTo>
                <a:lnTo>
                  <a:pt x="170" y="382"/>
                </a:lnTo>
                <a:lnTo>
                  <a:pt x="180" y="396"/>
                </a:lnTo>
                <a:lnTo>
                  <a:pt x="188" y="410"/>
                </a:lnTo>
                <a:lnTo>
                  <a:pt x="194" y="424"/>
                </a:lnTo>
                <a:lnTo>
                  <a:pt x="200" y="440"/>
                </a:lnTo>
                <a:lnTo>
                  <a:pt x="204" y="456"/>
                </a:lnTo>
                <a:lnTo>
                  <a:pt x="208" y="472"/>
                </a:lnTo>
                <a:lnTo>
                  <a:pt x="208" y="486"/>
                </a:lnTo>
                <a:lnTo>
                  <a:pt x="206" y="500"/>
                </a:lnTo>
                <a:lnTo>
                  <a:pt x="202" y="512"/>
                </a:lnTo>
                <a:lnTo>
                  <a:pt x="198" y="522"/>
                </a:lnTo>
                <a:lnTo>
                  <a:pt x="188" y="530"/>
                </a:lnTo>
                <a:lnTo>
                  <a:pt x="178" y="534"/>
                </a:lnTo>
                <a:lnTo>
                  <a:pt x="164" y="534"/>
                </a:lnTo>
                <a:lnTo>
                  <a:pt x="164" y="534"/>
                </a:lnTo>
                <a:lnTo>
                  <a:pt x="146" y="532"/>
                </a:lnTo>
                <a:lnTo>
                  <a:pt x="128" y="528"/>
                </a:lnTo>
                <a:lnTo>
                  <a:pt x="112" y="524"/>
                </a:lnTo>
                <a:lnTo>
                  <a:pt x="96" y="516"/>
                </a:lnTo>
                <a:lnTo>
                  <a:pt x="68" y="500"/>
                </a:lnTo>
                <a:lnTo>
                  <a:pt x="46" y="484"/>
                </a:lnTo>
                <a:lnTo>
                  <a:pt x="46" y="484"/>
                </a:lnTo>
                <a:lnTo>
                  <a:pt x="42" y="528"/>
                </a:lnTo>
                <a:lnTo>
                  <a:pt x="42" y="580"/>
                </a:lnTo>
                <a:lnTo>
                  <a:pt x="44" y="636"/>
                </a:lnTo>
                <a:lnTo>
                  <a:pt x="46" y="696"/>
                </a:lnTo>
                <a:lnTo>
                  <a:pt x="106" y="690"/>
                </a:lnTo>
                <a:lnTo>
                  <a:pt x="106" y="690"/>
                </a:lnTo>
                <a:lnTo>
                  <a:pt x="126" y="692"/>
                </a:lnTo>
                <a:lnTo>
                  <a:pt x="154" y="696"/>
                </a:lnTo>
                <a:lnTo>
                  <a:pt x="218" y="712"/>
                </a:lnTo>
                <a:lnTo>
                  <a:pt x="250" y="720"/>
                </a:lnTo>
                <a:lnTo>
                  <a:pt x="280" y="724"/>
                </a:lnTo>
                <a:lnTo>
                  <a:pt x="304" y="726"/>
                </a:lnTo>
                <a:lnTo>
                  <a:pt x="312" y="726"/>
                </a:lnTo>
                <a:lnTo>
                  <a:pt x="320" y="722"/>
                </a:lnTo>
                <a:lnTo>
                  <a:pt x="320" y="722"/>
                </a:lnTo>
                <a:lnTo>
                  <a:pt x="326" y="718"/>
                </a:lnTo>
                <a:lnTo>
                  <a:pt x="330" y="714"/>
                </a:lnTo>
                <a:lnTo>
                  <a:pt x="332" y="706"/>
                </a:lnTo>
                <a:lnTo>
                  <a:pt x="334" y="700"/>
                </a:lnTo>
                <a:lnTo>
                  <a:pt x="336" y="682"/>
                </a:lnTo>
                <a:lnTo>
                  <a:pt x="334" y="662"/>
                </a:lnTo>
                <a:lnTo>
                  <a:pt x="328" y="640"/>
                </a:lnTo>
                <a:lnTo>
                  <a:pt x="320" y="618"/>
                </a:lnTo>
                <a:lnTo>
                  <a:pt x="310" y="598"/>
                </a:lnTo>
                <a:lnTo>
                  <a:pt x="298" y="578"/>
                </a:lnTo>
                <a:lnTo>
                  <a:pt x="298" y="578"/>
                </a:lnTo>
                <a:lnTo>
                  <a:pt x="296" y="568"/>
                </a:lnTo>
                <a:lnTo>
                  <a:pt x="296" y="558"/>
                </a:lnTo>
                <a:lnTo>
                  <a:pt x="302" y="550"/>
                </a:lnTo>
                <a:lnTo>
                  <a:pt x="310" y="540"/>
                </a:lnTo>
                <a:lnTo>
                  <a:pt x="322" y="532"/>
                </a:lnTo>
                <a:lnTo>
                  <a:pt x="336" y="526"/>
                </a:lnTo>
                <a:lnTo>
                  <a:pt x="350" y="520"/>
                </a:lnTo>
                <a:lnTo>
                  <a:pt x="368" y="514"/>
                </a:lnTo>
                <a:lnTo>
                  <a:pt x="386" y="510"/>
                </a:lnTo>
                <a:lnTo>
                  <a:pt x="404" y="508"/>
                </a:lnTo>
                <a:lnTo>
                  <a:pt x="422" y="508"/>
                </a:lnTo>
                <a:lnTo>
                  <a:pt x="440" y="510"/>
                </a:lnTo>
                <a:lnTo>
                  <a:pt x="456" y="514"/>
                </a:lnTo>
                <a:lnTo>
                  <a:pt x="470" y="520"/>
                </a:lnTo>
                <a:lnTo>
                  <a:pt x="482" y="530"/>
                </a:lnTo>
                <a:lnTo>
                  <a:pt x="490" y="542"/>
                </a:lnTo>
                <a:lnTo>
                  <a:pt x="490" y="542"/>
                </a:lnTo>
                <a:lnTo>
                  <a:pt x="496" y="554"/>
                </a:lnTo>
                <a:lnTo>
                  <a:pt x="498" y="568"/>
                </a:lnTo>
                <a:lnTo>
                  <a:pt x="496" y="584"/>
                </a:lnTo>
                <a:lnTo>
                  <a:pt x="490" y="598"/>
                </a:lnTo>
                <a:lnTo>
                  <a:pt x="484" y="612"/>
                </a:lnTo>
                <a:lnTo>
                  <a:pt x="476" y="626"/>
                </a:lnTo>
                <a:lnTo>
                  <a:pt x="458" y="654"/>
                </a:lnTo>
                <a:lnTo>
                  <a:pt x="440" y="678"/>
                </a:lnTo>
                <a:lnTo>
                  <a:pt x="432" y="688"/>
                </a:lnTo>
                <a:lnTo>
                  <a:pt x="428" y="698"/>
                </a:lnTo>
                <a:lnTo>
                  <a:pt x="424" y="706"/>
                </a:lnTo>
                <a:lnTo>
                  <a:pt x="424" y="714"/>
                </a:lnTo>
                <a:lnTo>
                  <a:pt x="430" y="718"/>
                </a:lnTo>
                <a:lnTo>
                  <a:pt x="438" y="722"/>
                </a:lnTo>
                <a:lnTo>
                  <a:pt x="438" y="722"/>
                </a:lnTo>
                <a:lnTo>
                  <a:pt x="454" y="726"/>
                </a:lnTo>
                <a:lnTo>
                  <a:pt x="474" y="726"/>
                </a:lnTo>
                <a:lnTo>
                  <a:pt x="520" y="726"/>
                </a:lnTo>
                <a:lnTo>
                  <a:pt x="568" y="722"/>
                </a:lnTo>
                <a:lnTo>
                  <a:pt x="608" y="716"/>
                </a:lnTo>
                <a:lnTo>
                  <a:pt x="608" y="156"/>
                </a:lnTo>
                <a:lnTo>
                  <a:pt x="608" y="156"/>
                </a:lnTo>
                <a:lnTo>
                  <a:pt x="562" y="180"/>
                </a:lnTo>
                <a:lnTo>
                  <a:pt x="516" y="202"/>
                </a:lnTo>
                <a:lnTo>
                  <a:pt x="494" y="210"/>
                </a:lnTo>
                <a:lnTo>
                  <a:pt x="474" y="216"/>
                </a:lnTo>
                <a:lnTo>
                  <a:pt x="454" y="218"/>
                </a:lnTo>
                <a:lnTo>
                  <a:pt x="438" y="216"/>
                </a:lnTo>
                <a:lnTo>
                  <a:pt x="438" y="216"/>
                </a:lnTo>
                <a:lnTo>
                  <a:pt x="414" y="210"/>
                </a:lnTo>
                <a:lnTo>
                  <a:pt x="396" y="202"/>
                </a:lnTo>
                <a:lnTo>
                  <a:pt x="388" y="196"/>
                </a:lnTo>
                <a:lnTo>
                  <a:pt x="382" y="190"/>
                </a:lnTo>
                <a:lnTo>
                  <a:pt x="378" y="184"/>
                </a:lnTo>
                <a:lnTo>
                  <a:pt x="374" y="176"/>
                </a:lnTo>
                <a:lnTo>
                  <a:pt x="372" y="168"/>
                </a:lnTo>
                <a:lnTo>
                  <a:pt x="370" y="160"/>
                </a:lnTo>
                <a:lnTo>
                  <a:pt x="370" y="150"/>
                </a:lnTo>
                <a:lnTo>
                  <a:pt x="372" y="140"/>
                </a:lnTo>
                <a:lnTo>
                  <a:pt x="380" y="116"/>
                </a:lnTo>
                <a:lnTo>
                  <a:pt x="394" y="88"/>
                </a:lnTo>
                <a:lnTo>
                  <a:pt x="394" y="88"/>
                </a:lnTo>
                <a:lnTo>
                  <a:pt x="402" y="74"/>
                </a:lnTo>
                <a:lnTo>
                  <a:pt x="404" y="60"/>
                </a:lnTo>
                <a:lnTo>
                  <a:pt x="406" y="48"/>
                </a:lnTo>
                <a:lnTo>
                  <a:pt x="402" y="38"/>
                </a:lnTo>
                <a:lnTo>
                  <a:pt x="396" y="28"/>
                </a:lnTo>
                <a:lnTo>
                  <a:pt x="388" y="20"/>
                </a:lnTo>
                <a:lnTo>
                  <a:pt x="378" y="12"/>
                </a:lnTo>
                <a:lnTo>
                  <a:pt x="366" y="6"/>
                </a:lnTo>
                <a:lnTo>
                  <a:pt x="350" y="2"/>
                </a:lnTo>
                <a:lnTo>
                  <a:pt x="334" y="0"/>
                </a:lnTo>
                <a:lnTo>
                  <a:pt x="316" y="0"/>
                </a:lnTo>
                <a:lnTo>
                  <a:pt x="298" y="2"/>
                </a:lnTo>
                <a:lnTo>
                  <a:pt x="278" y="6"/>
                </a:lnTo>
                <a:lnTo>
                  <a:pt x="256" y="12"/>
                </a:lnTo>
                <a:lnTo>
                  <a:pt x="236" y="20"/>
                </a:lnTo>
                <a:lnTo>
                  <a:pt x="214" y="30"/>
                </a:lnTo>
                <a:lnTo>
                  <a:pt x="214" y="30"/>
                </a:lnTo>
                <a:lnTo>
                  <a:pt x="194" y="42"/>
                </a:lnTo>
                <a:lnTo>
                  <a:pt x="188" y="48"/>
                </a:lnTo>
                <a:lnTo>
                  <a:pt x="182" y="54"/>
                </a:lnTo>
                <a:lnTo>
                  <a:pt x="180" y="60"/>
                </a:lnTo>
                <a:lnTo>
                  <a:pt x="176" y="68"/>
                </a:lnTo>
                <a:lnTo>
                  <a:pt x="176" y="80"/>
                </a:lnTo>
                <a:lnTo>
                  <a:pt x="178" y="94"/>
                </a:lnTo>
                <a:lnTo>
                  <a:pt x="184" y="108"/>
                </a:lnTo>
                <a:lnTo>
                  <a:pt x="192" y="120"/>
                </a:lnTo>
                <a:lnTo>
                  <a:pt x="202" y="134"/>
                </a:lnTo>
                <a:lnTo>
                  <a:pt x="222" y="158"/>
                </a:lnTo>
                <a:lnTo>
                  <a:pt x="240" y="178"/>
                </a:lnTo>
                <a:lnTo>
                  <a:pt x="244" y="188"/>
                </a:lnTo>
                <a:lnTo>
                  <a:pt x="246" y="196"/>
                </a:lnTo>
                <a:lnTo>
                  <a:pt x="244" y="198"/>
                </a:lnTo>
                <a:lnTo>
                  <a:pt x="242" y="202"/>
                </a:lnTo>
                <a:lnTo>
                  <a:pt x="234" y="206"/>
                </a:lnTo>
                <a:lnTo>
                  <a:pt x="234" y="206"/>
                </a:lnTo>
                <a:lnTo>
                  <a:pt x="226" y="208"/>
                </a:lnTo>
                <a:lnTo>
                  <a:pt x="216" y="208"/>
                </a:lnTo>
                <a:lnTo>
                  <a:pt x="204" y="208"/>
                </a:lnTo>
                <a:lnTo>
                  <a:pt x="192" y="204"/>
                </a:lnTo>
                <a:lnTo>
                  <a:pt x="164" y="196"/>
                </a:lnTo>
                <a:lnTo>
                  <a:pt x="134" y="182"/>
                </a:lnTo>
                <a:lnTo>
                  <a:pt x="68" y="150"/>
                </a:lnTo>
                <a:lnTo>
                  <a:pt x="34" y="134"/>
                </a:lnTo>
                <a:lnTo>
                  <a:pt x="0" y="120"/>
                </a:lnTo>
                <a:lnTo>
                  <a:pt x="0" y="1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224088" y="850900"/>
            <a:ext cx="965200" cy="981075"/>
          </a:xfrm>
          <a:custGeom>
            <a:avLst/>
            <a:gdLst>
              <a:gd name="T0" fmla="*/ 0 w 608"/>
              <a:gd name="T1" fmla="*/ 568 h 618"/>
              <a:gd name="T2" fmla="*/ 96 w 608"/>
              <a:gd name="T3" fmla="*/ 602 h 618"/>
              <a:gd name="T4" fmla="*/ 170 w 608"/>
              <a:gd name="T5" fmla="*/ 616 h 618"/>
              <a:gd name="T6" fmla="*/ 200 w 608"/>
              <a:gd name="T7" fmla="*/ 618 h 618"/>
              <a:gd name="T8" fmla="*/ 224 w 608"/>
              <a:gd name="T9" fmla="*/ 610 h 618"/>
              <a:gd name="T10" fmla="*/ 234 w 608"/>
              <a:gd name="T11" fmla="*/ 594 h 618"/>
              <a:gd name="T12" fmla="*/ 236 w 608"/>
              <a:gd name="T13" fmla="*/ 582 h 618"/>
              <a:gd name="T14" fmla="*/ 226 w 608"/>
              <a:gd name="T15" fmla="*/ 556 h 618"/>
              <a:gd name="T16" fmla="*/ 196 w 608"/>
              <a:gd name="T17" fmla="*/ 522 h 618"/>
              <a:gd name="T18" fmla="*/ 168 w 608"/>
              <a:gd name="T19" fmla="*/ 488 h 618"/>
              <a:gd name="T20" fmla="*/ 162 w 608"/>
              <a:gd name="T21" fmla="*/ 466 h 618"/>
              <a:gd name="T22" fmla="*/ 172 w 608"/>
              <a:gd name="T23" fmla="*/ 446 h 618"/>
              <a:gd name="T24" fmla="*/ 206 w 608"/>
              <a:gd name="T25" fmla="*/ 424 h 618"/>
              <a:gd name="T26" fmla="*/ 234 w 608"/>
              <a:gd name="T27" fmla="*/ 412 h 618"/>
              <a:gd name="T28" fmla="*/ 292 w 608"/>
              <a:gd name="T29" fmla="*/ 400 h 618"/>
              <a:gd name="T30" fmla="*/ 334 w 608"/>
              <a:gd name="T31" fmla="*/ 404 h 618"/>
              <a:gd name="T32" fmla="*/ 366 w 608"/>
              <a:gd name="T33" fmla="*/ 420 h 618"/>
              <a:gd name="T34" fmla="*/ 388 w 608"/>
              <a:gd name="T35" fmla="*/ 446 h 618"/>
              <a:gd name="T36" fmla="*/ 402 w 608"/>
              <a:gd name="T37" fmla="*/ 478 h 618"/>
              <a:gd name="T38" fmla="*/ 408 w 608"/>
              <a:gd name="T39" fmla="*/ 514 h 618"/>
              <a:gd name="T40" fmla="*/ 406 w 608"/>
              <a:gd name="T41" fmla="*/ 580 h 618"/>
              <a:gd name="T42" fmla="*/ 406 w 608"/>
              <a:gd name="T43" fmla="*/ 588 h 618"/>
              <a:gd name="T44" fmla="*/ 412 w 608"/>
              <a:gd name="T45" fmla="*/ 602 h 618"/>
              <a:gd name="T46" fmla="*/ 424 w 608"/>
              <a:gd name="T47" fmla="*/ 610 h 618"/>
              <a:gd name="T48" fmla="*/ 456 w 608"/>
              <a:gd name="T49" fmla="*/ 616 h 618"/>
              <a:gd name="T50" fmla="*/ 514 w 608"/>
              <a:gd name="T51" fmla="*/ 614 h 618"/>
              <a:gd name="T52" fmla="*/ 582 w 608"/>
              <a:gd name="T53" fmla="*/ 600 h 618"/>
              <a:gd name="T54" fmla="*/ 586 w 608"/>
              <a:gd name="T55" fmla="*/ 580 h 618"/>
              <a:gd name="T56" fmla="*/ 598 w 608"/>
              <a:gd name="T57" fmla="*/ 538 h 618"/>
              <a:gd name="T58" fmla="*/ 606 w 608"/>
              <a:gd name="T59" fmla="*/ 462 h 618"/>
              <a:gd name="T60" fmla="*/ 604 w 608"/>
              <a:gd name="T61" fmla="*/ 404 h 618"/>
              <a:gd name="T62" fmla="*/ 598 w 608"/>
              <a:gd name="T63" fmla="*/ 366 h 618"/>
              <a:gd name="T64" fmla="*/ 566 w 608"/>
              <a:gd name="T65" fmla="*/ 378 h 618"/>
              <a:gd name="T66" fmla="*/ 480 w 608"/>
              <a:gd name="T67" fmla="*/ 408 h 618"/>
              <a:gd name="T68" fmla="*/ 468 w 608"/>
              <a:gd name="T69" fmla="*/ 410 h 618"/>
              <a:gd name="T70" fmla="*/ 456 w 608"/>
              <a:gd name="T71" fmla="*/ 406 h 618"/>
              <a:gd name="T72" fmla="*/ 436 w 608"/>
              <a:gd name="T73" fmla="*/ 386 h 618"/>
              <a:gd name="T74" fmla="*/ 422 w 608"/>
              <a:gd name="T75" fmla="*/ 354 h 618"/>
              <a:gd name="T76" fmla="*/ 414 w 608"/>
              <a:gd name="T77" fmla="*/ 312 h 618"/>
              <a:gd name="T78" fmla="*/ 412 w 608"/>
              <a:gd name="T79" fmla="*/ 268 h 618"/>
              <a:gd name="T80" fmla="*/ 416 w 608"/>
              <a:gd name="T81" fmla="*/ 228 h 618"/>
              <a:gd name="T82" fmla="*/ 428 w 608"/>
              <a:gd name="T83" fmla="*/ 194 h 618"/>
              <a:gd name="T84" fmla="*/ 448 w 608"/>
              <a:gd name="T85" fmla="*/ 174 h 618"/>
              <a:gd name="T86" fmla="*/ 460 w 608"/>
              <a:gd name="T87" fmla="*/ 170 h 618"/>
              <a:gd name="T88" fmla="*/ 486 w 608"/>
              <a:gd name="T89" fmla="*/ 172 h 618"/>
              <a:gd name="T90" fmla="*/ 512 w 608"/>
              <a:gd name="T91" fmla="*/ 182 h 618"/>
              <a:gd name="T92" fmla="*/ 550 w 608"/>
              <a:gd name="T93" fmla="*/ 206 h 618"/>
              <a:gd name="T94" fmla="*/ 582 w 608"/>
              <a:gd name="T95" fmla="*/ 224 h 618"/>
              <a:gd name="T96" fmla="*/ 596 w 608"/>
              <a:gd name="T97" fmla="*/ 228 h 618"/>
              <a:gd name="T98" fmla="*/ 606 w 608"/>
              <a:gd name="T99" fmla="*/ 218 h 618"/>
              <a:gd name="T100" fmla="*/ 608 w 608"/>
              <a:gd name="T101" fmla="*/ 206 h 618"/>
              <a:gd name="T102" fmla="*/ 606 w 608"/>
              <a:gd name="T103" fmla="*/ 158 h 618"/>
              <a:gd name="T104" fmla="*/ 598 w 608"/>
              <a:gd name="T105" fmla="*/ 100 h 618"/>
              <a:gd name="T106" fmla="*/ 574 w 608"/>
              <a:gd name="T107" fmla="*/ 0 h 618"/>
              <a:gd name="T108" fmla="*/ 0 w 608"/>
              <a:gd name="T109" fmla="*/ 568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8" h="618">
                <a:moveTo>
                  <a:pt x="0" y="568"/>
                </a:moveTo>
                <a:lnTo>
                  <a:pt x="0" y="568"/>
                </a:lnTo>
                <a:lnTo>
                  <a:pt x="58" y="590"/>
                </a:lnTo>
                <a:lnTo>
                  <a:pt x="96" y="602"/>
                </a:lnTo>
                <a:lnTo>
                  <a:pt x="134" y="610"/>
                </a:lnTo>
                <a:lnTo>
                  <a:pt x="170" y="616"/>
                </a:lnTo>
                <a:lnTo>
                  <a:pt x="186" y="618"/>
                </a:lnTo>
                <a:lnTo>
                  <a:pt x="200" y="618"/>
                </a:lnTo>
                <a:lnTo>
                  <a:pt x="214" y="614"/>
                </a:lnTo>
                <a:lnTo>
                  <a:pt x="224" y="610"/>
                </a:lnTo>
                <a:lnTo>
                  <a:pt x="230" y="604"/>
                </a:lnTo>
                <a:lnTo>
                  <a:pt x="234" y="594"/>
                </a:lnTo>
                <a:lnTo>
                  <a:pt x="234" y="594"/>
                </a:lnTo>
                <a:lnTo>
                  <a:pt x="236" y="582"/>
                </a:lnTo>
                <a:lnTo>
                  <a:pt x="232" y="568"/>
                </a:lnTo>
                <a:lnTo>
                  <a:pt x="226" y="556"/>
                </a:lnTo>
                <a:lnTo>
                  <a:pt x="218" y="544"/>
                </a:lnTo>
                <a:lnTo>
                  <a:pt x="196" y="522"/>
                </a:lnTo>
                <a:lnTo>
                  <a:pt x="176" y="500"/>
                </a:lnTo>
                <a:lnTo>
                  <a:pt x="168" y="488"/>
                </a:lnTo>
                <a:lnTo>
                  <a:pt x="164" y="478"/>
                </a:lnTo>
                <a:lnTo>
                  <a:pt x="162" y="466"/>
                </a:lnTo>
                <a:lnTo>
                  <a:pt x="164" y="456"/>
                </a:lnTo>
                <a:lnTo>
                  <a:pt x="172" y="446"/>
                </a:lnTo>
                <a:lnTo>
                  <a:pt x="186" y="434"/>
                </a:lnTo>
                <a:lnTo>
                  <a:pt x="206" y="424"/>
                </a:lnTo>
                <a:lnTo>
                  <a:pt x="234" y="412"/>
                </a:lnTo>
                <a:lnTo>
                  <a:pt x="234" y="412"/>
                </a:lnTo>
                <a:lnTo>
                  <a:pt x="264" y="404"/>
                </a:lnTo>
                <a:lnTo>
                  <a:pt x="292" y="400"/>
                </a:lnTo>
                <a:lnTo>
                  <a:pt x="314" y="400"/>
                </a:lnTo>
                <a:lnTo>
                  <a:pt x="334" y="404"/>
                </a:lnTo>
                <a:lnTo>
                  <a:pt x="352" y="410"/>
                </a:lnTo>
                <a:lnTo>
                  <a:pt x="366" y="420"/>
                </a:lnTo>
                <a:lnTo>
                  <a:pt x="378" y="432"/>
                </a:lnTo>
                <a:lnTo>
                  <a:pt x="388" y="446"/>
                </a:lnTo>
                <a:lnTo>
                  <a:pt x="396" y="462"/>
                </a:lnTo>
                <a:lnTo>
                  <a:pt x="402" y="478"/>
                </a:lnTo>
                <a:lnTo>
                  <a:pt x="404" y="496"/>
                </a:lnTo>
                <a:lnTo>
                  <a:pt x="408" y="514"/>
                </a:lnTo>
                <a:lnTo>
                  <a:pt x="408" y="548"/>
                </a:lnTo>
                <a:lnTo>
                  <a:pt x="406" y="580"/>
                </a:lnTo>
                <a:lnTo>
                  <a:pt x="406" y="580"/>
                </a:lnTo>
                <a:lnTo>
                  <a:pt x="406" y="588"/>
                </a:lnTo>
                <a:lnTo>
                  <a:pt x="408" y="596"/>
                </a:lnTo>
                <a:lnTo>
                  <a:pt x="412" y="602"/>
                </a:lnTo>
                <a:lnTo>
                  <a:pt x="416" y="606"/>
                </a:lnTo>
                <a:lnTo>
                  <a:pt x="424" y="610"/>
                </a:lnTo>
                <a:lnTo>
                  <a:pt x="434" y="614"/>
                </a:lnTo>
                <a:lnTo>
                  <a:pt x="456" y="616"/>
                </a:lnTo>
                <a:lnTo>
                  <a:pt x="484" y="616"/>
                </a:lnTo>
                <a:lnTo>
                  <a:pt x="514" y="614"/>
                </a:lnTo>
                <a:lnTo>
                  <a:pt x="546" y="608"/>
                </a:lnTo>
                <a:lnTo>
                  <a:pt x="582" y="600"/>
                </a:lnTo>
                <a:lnTo>
                  <a:pt x="582" y="600"/>
                </a:lnTo>
                <a:lnTo>
                  <a:pt x="586" y="580"/>
                </a:lnTo>
                <a:lnTo>
                  <a:pt x="586" y="580"/>
                </a:lnTo>
                <a:lnTo>
                  <a:pt x="598" y="538"/>
                </a:lnTo>
                <a:lnTo>
                  <a:pt x="604" y="498"/>
                </a:lnTo>
                <a:lnTo>
                  <a:pt x="606" y="462"/>
                </a:lnTo>
                <a:lnTo>
                  <a:pt x="606" y="430"/>
                </a:lnTo>
                <a:lnTo>
                  <a:pt x="604" y="404"/>
                </a:lnTo>
                <a:lnTo>
                  <a:pt x="600" y="384"/>
                </a:lnTo>
                <a:lnTo>
                  <a:pt x="598" y="366"/>
                </a:lnTo>
                <a:lnTo>
                  <a:pt x="598" y="366"/>
                </a:lnTo>
                <a:lnTo>
                  <a:pt x="566" y="378"/>
                </a:lnTo>
                <a:lnTo>
                  <a:pt x="480" y="408"/>
                </a:lnTo>
                <a:lnTo>
                  <a:pt x="480" y="408"/>
                </a:lnTo>
                <a:lnTo>
                  <a:pt x="474" y="410"/>
                </a:lnTo>
                <a:lnTo>
                  <a:pt x="468" y="410"/>
                </a:lnTo>
                <a:lnTo>
                  <a:pt x="462" y="410"/>
                </a:lnTo>
                <a:lnTo>
                  <a:pt x="456" y="406"/>
                </a:lnTo>
                <a:lnTo>
                  <a:pt x="446" y="398"/>
                </a:lnTo>
                <a:lnTo>
                  <a:pt x="436" y="386"/>
                </a:lnTo>
                <a:lnTo>
                  <a:pt x="428" y="372"/>
                </a:lnTo>
                <a:lnTo>
                  <a:pt x="422" y="354"/>
                </a:lnTo>
                <a:lnTo>
                  <a:pt x="416" y="334"/>
                </a:lnTo>
                <a:lnTo>
                  <a:pt x="414" y="312"/>
                </a:lnTo>
                <a:lnTo>
                  <a:pt x="412" y="290"/>
                </a:lnTo>
                <a:lnTo>
                  <a:pt x="412" y="268"/>
                </a:lnTo>
                <a:lnTo>
                  <a:pt x="412" y="248"/>
                </a:lnTo>
                <a:lnTo>
                  <a:pt x="416" y="228"/>
                </a:lnTo>
                <a:lnTo>
                  <a:pt x="422" y="210"/>
                </a:lnTo>
                <a:lnTo>
                  <a:pt x="428" y="194"/>
                </a:lnTo>
                <a:lnTo>
                  <a:pt x="438" y="182"/>
                </a:lnTo>
                <a:lnTo>
                  <a:pt x="448" y="174"/>
                </a:lnTo>
                <a:lnTo>
                  <a:pt x="448" y="174"/>
                </a:lnTo>
                <a:lnTo>
                  <a:pt x="460" y="170"/>
                </a:lnTo>
                <a:lnTo>
                  <a:pt x="474" y="168"/>
                </a:lnTo>
                <a:lnTo>
                  <a:pt x="486" y="172"/>
                </a:lnTo>
                <a:lnTo>
                  <a:pt x="500" y="176"/>
                </a:lnTo>
                <a:lnTo>
                  <a:pt x="512" y="182"/>
                </a:lnTo>
                <a:lnTo>
                  <a:pt x="526" y="190"/>
                </a:lnTo>
                <a:lnTo>
                  <a:pt x="550" y="206"/>
                </a:lnTo>
                <a:lnTo>
                  <a:pt x="572" y="220"/>
                </a:lnTo>
                <a:lnTo>
                  <a:pt x="582" y="224"/>
                </a:lnTo>
                <a:lnTo>
                  <a:pt x="590" y="228"/>
                </a:lnTo>
                <a:lnTo>
                  <a:pt x="596" y="228"/>
                </a:lnTo>
                <a:lnTo>
                  <a:pt x="602" y="224"/>
                </a:lnTo>
                <a:lnTo>
                  <a:pt x="606" y="218"/>
                </a:lnTo>
                <a:lnTo>
                  <a:pt x="608" y="206"/>
                </a:lnTo>
                <a:lnTo>
                  <a:pt x="608" y="206"/>
                </a:lnTo>
                <a:lnTo>
                  <a:pt x="608" y="182"/>
                </a:lnTo>
                <a:lnTo>
                  <a:pt x="606" y="158"/>
                </a:lnTo>
                <a:lnTo>
                  <a:pt x="602" y="130"/>
                </a:lnTo>
                <a:lnTo>
                  <a:pt x="598" y="100"/>
                </a:lnTo>
                <a:lnTo>
                  <a:pt x="584" y="44"/>
                </a:lnTo>
                <a:lnTo>
                  <a:pt x="574" y="0"/>
                </a:lnTo>
                <a:lnTo>
                  <a:pt x="0" y="0"/>
                </a:lnTo>
                <a:lnTo>
                  <a:pt x="0" y="5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2224088" y="1485900"/>
            <a:ext cx="1196975" cy="1190625"/>
          </a:xfrm>
          <a:custGeom>
            <a:avLst/>
            <a:gdLst>
              <a:gd name="T0" fmla="*/ 574 w 754"/>
              <a:gd name="T1" fmla="*/ 702 h 750"/>
              <a:gd name="T2" fmla="*/ 584 w 754"/>
              <a:gd name="T3" fmla="*/ 606 h 750"/>
              <a:gd name="T4" fmla="*/ 598 w 754"/>
              <a:gd name="T5" fmla="*/ 586 h 750"/>
              <a:gd name="T6" fmla="*/ 608 w 754"/>
              <a:gd name="T7" fmla="*/ 584 h 750"/>
              <a:gd name="T8" fmla="*/ 642 w 754"/>
              <a:gd name="T9" fmla="*/ 602 h 750"/>
              <a:gd name="T10" fmla="*/ 676 w 754"/>
              <a:gd name="T11" fmla="*/ 612 h 750"/>
              <a:gd name="T12" fmla="*/ 704 w 754"/>
              <a:gd name="T13" fmla="*/ 606 h 750"/>
              <a:gd name="T14" fmla="*/ 724 w 754"/>
              <a:gd name="T15" fmla="*/ 594 h 750"/>
              <a:gd name="T16" fmla="*/ 744 w 754"/>
              <a:gd name="T17" fmla="*/ 564 h 750"/>
              <a:gd name="T18" fmla="*/ 754 w 754"/>
              <a:gd name="T19" fmla="*/ 526 h 750"/>
              <a:gd name="T20" fmla="*/ 752 w 754"/>
              <a:gd name="T21" fmla="*/ 480 h 750"/>
              <a:gd name="T22" fmla="*/ 740 w 754"/>
              <a:gd name="T23" fmla="*/ 434 h 750"/>
              <a:gd name="T24" fmla="*/ 726 w 754"/>
              <a:gd name="T25" fmla="*/ 404 h 750"/>
              <a:gd name="T26" fmla="*/ 696 w 754"/>
              <a:gd name="T27" fmla="*/ 378 h 750"/>
              <a:gd name="T28" fmla="*/ 664 w 754"/>
              <a:gd name="T29" fmla="*/ 380 h 750"/>
              <a:gd name="T30" fmla="*/ 626 w 754"/>
              <a:gd name="T31" fmla="*/ 404 h 750"/>
              <a:gd name="T32" fmla="*/ 598 w 754"/>
              <a:gd name="T33" fmla="*/ 436 h 750"/>
              <a:gd name="T34" fmla="*/ 580 w 754"/>
              <a:gd name="T35" fmla="*/ 360 h 750"/>
              <a:gd name="T36" fmla="*/ 574 w 754"/>
              <a:gd name="T37" fmla="*/ 242 h 750"/>
              <a:gd name="T38" fmla="*/ 582 w 754"/>
              <a:gd name="T39" fmla="*/ 200 h 750"/>
              <a:gd name="T40" fmla="*/ 484 w 754"/>
              <a:gd name="T41" fmla="*/ 216 h 750"/>
              <a:gd name="T42" fmla="*/ 424 w 754"/>
              <a:gd name="T43" fmla="*/ 210 h 750"/>
              <a:gd name="T44" fmla="*/ 408 w 754"/>
              <a:gd name="T45" fmla="*/ 196 h 750"/>
              <a:gd name="T46" fmla="*/ 406 w 754"/>
              <a:gd name="T47" fmla="*/ 180 h 750"/>
              <a:gd name="T48" fmla="*/ 404 w 754"/>
              <a:gd name="T49" fmla="*/ 96 h 750"/>
              <a:gd name="T50" fmla="*/ 388 w 754"/>
              <a:gd name="T51" fmla="*/ 46 h 750"/>
              <a:gd name="T52" fmla="*/ 352 w 754"/>
              <a:gd name="T53" fmla="*/ 10 h 750"/>
              <a:gd name="T54" fmla="*/ 292 w 754"/>
              <a:gd name="T55" fmla="*/ 0 h 750"/>
              <a:gd name="T56" fmla="*/ 234 w 754"/>
              <a:gd name="T57" fmla="*/ 12 h 750"/>
              <a:gd name="T58" fmla="*/ 172 w 754"/>
              <a:gd name="T59" fmla="*/ 46 h 750"/>
              <a:gd name="T60" fmla="*/ 164 w 754"/>
              <a:gd name="T61" fmla="*/ 78 h 750"/>
              <a:gd name="T62" fmla="*/ 196 w 754"/>
              <a:gd name="T63" fmla="*/ 122 h 750"/>
              <a:gd name="T64" fmla="*/ 232 w 754"/>
              <a:gd name="T65" fmla="*/ 168 h 750"/>
              <a:gd name="T66" fmla="*/ 234 w 754"/>
              <a:gd name="T67" fmla="*/ 194 h 750"/>
              <a:gd name="T68" fmla="*/ 214 w 754"/>
              <a:gd name="T69" fmla="*/ 214 h 750"/>
              <a:gd name="T70" fmla="*/ 170 w 754"/>
              <a:gd name="T71" fmla="*/ 216 h 750"/>
              <a:gd name="T72" fmla="*/ 58 w 754"/>
              <a:gd name="T73" fmla="*/ 190 h 750"/>
              <a:gd name="T74" fmla="*/ 0 w 754"/>
              <a:gd name="T75" fmla="*/ 728 h 750"/>
              <a:gd name="T76" fmla="*/ 184 w 754"/>
              <a:gd name="T77" fmla="*/ 750 h 750"/>
              <a:gd name="T78" fmla="*/ 242 w 754"/>
              <a:gd name="T79" fmla="*/ 748 h 750"/>
              <a:gd name="T80" fmla="*/ 252 w 754"/>
              <a:gd name="T81" fmla="*/ 730 h 750"/>
              <a:gd name="T82" fmla="*/ 258 w 754"/>
              <a:gd name="T83" fmla="*/ 704 h 750"/>
              <a:gd name="T84" fmla="*/ 224 w 754"/>
              <a:gd name="T85" fmla="*/ 670 h 750"/>
              <a:gd name="T86" fmla="*/ 196 w 754"/>
              <a:gd name="T87" fmla="*/ 646 h 750"/>
              <a:gd name="T88" fmla="*/ 176 w 754"/>
              <a:gd name="T89" fmla="*/ 612 h 750"/>
              <a:gd name="T90" fmla="*/ 182 w 754"/>
              <a:gd name="T91" fmla="*/ 580 h 750"/>
              <a:gd name="T92" fmla="*/ 210 w 754"/>
              <a:gd name="T93" fmla="*/ 558 h 750"/>
              <a:gd name="T94" fmla="*/ 256 w 754"/>
              <a:gd name="T95" fmla="*/ 546 h 750"/>
              <a:gd name="T96" fmla="*/ 296 w 754"/>
              <a:gd name="T97" fmla="*/ 546 h 750"/>
              <a:gd name="T98" fmla="*/ 380 w 754"/>
              <a:gd name="T99" fmla="*/ 568 h 750"/>
              <a:gd name="T100" fmla="*/ 398 w 754"/>
              <a:gd name="T101" fmla="*/ 586 h 750"/>
              <a:gd name="T102" fmla="*/ 408 w 754"/>
              <a:gd name="T103" fmla="*/ 620 h 750"/>
              <a:gd name="T104" fmla="*/ 392 w 754"/>
              <a:gd name="T105" fmla="*/ 690 h 750"/>
              <a:gd name="T106" fmla="*/ 396 w 754"/>
              <a:gd name="T107" fmla="*/ 718 h 750"/>
              <a:gd name="T108" fmla="*/ 424 w 754"/>
              <a:gd name="T109" fmla="*/ 728 h 750"/>
              <a:gd name="T110" fmla="*/ 574 w 754"/>
              <a:gd name="T111" fmla="*/ 748 h 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4" h="750">
                <a:moveTo>
                  <a:pt x="574" y="748"/>
                </a:moveTo>
                <a:lnTo>
                  <a:pt x="574" y="748"/>
                </a:lnTo>
                <a:lnTo>
                  <a:pt x="574" y="702"/>
                </a:lnTo>
                <a:lnTo>
                  <a:pt x="576" y="650"/>
                </a:lnTo>
                <a:lnTo>
                  <a:pt x="580" y="626"/>
                </a:lnTo>
                <a:lnTo>
                  <a:pt x="584" y="606"/>
                </a:lnTo>
                <a:lnTo>
                  <a:pt x="590" y="592"/>
                </a:lnTo>
                <a:lnTo>
                  <a:pt x="594" y="588"/>
                </a:lnTo>
                <a:lnTo>
                  <a:pt x="598" y="586"/>
                </a:lnTo>
                <a:lnTo>
                  <a:pt x="598" y="586"/>
                </a:lnTo>
                <a:lnTo>
                  <a:pt x="604" y="584"/>
                </a:lnTo>
                <a:lnTo>
                  <a:pt x="608" y="584"/>
                </a:lnTo>
                <a:lnTo>
                  <a:pt x="620" y="588"/>
                </a:lnTo>
                <a:lnTo>
                  <a:pt x="630" y="594"/>
                </a:lnTo>
                <a:lnTo>
                  <a:pt x="642" y="602"/>
                </a:lnTo>
                <a:lnTo>
                  <a:pt x="654" y="608"/>
                </a:lnTo>
                <a:lnTo>
                  <a:pt x="668" y="612"/>
                </a:lnTo>
                <a:lnTo>
                  <a:pt x="676" y="612"/>
                </a:lnTo>
                <a:lnTo>
                  <a:pt x="684" y="612"/>
                </a:lnTo>
                <a:lnTo>
                  <a:pt x="694" y="610"/>
                </a:lnTo>
                <a:lnTo>
                  <a:pt x="704" y="606"/>
                </a:lnTo>
                <a:lnTo>
                  <a:pt x="704" y="606"/>
                </a:lnTo>
                <a:lnTo>
                  <a:pt x="714" y="600"/>
                </a:lnTo>
                <a:lnTo>
                  <a:pt x="724" y="594"/>
                </a:lnTo>
                <a:lnTo>
                  <a:pt x="732" y="586"/>
                </a:lnTo>
                <a:lnTo>
                  <a:pt x="738" y="576"/>
                </a:lnTo>
                <a:lnTo>
                  <a:pt x="744" y="564"/>
                </a:lnTo>
                <a:lnTo>
                  <a:pt x="748" y="552"/>
                </a:lnTo>
                <a:lnTo>
                  <a:pt x="752" y="538"/>
                </a:lnTo>
                <a:lnTo>
                  <a:pt x="754" y="526"/>
                </a:lnTo>
                <a:lnTo>
                  <a:pt x="754" y="510"/>
                </a:lnTo>
                <a:lnTo>
                  <a:pt x="754" y="496"/>
                </a:lnTo>
                <a:lnTo>
                  <a:pt x="752" y="480"/>
                </a:lnTo>
                <a:lnTo>
                  <a:pt x="750" y="464"/>
                </a:lnTo>
                <a:lnTo>
                  <a:pt x="746" y="450"/>
                </a:lnTo>
                <a:lnTo>
                  <a:pt x="740" y="434"/>
                </a:lnTo>
                <a:lnTo>
                  <a:pt x="734" y="418"/>
                </a:lnTo>
                <a:lnTo>
                  <a:pt x="726" y="404"/>
                </a:lnTo>
                <a:lnTo>
                  <a:pt x="726" y="404"/>
                </a:lnTo>
                <a:lnTo>
                  <a:pt x="716" y="392"/>
                </a:lnTo>
                <a:lnTo>
                  <a:pt x="706" y="382"/>
                </a:lnTo>
                <a:lnTo>
                  <a:pt x="696" y="378"/>
                </a:lnTo>
                <a:lnTo>
                  <a:pt x="686" y="376"/>
                </a:lnTo>
                <a:lnTo>
                  <a:pt x="676" y="376"/>
                </a:lnTo>
                <a:lnTo>
                  <a:pt x="664" y="380"/>
                </a:lnTo>
                <a:lnTo>
                  <a:pt x="654" y="384"/>
                </a:lnTo>
                <a:lnTo>
                  <a:pt x="644" y="390"/>
                </a:lnTo>
                <a:lnTo>
                  <a:pt x="626" y="404"/>
                </a:lnTo>
                <a:lnTo>
                  <a:pt x="610" y="420"/>
                </a:lnTo>
                <a:lnTo>
                  <a:pt x="598" y="436"/>
                </a:lnTo>
                <a:lnTo>
                  <a:pt x="598" y="436"/>
                </a:lnTo>
                <a:lnTo>
                  <a:pt x="592" y="414"/>
                </a:lnTo>
                <a:lnTo>
                  <a:pt x="586" y="390"/>
                </a:lnTo>
                <a:lnTo>
                  <a:pt x="580" y="360"/>
                </a:lnTo>
                <a:lnTo>
                  <a:pt x="576" y="322"/>
                </a:lnTo>
                <a:lnTo>
                  <a:pt x="574" y="284"/>
                </a:lnTo>
                <a:lnTo>
                  <a:pt x="574" y="242"/>
                </a:lnTo>
                <a:lnTo>
                  <a:pt x="578" y="220"/>
                </a:lnTo>
                <a:lnTo>
                  <a:pt x="582" y="200"/>
                </a:lnTo>
                <a:lnTo>
                  <a:pt x="582" y="200"/>
                </a:lnTo>
                <a:lnTo>
                  <a:pt x="546" y="208"/>
                </a:lnTo>
                <a:lnTo>
                  <a:pt x="514" y="214"/>
                </a:lnTo>
                <a:lnTo>
                  <a:pt x="484" y="216"/>
                </a:lnTo>
                <a:lnTo>
                  <a:pt x="456" y="216"/>
                </a:lnTo>
                <a:lnTo>
                  <a:pt x="434" y="214"/>
                </a:lnTo>
                <a:lnTo>
                  <a:pt x="424" y="210"/>
                </a:lnTo>
                <a:lnTo>
                  <a:pt x="416" y="206"/>
                </a:lnTo>
                <a:lnTo>
                  <a:pt x="412" y="202"/>
                </a:lnTo>
                <a:lnTo>
                  <a:pt x="408" y="196"/>
                </a:lnTo>
                <a:lnTo>
                  <a:pt x="406" y="188"/>
                </a:lnTo>
                <a:lnTo>
                  <a:pt x="406" y="180"/>
                </a:lnTo>
                <a:lnTo>
                  <a:pt x="406" y="180"/>
                </a:lnTo>
                <a:lnTo>
                  <a:pt x="408" y="148"/>
                </a:lnTo>
                <a:lnTo>
                  <a:pt x="408" y="114"/>
                </a:lnTo>
                <a:lnTo>
                  <a:pt x="404" y="96"/>
                </a:lnTo>
                <a:lnTo>
                  <a:pt x="402" y="78"/>
                </a:lnTo>
                <a:lnTo>
                  <a:pt x="396" y="62"/>
                </a:lnTo>
                <a:lnTo>
                  <a:pt x="388" y="46"/>
                </a:lnTo>
                <a:lnTo>
                  <a:pt x="378" y="32"/>
                </a:lnTo>
                <a:lnTo>
                  <a:pt x="366" y="20"/>
                </a:lnTo>
                <a:lnTo>
                  <a:pt x="352" y="10"/>
                </a:lnTo>
                <a:lnTo>
                  <a:pt x="334" y="4"/>
                </a:lnTo>
                <a:lnTo>
                  <a:pt x="314" y="0"/>
                </a:lnTo>
                <a:lnTo>
                  <a:pt x="292" y="0"/>
                </a:lnTo>
                <a:lnTo>
                  <a:pt x="264" y="4"/>
                </a:lnTo>
                <a:lnTo>
                  <a:pt x="234" y="12"/>
                </a:lnTo>
                <a:lnTo>
                  <a:pt x="234" y="12"/>
                </a:lnTo>
                <a:lnTo>
                  <a:pt x="206" y="24"/>
                </a:lnTo>
                <a:lnTo>
                  <a:pt x="186" y="34"/>
                </a:lnTo>
                <a:lnTo>
                  <a:pt x="172" y="46"/>
                </a:lnTo>
                <a:lnTo>
                  <a:pt x="164" y="56"/>
                </a:lnTo>
                <a:lnTo>
                  <a:pt x="162" y="66"/>
                </a:lnTo>
                <a:lnTo>
                  <a:pt x="164" y="78"/>
                </a:lnTo>
                <a:lnTo>
                  <a:pt x="168" y="88"/>
                </a:lnTo>
                <a:lnTo>
                  <a:pt x="176" y="100"/>
                </a:lnTo>
                <a:lnTo>
                  <a:pt x="196" y="122"/>
                </a:lnTo>
                <a:lnTo>
                  <a:pt x="218" y="144"/>
                </a:lnTo>
                <a:lnTo>
                  <a:pt x="226" y="156"/>
                </a:lnTo>
                <a:lnTo>
                  <a:pt x="232" y="168"/>
                </a:lnTo>
                <a:lnTo>
                  <a:pt x="236" y="182"/>
                </a:lnTo>
                <a:lnTo>
                  <a:pt x="234" y="194"/>
                </a:lnTo>
                <a:lnTo>
                  <a:pt x="234" y="194"/>
                </a:lnTo>
                <a:lnTo>
                  <a:pt x="230" y="204"/>
                </a:lnTo>
                <a:lnTo>
                  <a:pt x="224" y="210"/>
                </a:lnTo>
                <a:lnTo>
                  <a:pt x="214" y="214"/>
                </a:lnTo>
                <a:lnTo>
                  <a:pt x="200" y="218"/>
                </a:lnTo>
                <a:lnTo>
                  <a:pt x="186" y="218"/>
                </a:lnTo>
                <a:lnTo>
                  <a:pt x="170" y="216"/>
                </a:lnTo>
                <a:lnTo>
                  <a:pt x="134" y="210"/>
                </a:lnTo>
                <a:lnTo>
                  <a:pt x="96" y="202"/>
                </a:lnTo>
                <a:lnTo>
                  <a:pt x="58" y="190"/>
                </a:lnTo>
                <a:lnTo>
                  <a:pt x="0" y="168"/>
                </a:lnTo>
                <a:lnTo>
                  <a:pt x="0" y="728"/>
                </a:lnTo>
                <a:lnTo>
                  <a:pt x="0" y="728"/>
                </a:lnTo>
                <a:lnTo>
                  <a:pt x="66" y="738"/>
                </a:lnTo>
                <a:lnTo>
                  <a:pt x="146" y="746"/>
                </a:lnTo>
                <a:lnTo>
                  <a:pt x="184" y="750"/>
                </a:lnTo>
                <a:lnTo>
                  <a:pt x="214" y="750"/>
                </a:lnTo>
                <a:lnTo>
                  <a:pt x="236" y="750"/>
                </a:lnTo>
                <a:lnTo>
                  <a:pt x="242" y="748"/>
                </a:lnTo>
                <a:lnTo>
                  <a:pt x="246" y="744"/>
                </a:lnTo>
                <a:lnTo>
                  <a:pt x="246" y="744"/>
                </a:lnTo>
                <a:lnTo>
                  <a:pt x="252" y="730"/>
                </a:lnTo>
                <a:lnTo>
                  <a:pt x="256" y="722"/>
                </a:lnTo>
                <a:lnTo>
                  <a:pt x="258" y="714"/>
                </a:lnTo>
                <a:lnTo>
                  <a:pt x="258" y="704"/>
                </a:lnTo>
                <a:lnTo>
                  <a:pt x="252" y="694"/>
                </a:lnTo>
                <a:lnTo>
                  <a:pt x="242" y="682"/>
                </a:lnTo>
                <a:lnTo>
                  <a:pt x="224" y="670"/>
                </a:lnTo>
                <a:lnTo>
                  <a:pt x="224" y="670"/>
                </a:lnTo>
                <a:lnTo>
                  <a:pt x="208" y="658"/>
                </a:lnTo>
                <a:lnTo>
                  <a:pt x="196" y="646"/>
                </a:lnTo>
                <a:lnTo>
                  <a:pt x="186" y="636"/>
                </a:lnTo>
                <a:lnTo>
                  <a:pt x="180" y="624"/>
                </a:lnTo>
                <a:lnTo>
                  <a:pt x="176" y="612"/>
                </a:lnTo>
                <a:lnTo>
                  <a:pt x="176" y="602"/>
                </a:lnTo>
                <a:lnTo>
                  <a:pt x="178" y="590"/>
                </a:lnTo>
                <a:lnTo>
                  <a:pt x="182" y="580"/>
                </a:lnTo>
                <a:lnTo>
                  <a:pt x="190" y="572"/>
                </a:lnTo>
                <a:lnTo>
                  <a:pt x="198" y="564"/>
                </a:lnTo>
                <a:lnTo>
                  <a:pt x="210" y="558"/>
                </a:lnTo>
                <a:lnTo>
                  <a:pt x="224" y="552"/>
                </a:lnTo>
                <a:lnTo>
                  <a:pt x="238" y="548"/>
                </a:lnTo>
                <a:lnTo>
                  <a:pt x="256" y="546"/>
                </a:lnTo>
                <a:lnTo>
                  <a:pt x="274" y="544"/>
                </a:lnTo>
                <a:lnTo>
                  <a:pt x="296" y="546"/>
                </a:lnTo>
                <a:lnTo>
                  <a:pt x="296" y="546"/>
                </a:lnTo>
                <a:lnTo>
                  <a:pt x="330" y="550"/>
                </a:lnTo>
                <a:lnTo>
                  <a:pt x="358" y="558"/>
                </a:lnTo>
                <a:lnTo>
                  <a:pt x="380" y="568"/>
                </a:lnTo>
                <a:lnTo>
                  <a:pt x="386" y="574"/>
                </a:lnTo>
                <a:lnTo>
                  <a:pt x="394" y="580"/>
                </a:lnTo>
                <a:lnTo>
                  <a:pt x="398" y="586"/>
                </a:lnTo>
                <a:lnTo>
                  <a:pt x="402" y="592"/>
                </a:lnTo>
                <a:lnTo>
                  <a:pt x="406" y="606"/>
                </a:lnTo>
                <a:lnTo>
                  <a:pt x="408" y="620"/>
                </a:lnTo>
                <a:lnTo>
                  <a:pt x="406" y="634"/>
                </a:lnTo>
                <a:lnTo>
                  <a:pt x="398" y="664"/>
                </a:lnTo>
                <a:lnTo>
                  <a:pt x="392" y="690"/>
                </a:lnTo>
                <a:lnTo>
                  <a:pt x="390" y="700"/>
                </a:lnTo>
                <a:lnTo>
                  <a:pt x="390" y="710"/>
                </a:lnTo>
                <a:lnTo>
                  <a:pt x="396" y="718"/>
                </a:lnTo>
                <a:lnTo>
                  <a:pt x="406" y="724"/>
                </a:lnTo>
                <a:lnTo>
                  <a:pt x="406" y="724"/>
                </a:lnTo>
                <a:lnTo>
                  <a:pt x="424" y="728"/>
                </a:lnTo>
                <a:lnTo>
                  <a:pt x="446" y="732"/>
                </a:lnTo>
                <a:lnTo>
                  <a:pt x="490" y="740"/>
                </a:lnTo>
                <a:lnTo>
                  <a:pt x="574" y="748"/>
                </a:lnTo>
                <a:lnTo>
                  <a:pt x="574" y="74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224088" y="3502025"/>
            <a:ext cx="1273175" cy="1104900"/>
          </a:xfrm>
          <a:custGeom>
            <a:avLst/>
            <a:gdLst>
              <a:gd name="T0" fmla="*/ 586 w 802"/>
              <a:gd name="T1" fmla="*/ 564 h 696"/>
              <a:gd name="T2" fmla="*/ 586 w 802"/>
              <a:gd name="T3" fmla="*/ 458 h 696"/>
              <a:gd name="T4" fmla="*/ 592 w 802"/>
              <a:gd name="T5" fmla="*/ 412 h 696"/>
              <a:gd name="T6" fmla="*/ 610 w 802"/>
              <a:gd name="T7" fmla="*/ 400 h 696"/>
              <a:gd name="T8" fmla="*/ 650 w 802"/>
              <a:gd name="T9" fmla="*/ 416 h 696"/>
              <a:gd name="T10" fmla="*/ 676 w 802"/>
              <a:gd name="T11" fmla="*/ 432 h 696"/>
              <a:gd name="T12" fmla="*/ 734 w 802"/>
              <a:gd name="T13" fmla="*/ 450 h 696"/>
              <a:gd name="T14" fmla="*/ 780 w 802"/>
              <a:gd name="T15" fmla="*/ 438 h 696"/>
              <a:gd name="T16" fmla="*/ 800 w 802"/>
              <a:gd name="T17" fmla="*/ 402 h 696"/>
              <a:gd name="T18" fmla="*/ 792 w 802"/>
              <a:gd name="T19" fmla="*/ 354 h 696"/>
              <a:gd name="T20" fmla="*/ 754 w 802"/>
              <a:gd name="T21" fmla="*/ 302 h 696"/>
              <a:gd name="T22" fmla="*/ 710 w 802"/>
              <a:gd name="T23" fmla="*/ 266 h 696"/>
              <a:gd name="T24" fmla="*/ 652 w 802"/>
              <a:gd name="T25" fmla="*/ 250 h 696"/>
              <a:gd name="T26" fmla="*/ 600 w 802"/>
              <a:gd name="T27" fmla="*/ 266 h 696"/>
              <a:gd name="T28" fmla="*/ 554 w 802"/>
              <a:gd name="T29" fmla="*/ 42 h 696"/>
              <a:gd name="T30" fmla="*/ 558 w 802"/>
              <a:gd name="T31" fmla="*/ 10 h 696"/>
              <a:gd name="T32" fmla="*/ 442 w 802"/>
              <a:gd name="T33" fmla="*/ 2 h 696"/>
              <a:gd name="T34" fmla="*/ 376 w 802"/>
              <a:gd name="T35" fmla="*/ 24 h 696"/>
              <a:gd name="T36" fmla="*/ 372 w 802"/>
              <a:gd name="T37" fmla="*/ 44 h 696"/>
              <a:gd name="T38" fmla="*/ 406 w 802"/>
              <a:gd name="T39" fmla="*/ 108 h 696"/>
              <a:gd name="T40" fmla="*/ 438 w 802"/>
              <a:gd name="T41" fmla="*/ 178 h 696"/>
              <a:gd name="T42" fmla="*/ 434 w 802"/>
              <a:gd name="T43" fmla="*/ 210 h 696"/>
              <a:gd name="T44" fmla="*/ 394 w 802"/>
              <a:gd name="T45" fmla="*/ 244 h 696"/>
              <a:gd name="T46" fmla="*/ 334 w 802"/>
              <a:gd name="T47" fmla="*/ 260 h 696"/>
              <a:gd name="T48" fmla="*/ 272 w 802"/>
              <a:gd name="T49" fmla="*/ 248 h 696"/>
              <a:gd name="T50" fmla="*/ 234 w 802"/>
              <a:gd name="T51" fmla="*/ 210 h 696"/>
              <a:gd name="T52" fmla="*/ 216 w 802"/>
              <a:gd name="T53" fmla="*/ 152 h 696"/>
              <a:gd name="T54" fmla="*/ 232 w 802"/>
              <a:gd name="T55" fmla="*/ 98 h 696"/>
              <a:gd name="T56" fmla="*/ 246 w 802"/>
              <a:gd name="T57" fmla="*/ 60 h 696"/>
              <a:gd name="T58" fmla="*/ 214 w 802"/>
              <a:gd name="T59" fmla="*/ 28 h 696"/>
              <a:gd name="T60" fmla="*/ 124 w 802"/>
              <a:gd name="T61" fmla="*/ 20 h 696"/>
              <a:gd name="T62" fmla="*/ 42 w 802"/>
              <a:gd name="T63" fmla="*/ 54 h 696"/>
              <a:gd name="T64" fmla="*/ 54 w 802"/>
              <a:gd name="T65" fmla="*/ 618 h 696"/>
              <a:gd name="T66" fmla="*/ 206 w 802"/>
              <a:gd name="T67" fmla="*/ 640 h 696"/>
              <a:gd name="T68" fmla="*/ 242 w 802"/>
              <a:gd name="T69" fmla="*/ 654 h 696"/>
              <a:gd name="T70" fmla="*/ 270 w 802"/>
              <a:gd name="T71" fmla="*/ 648 h 696"/>
              <a:gd name="T72" fmla="*/ 282 w 802"/>
              <a:gd name="T73" fmla="*/ 622 h 696"/>
              <a:gd name="T74" fmla="*/ 272 w 802"/>
              <a:gd name="T75" fmla="*/ 578 h 696"/>
              <a:gd name="T76" fmla="*/ 248 w 802"/>
              <a:gd name="T77" fmla="*/ 538 h 696"/>
              <a:gd name="T78" fmla="*/ 246 w 802"/>
              <a:gd name="T79" fmla="*/ 490 h 696"/>
              <a:gd name="T80" fmla="*/ 284 w 802"/>
              <a:gd name="T81" fmla="*/ 462 h 696"/>
              <a:gd name="T82" fmla="*/ 348 w 802"/>
              <a:gd name="T83" fmla="*/ 454 h 696"/>
              <a:gd name="T84" fmla="*/ 406 w 802"/>
              <a:gd name="T85" fmla="*/ 466 h 696"/>
              <a:gd name="T86" fmla="*/ 460 w 802"/>
              <a:gd name="T87" fmla="*/ 494 h 696"/>
              <a:gd name="T88" fmla="*/ 470 w 802"/>
              <a:gd name="T89" fmla="*/ 534 h 696"/>
              <a:gd name="T90" fmla="*/ 428 w 802"/>
              <a:gd name="T91" fmla="*/ 612 h 696"/>
              <a:gd name="T92" fmla="*/ 392 w 802"/>
              <a:gd name="T93" fmla="*/ 676 h 696"/>
              <a:gd name="T94" fmla="*/ 404 w 802"/>
              <a:gd name="T95" fmla="*/ 694 h 696"/>
              <a:gd name="T96" fmla="*/ 478 w 802"/>
              <a:gd name="T97" fmla="*/ 682 h 696"/>
              <a:gd name="T98" fmla="*/ 576 w 802"/>
              <a:gd name="T99" fmla="*/ 636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02" h="696">
                <a:moveTo>
                  <a:pt x="600" y="622"/>
                </a:moveTo>
                <a:lnTo>
                  <a:pt x="600" y="622"/>
                </a:lnTo>
                <a:lnTo>
                  <a:pt x="590" y="580"/>
                </a:lnTo>
                <a:lnTo>
                  <a:pt x="586" y="564"/>
                </a:lnTo>
                <a:lnTo>
                  <a:pt x="586" y="564"/>
                </a:lnTo>
                <a:lnTo>
                  <a:pt x="588" y="546"/>
                </a:lnTo>
                <a:lnTo>
                  <a:pt x="588" y="514"/>
                </a:lnTo>
                <a:lnTo>
                  <a:pt x="586" y="458"/>
                </a:lnTo>
                <a:lnTo>
                  <a:pt x="586" y="458"/>
                </a:lnTo>
                <a:lnTo>
                  <a:pt x="588" y="430"/>
                </a:lnTo>
                <a:lnTo>
                  <a:pt x="590" y="420"/>
                </a:lnTo>
                <a:lnTo>
                  <a:pt x="592" y="412"/>
                </a:lnTo>
                <a:lnTo>
                  <a:pt x="596" y="406"/>
                </a:lnTo>
                <a:lnTo>
                  <a:pt x="600" y="402"/>
                </a:lnTo>
                <a:lnTo>
                  <a:pt x="604" y="400"/>
                </a:lnTo>
                <a:lnTo>
                  <a:pt x="610" y="400"/>
                </a:lnTo>
                <a:lnTo>
                  <a:pt x="620" y="402"/>
                </a:lnTo>
                <a:lnTo>
                  <a:pt x="632" y="408"/>
                </a:lnTo>
                <a:lnTo>
                  <a:pt x="642" y="412"/>
                </a:lnTo>
                <a:lnTo>
                  <a:pt x="650" y="416"/>
                </a:lnTo>
                <a:lnTo>
                  <a:pt x="650" y="416"/>
                </a:lnTo>
                <a:lnTo>
                  <a:pt x="658" y="418"/>
                </a:lnTo>
                <a:lnTo>
                  <a:pt x="666" y="424"/>
                </a:lnTo>
                <a:lnTo>
                  <a:pt x="676" y="432"/>
                </a:lnTo>
                <a:lnTo>
                  <a:pt x="686" y="440"/>
                </a:lnTo>
                <a:lnTo>
                  <a:pt x="698" y="446"/>
                </a:lnTo>
                <a:lnTo>
                  <a:pt x="714" y="450"/>
                </a:lnTo>
                <a:lnTo>
                  <a:pt x="734" y="450"/>
                </a:lnTo>
                <a:lnTo>
                  <a:pt x="758" y="448"/>
                </a:lnTo>
                <a:lnTo>
                  <a:pt x="758" y="448"/>
                </a:lnTo>
                <a:lnTo>
                  <a:pt x="770" y="442"/>
                </a:lnTo>
                <a:lnTo>
                  <a:pt x="780" y="438"/>
                </a:lnTo>
                <a:lnTo>
                  <a:pt x="788" y="430"/>
                </a:lnTo>
                <a:lnTo>
                  <a:pt x="794" y="422"/>
                </a:lnTo>
                <a:lnTo>
                  <a:pt x="798" y="412"/>
                </a:lnTo>
                <a:lnTo>
                  <a:pt x="800" y="402"/>
                </a:lnTo>
                <a:lnTo>
                  <a:pt x="802" y="390"/>
                </a:lnTo>
                <a:lnTo>
                  <a:pt x="800" y="380"/>
                </a:lnTo>
                <a:lnTo>
                  <a:pt x="796" y="366"/>
                </a:lnTo>
                <a:lnTo>
                  <a:pt x="792" y="354"/>
                </a:lnTo>
                <a:lnTo>
                  <a:pt x="784" y="340"/>
                </a:lnTo>
                <a:lnTo>
                  <a:pt x="776" y="328"/>
                </a:lnTo>
                <a:lnTo>
                  <a:pt x="766" y="314"/>
                </a:lnTo>
                <a:lnTo>
                  <a:pt x="754" y="302"/>
                </a:lnTo>
                <a:lnTo>
                  <a:pt x="740" y="288"/>
                </a:lnTo>
                <a:lnTo>
                  <a:pt x="726" y="276"/>
                </a:lnTo>
                <a:lnTo>
                  <a:pt x="726" y="276"/>
                </a:lnTo>
                <a:lnTo>
                  <a:pt x="710" y="266"/>
                </a:lnTo>
                <a:lnTo>
                  <a:pt x="694" y="258"/>
                </a:lnTo>
                <a:lnTo>
                  <a:pt x="680" y="254"/>
                </a:lnTo>
                <a:lnTo>
                  <a:pt x="666" y="250"/>
                </a:lnTo>
                <a:lnTo>
                  <a:pt x="652" y="250"/>
                </a:lnTo>
                <a:lnTo>
                  <a:pt x="640" y="252"/>
                </a:lnTo>
                <a:lnTo>
                  <a:pt x="630" y="254"/>
                </a:lnTo>
                <a:lnTo>
                  <a:pt x="618" y="258"/>
                </a:lnTo>
                <a:lnTo>
                  <a:pt x="600" y="266"/>
                </a:lnTo>
                <a:lnTo>
                  <a:pt x="588" y="276"/>
                </a:lnTo>
                <a:lnTo>
                  <a:pt x="576" y="286"/>
                </a:lnTo>
                <a:lnTo>
                  <a:pt x="576" y="286"/>
                </a:lnTo>
                <a:lnTo>
                  <a:pt x="554" y="42"/>
                </a:lnTo>
                <a:lnTo>
                  <a:pt x="554" y="42"/>
                </a:lnTo>
                <a:lnTo>
                  <a:pt x="554" y="28"/>
                </a:lnTo>
                <a:lnTo>
                  <a:pt x="558" y="10"/>
                </a:lnTo>
                <a:lnTo>
                  <a:pt x="558" y="10"/>
                </a:lnTo>
                <a:lnTo>
                  <a:pt x="528" y="4"/>
                </a:lnTo>
                <a:lnTo>
                  <a:pt x="498" y="0"/>
                </a:lnTo>
                <a:lnTo>
                  <a:pt x="470" y="0"/>
                </a:lnTo>
                <a:lnTo>
                  <a:pt x="442" y="2"/>
                </a:lnTo>
                <a:lnTo>
                  <a:pt x="418" y="6"/>
                </a:lnTo>
                <a:lnTo>
                  <a:pt x="396" y="12"/>
                </a:lnTo>
                <a:lnTo>
                  <a:pt x="382" y="18"/>
                </a:lnTo>
                <a:lnTo>
                  <a:pt x="376" y="24"/>
                </a:lnTo>
                <a:lnTo>
                  <a:pt x="374" y="28"/>
                </a:lnTo>
                <a:lnTo>
                  <a:pt x="374" y="28"/>
                </a:lnTo>
                <a:lnTo>
                  <a:pt x="372" y="36"/>
                </a:lnTo>
                <a:lnTo>
                  <a:pt x="372" y="44"/>
                </a:lnTo>
                <a:lnTo>
                  <a:pt x="374" y="54"/>
                </a:lnTo>
                <a:lnTo>
                  <a:pt x="378" y="64"/>
                </a:lnTo>
                <a:lnTo>
                  <a:pt x="390" y="84"/>
                </a:lnTo>
                <a:lnTo>
                  <a:pt x="406" y="108"/>
                </a:lnTo>
                <a:lnTo>
                  <a:pt x="420" y="132"/>
                </a:lnTo>
                <a:lnTo>
                  <a:pt x="432" y="156"/>
                </a:lnTo>
                <a:lnTo>
                  <a:pt x="436" y="166"/>
                </a:lnTo>
                <a:lnTo>
                  <a:pt x="438" y="178"/>
                </a:lnTo>
                <a:lnTo>
                  <a:pt x="440" y="188"/>
                </a:lnTo>
                <a:lnTo>
                  <a:pt x="438" y="200"/>
                </a:lnTo>
                <a:lnTo>
                  <a:pt x="438" y="200"/>
                </a:lnTo>
                <a:lnTo>
                  <a:pt x="434" y="210"/>
                </a:lnTo>
                <a:lnTo>
                  <a:pt x="426" y="218"/>
                </a:lnTo>
                <a:lnTo>
                  <a:pt x="418" y="228"/>
                </a:lnTo>
                <a:lnTo>
                  <a:pt x="406" y="236"/>
                </a:lnTo>
                <a:lnTo>
                  <a:pt x="394" y="244"/>
                </a:lnTo>
                <a:lnTo>
                  <a:pt x="380" y="250"/>
                </a:lnTo>
                <a:lnTo>
                  <a:pt x="366" y="254"/>
                </a:lnTo>
                <a:lnTo>
                  <a:pt x="350" y="258"/>
                </a:lnTo>
                <a:lnTo>
                  <a:pt x="334" y="260"/>
                </a:lnTo>
                <a:lnTo>
                  <a:pt x="318" y="260"/>
                </a:lnTo>
                <a:lnTo>
                  <a:pt x="302" y="258"/>
                </a:lnTo>
                <a:lnTo>
                  <a:pt x="286" y="254"/>
                </a:lnTo>
                <a:lnTo>
                  <a:pt x="272" y="248"/>
                </a:lnTo>
                <a:lnTo>
                  <a:pt x="258" y="238"/>
                </a:lnTo>
                <a:lnTo>
                  <a:pt x="246" y="226"/>
                </a:lnTo>
                <a:lnTo>
                  <a:pt x="234" y="210"/>
                </a:lnTo>
                <a:lnTo>
                  <a:pt x="234" y="210"/>
                </a:lnTo>
                <a:lnTo>
                  <a:pt x="226" y="194"/>
                </a:lnTo>
                <a:lnTo>
                  <a:pt x="220" y="178"/>
                </a:lnTo>
                <a:lnTo>
                  <a:pt x="216" y="166"/>
                </a:lnTo>
                <a:lnTo>
                  <a:pt x="216" y="152"/>
                </a:lnTo>
                <a:lnTo>
                  <a:pt x="216" y="142"/>
                </a:lnTo>
                <a:lnTo>
                  <a:pt x="218" y="132"/>
                </a:lnTo>
                <a:lnTo>
                  <a:pt x="224" y="114"/>
                </a:lnTo>
                <a:lnTo>
                  <a:pt x="232" y="98"/>
                </a:lnTo>
                <a:lnTo>
                  <a:pt x="240" y="84"/>
                </a:lnTo>
                <a:lnTo>
                  <a:pt x="246" y="72"/>
                </a:lnTo>
                <a:lnTo>
                  <a:pt x="246" y="66"/>
                </a:lnTo>
                <a:lnTo>
                  <a:pt x="246" y="60"/>
                </a:lnTo>
                <a:lnTo>
                  <a:pt x="246" y="60"/>
                </a:lnTo>
                <a:lnTo>
                  <a:pt x="238" y="48"/>
                </a:lnTo>
                <a:lnTo>
                  <a:pt x="228" y="38"/>
                </a:lnTo>
                <a:lnTo>
                  <a:pt x="214" y="28"/>
                </a:lnTo>
                <a:lnTo>
                  <a:pt x="194" y="20"/>
                </a:lnTo>
                <a:lnTo>
                  <a:pt x="174" y="16"/>
                </a:lnTo>
                <a:lnTo>
                  <a:pt x="150" y="16"/>
                </a:lnTo>
                <a:lnTo>
                  <a:pt x="124" y="20"/>
                </a:lnTo>
                <a:lnTo>
                  <a:pt x="110" y="24"/>
                </a:lnTo>
                <a:lnTo>
                  <a:pt x="96" y="28"/>
                </a:lnTo>
                <a:lnTo>
                  <a:pt x="96" y="28"/>
                </a:lnTo>
                <a:lnTo>
                  <a:pt x="42" y="54"/>
                </a:lnTo>
                <a:lnTo>
                  <a:pt x="0" y="76"/>
                </a:lnTo>
                <a:lnTo>
                  <a:pt x="0" y="616"/>
                </a:lnTo>
                <a:lnTo>
                  <a:pt x="0" y="616"/>
                </a:lnTo>
                <a:lnTo>
                  <a:pt x="54" y="618"/>
                </a:lnTo>
                <a:lnTo>
                  <a:pt x="120" y="624"/>
                </a:lnTo>
                <a:lnTo>
                  <a:pt x="152" y="628"/>
                </a:lnTo>
                <a:lnTo>
                  <a:pt x="182" y="632"/>
                </a:lnTo>
                <a:lnTo>
                  <a:pt x="206" y="640"/>
                </a:lnTo>
                <a:lnTo>
                  <a:pt x="224" y="646"/>
                </a:lnTo>
                <a:lnTo>
                  <a:pt x="224" y="646"/>
                </a:lnTo>
                <a:lnTo>
                  <a:pt x="232" y="652"/>
                </a:lnTo>
                <a:lnTo>
                  <a:pt x="242" y="654"/>
                </a:lnTo>
                <a:lnTo>
                  <a:pt x="250" y="656"/>
                </a:lnTo>
                <a:lnTo>
                  <a:pt x="256" y="654"/>
                </a:lnTo>
                <a:lnTo>
                  <a:pt x="264" y="652"/>
                </a:lnTo>
                <a:lnTo>
                  <a:pt x="270" y="648"/>
                </a:lnTo>
                <a:lnTo>
                  <a:pt x="274" y="644"/>
                </a:lnTo>
                <a:lnTo>
                  <a:pt x="278" y="638"/>
                </a:lnTo>
                <a:lnTo>
                  <a:pt x="280" y="630"/>
                </a:lnTo>
                <a:lnTo>
                  <a:pt x="282" y="622"/>
                </a:lnTo>
                <a:lnTo>
                  <a:pt x="282" y="612"/>
                </a:lnTo>
                <a:lnTo>
                  <a:pt x="280" y="602"/>
                </a:lnTo>
                <a:lnTo>
                  <a:pt x="276" y="590"/>
                </a:lnTo>
                <a:lnTo>
                  <a:pt x="272" y="578"/>
                </a:lnTo>
                <a:lnTo>
                  <a:pt x="264" y="564"/>
                </a:lnTo>
                <a:lnTo>
                  <a:pt x="256" y="550"/>
                </a:lnTo>
                <a:lnTo>
                  <a:pt x="256" y="550"/>
                </a:lnTo>
                <a:lnTo>
                  <a:pt x="248" y="538"/>
                </a:lnTo>
                <a:lnTo>
                  <a:pt x="242" y="524"/>
                </a:lnTo>
                <a:lnTo>
                  <a:pt x="240" y="512"/>
                </a:lnTo>
                <a:lnTo>
                  <a:pt x="242" y="502"/>
                </a:lnTo>
                <a:lnTo>
                  <a:pt x="246" y="490"/>
                </a:lnTo>
                <a:lnTo>
                  <a:pt x="252" y="482"/>
                </a:lnTo>
                <a:lnTo>
                  <a:pt x="260" y="474"/>
                </a:lnTo>
                <a:lnTo>
                  <a:pt x="270" y="468"/>
                </a:lnTo>
                <a:lnTo>
                  <a:pt x="284" y="462"/>
                </a:lnTo>
                <a:lnTo>
                  <a:pt x="298" y="458"/>
                </a:lnTo>
                <a:lnTo>
                  <a:pt x="312" y="454"/>
                </a:lnTo>
                <a:lnTo>
                  <a:pt x="330" y="454"/>
                </a:lnTo>
                <a:lnTo>
                  <a:pt x="348" y="454"/>
                </a:lnTo>
                <a:lnTo>
                  <a:pt x="366" y="456"/>
                </a:lnTo>
                <a:lnTo>
                  <a:pt x="386" y="460"/>
                </a:lnTo>
                <a:lnTo>
                  <a:pt x="406" y="466"/>
                </a:lnTo>
                <a:lnTo>
                  <a:pt x="406" y="466"/>
                </a:lnTo>
                <a:lnTo>
                  <a:pt x="424" y="472"/>
                </a:lnTo>
                <a:lnTo>
                  <a:pt x="438" y="480"/>
                </a:lnTo>
                <a:lnTo>
                  <a:pt x="450" y="486"/>
                </a:lnTo>
                <a:lnTo>
                  <a:pt x="460" y="494"/>
                </a:lnTo>
                <a:lnTo>
                  <a:pt x="466" y="504"/>
                </a:lnTo>
                <a:lnTo>
                  <a:pt x="470" y="512"/>
                </a:lnTo>
                <a:lnTo>
                  <a:pt x="472" y="522"/>
                </a:lnTo>
                <a:lnTo>
                  <a:pt x="470" y="534"/>
                </a:lnTo>
                <a:lnTo>
                  <a:pt x="468" y="544"/>
                </a:lnTo>
                <a:lnTo>
                  <a:pt x="462" y="556"/>
                </a:lnTo>
                <a:lnTo>
                  <a:pt x="448" y="582"/>
                </a:lnTo>
                <a:lnTo>
                  <a:pt x="428" y="612"/>
                </a:lnTo>
                <a:lnTo>
                  <a:pt x="406" y="646"/>
                </a:lnTo>
                <a:lnTo>
                  <a:pt x="406" y="646"/>
                </a:lnTo>
                <a:lnTo>
                  <a:pt x="396" y="662"/>
                </a:lnTo>
                <a:lnTo>
                  <a:pt x="392" y="676"/>
                </a:lnTo>
                <a:lnTo>
                  <a:pt x="392" y="684"/>
                </a:lnTo>
                <a:lnTo>
                  <a:pt x="392" y="688"/>
                </a:lnTo>
                <a:lnTo>
                  <a:pt x="396" y="692"/>
                </a:lnTo>
                <a:lnTo>
                  <a:pt x="404" y="694"/>
                </a:lnTo>
                <a:lnTo>
                  <a:pt x="414" y="696"/>
                </a:lnTo>
                <a:lnTo>
                  <a:pt x="428" y="696"/>
                </a:lnTo>
                <a:lnTo>
                  <a:pt x="444" y="692"/>
                </a:lnTo>
                <a:lnTo>
                  <a:pt x="478" y="682"/>
                </a:lnTo>
                <a:lnTo>
                  <a:pt x="516" y="668"/>
                </a:lnTo>
                <a:lnTo>
                  <a:pt x="550" y="652"/>
                </a:lnTo>
                <a:lnTo>
                  <a:pt x="576" y="636"/>
                </a:lnTo>
                <a:lnTo>
                  <a:pt x="576" y="636"/>
                </a:lnTo>
                <a:lnTo>
                  <a:pt x="600" y="622"/>
                </a:lnTo>
                <a:lnTo>
                  <a:pt x="600" y="62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224088" y="5337175"/>
            <a:ext cx="1260475" cy="1044575"/>
          </a:xfrm>
          <a:custGeom>
            <a:avLst/>
            <a:gdLst>
              <a:gd name="T0" fmla="*/ 566 w 794"/>
              <a:gd name="T1" fmla="*/ 658 h 658"/>
              <a:gd name="T2" fmla="*/ 570 w 794"/>
              <a:gd name="T3" fmla="*/ 602 h 658"/>
              <a:gd name="T4" fmla="*/ 580 w 794"/>
              <a:gd name="T5" fmla="*/ 548 h 658"/>
              <a:gd name="T6" fmla="*/ 586 w 794"/>
              <a:gd name="T7" fmla="*/ 530 h 658"/>
              <a:gd name="T8" fmla="*/ 596 w 794"/>
              <a:gd name="T9" fmla="*/ 514 h 658"/>
              <a:gd name="T10" fmla="*/ 610 w 794"/>
              <a:gd name="T11" fmla="*/ 502 h 658"/>
              <a:gd name="T12" fmla="*/ 646 w 794"/>
              <a:gd name="T13" fmla="*/ 490 h 658"/>
              <a:gd name="T14" fmla="*/ 694 w 794"/>
              <a:gd name="T15" fmla="*/ 486 h 658"/>
              <a:gd name="T16" fmla="*/ 746 w 794"/>
              <a:gd name="T17" fmla="*/ 488 h 658"/>
              <a:gd name="T18" fmla="*/ 770 w 794"/>
              <a:gd name="T19" fmla="*/ 484 h 658"/>
              <a:gd name="T20" fmla="*/ 784 w 794"/>
              <a:gd name="T21" fmla="*/ 478 h 658"/>
              <a:gd name="T22" fmla="*/ 792 w 794"/>
              <a:gd name="T23" fmla="*/ 466 h 658"/>
              <a:gd name="T24" fmla="*/ 794 w 794"/>
              <a:gd name="T25" fmla="*/ 450 h 658"/>
              <a:gd name="T26" fmla="*/ 790 w 794"/>
              <a:gd name="T27" fmla="*/ 430 h 658"/>
              <a:gd name="T28" fmla="*/ 766 w 794"/>
              <a:gd name="T29" fmla="*/ 378 h 658"/>
              <a:gd name="T30" fmla="*/ 746 w 794"/>
              <a:gd name="T31" fmla="*/ 348 h 658"/>
              <a:gd name="T32" fmla="*/ 726 w 794"/>
              <a:gd name="T33" fmla="*/ 322 h 658"/>
              <a:gd name="T34" fmla="*/ 704 w 794"/>
              <a:gd name="T35" fmla="*/ 308 h 658"/>
              <a:gd name="T36" fmla="*/ 682 w 794"/>
              <a:gd name="T37" fmla="*/ 302 h 658"/>
              <a:gd name="T38" fmla="*/ 622 w 794"/>
              <a:gd name="T39" fmla="*/ 304 h 658"/>
              <a:gd name="T40" fmla="*/ 594 w 794"/>
              <a:gd name="T41" fmla="*/ 300 h 658"/>
              <a:gd name="T42" fmla="*/ 586 w 794"/>
              <a:gd name="T43" fmla="*/ 294 h 658"/>
              <a:gd name="T44" fmla="*/ 572 w 794"/>
              <a:gd name="T45" fmla="*/ 278 h 658"/>
              <a:gd name="T46" fmla="*/ 564 w 794"/>
              <a:gd name="T47" fmla="*/ 254 h 658"/>
              <a:gd name="T48" fmla="*/ 556 w 794"/>
              <a:gd name="T49" fmla="*/ 186 h 658"/>
              <a:gd name="T50" fmla="*/ 562 w 794"/>
              <a:gd name="T51" fmla="*/ 114 h 658"/>
              <a:gd name="T52" fmla="*/ 576 w 794"/>
              <a:gd name="T53" fmla="*/ 60 h 658"/>
              <a:gd name="T54" fmla="*/ 578 w 794"/>
              <a:gd name="T55" fmla="*/ 54 h 658"/>
              <a:gd name="T56" fmla="*/ 522 w 794"/>
              <a:gd name="T57" fmla="*/ 28 h 658"/>
              <a:gd name="T58" fmla="*/ 472 w 794"/>
              <a:gd name="T59" fmla="*/ 8 h 658"/>
              <a:gd name="T60" fmla="*/ 428 w 794"/>
              <a:gd name="T61" fmla="*/ 2 h 658"/>
              <a:gd name="T62" fmla="*/ 410 w 794"/>
              <a:gd name="T63" fmla="*/ 4 h 658"/>
              <a:gd name="T64" fmla="*/ 394 w 794"/>
              <a:gd name="T65" fmla="*/ 12 h 658"/>
              <a:gd name="T66" fmla="*/ 386 w 794"/>
              <a:gd name="T67" fmla="*/ 20 h 658"/>
              <a:gd name="T68" fmla="*/ 378 w 794"/>
              <a:gd name="T69" fmla="*/ 34 h 658"/>
              <a:gd name="T70" fmla="*/ 380 w 794"/>
              <a:gd name="T71" fmla="*/ 44 h 658"/>
              <a:gd name="T72" fmla="*/ 396 w 794"/>
              <a:gd name="T73" fmla="*/ 56 h 658"/>
              <a:gd name="T74" fmla="*/ 426 w 794"/>
              <a:gd name="T75" fmla="*/ 78 h 658"/>
              <a:gd name="T76" fmla="*/ 440 w 794"/>
              <a:gd name="T77" fmla="*/ 96 h 658"/>
              <a:gd name="T78" fmla="*/ 448 w 794"/>
              <a:gd name="T79" fmla="*/ 120 h 658"/>
              <a:gd name="T80" fmla="*/ 448 w 794"/>
              <a:gd name="T81" fmla="*/ 132 h 658"/>
              <a:gd name="T82" fmla="*/ 440 w 794"/>
              <a:gd name="T83" fmla="*/ 158 h 658"/>
              <a:gd name="T84" fmla="*/ 422 w 794"/>
              <a:gd name="T85" fmla="*/ 180 h 658"/>
              <a:gd name="T86" fmla="*/ 394 w 794"/>
              <a:gd name="T87" fmla="*/ 198 h 658"/>
              <a:gd name="T88" fmla="*/ 360 w 794"/>
              <a:gd name="T89" fmla="*/ 210 h 658"/>
              <a:gd name="T90" fmla="*/ 322 w 794"/>
              <a:gd name="T91" fmla="*/ 214 h 658"/>
              <a:gd name="T92" fmla="*/ 282 w 794"/>
              <a:gd name="T93" fmla="*/ 210 h 658"/>
              <a:gd name="T94" fmla="*/ 242 w 794"/>
              <a:gd name="T95" fmla="*/ 194 h 658"/>
              <a:gd name="T96" fmla="*/ 224 w 794"/>
              <a:gd name="T97" fmla="*/ 184 h 658"/>
              <a:gd name="T98" fmla="*/ 198 w 794"/>
              <a:gd name="T99" fmla="*/ 158 h 658"/>
              <a:gd name="T100" fmla="*/ 190 w 794"/>
              <a:gd name="T101" fmla="*/ 134 h 658"/>
              <a:gd name="T102" fmla="*/ 194 w 794"/>
              <a:gd name="T103" fmla="*/ 112 h 658"/>
              <a:gd name="T104" fmla="*/ 206 w 794"/>
              <a:gd name="T105" fmla="*/ 90 h 658"/>
              <a:gd name="T106" fmla="*/ 232 w 794"/>
              <a:gd name="T107" fmla="*/ 50 h 658"/>
              <a:gd name="T108" fmla="*/ 240 w 794"/>
              <a:gd name="T109" fmla="*/ 32 h 658"/>
              <a:gd name="T110" fmla="*/ 234 w 794"/>
              <a:gd name="T111" fmla="*/ 12 h 658"/>
              <a:gd name="T112" fmla="*/ 228 w 794"/>
              <a:gd name="T113" fmla="*/ 6 h 658"/>
              <a:gd name="T114" fmla="*/ 210 w 794"/>
              <a:gd name="T115" fmla="*/ 2 h 658"/>
              <a:gd name="T116" fmla="*/ 166 w 794"/>
              <a:gd name="T117" fmla="*/ 4 h 658"/>
              <a:gd name="T118" fmla="*/ 96 w 794"/>
              <a:gd name="T119" fmla="*/ 24 h 658"/>
              <a:gd name="T120" fmla="*/ 0 w 794"/>
              <a:gd name="T121" fmla="*/ 62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4" h="658">
                <a:moveTo>
                  <a:pt x="0" y="658"/>
                </a:moveTo>
                <a:lnTo>
                  <a:pt x="566" y="658"/>
                </a:lnTo>
                <a:lnTo>
                  <a:pt x="566" y="658"/>
                </a:lnTo>
                <a:lnTo>
                  <a:pt x="570" y="602"/>
                </a:lnTo>
                <a:lnTo>
                  <a:pt x="576" y="566"/>
                </a:lnTo>
                <a:lnTo>
                  <a:pt x="580" y="548"/>
                </a:lnTo>
                <a:lnTo>
                  <a:pt x="586" y="530"/>
                </a:lnTo>
                <a:lnTo>
                  <a:pt x="586" y="530"/>
                </a:lnTo>
                <a:lnTo>
                  <a:pt x="590" y="522"/>
                </a:lnTo>
                <a:lnTo>
                  <a:pt x="596" y="514"/>
                </a:lnTo>
                <a:lnTo>
                  <a:pt x="602" y="508"/>
                </a:lnTo>
                <a:lnTo>
                  <a:pt x="610" y="502"/>
                </a:lnTo>
                <a:lnTo>
                  <a:pt x="626" y="494"/>
                </a:lnTo>
                <a:lnTo>
                  <a:pt x="646" y="490"/>
                </a:lnTo>
                <a:lnTo>
                  <a:pt x="670" y="488"/>
                </a:lnTo>
                <a:lnTo>
                  <a:pt x="694" y="486"/>
                </a:lnTo>
                <a:lnTo>
                  <a:pt x="746" y="488"/>
                </a:lnTo>
                <a:lnTo>
                  <a:pt x="746" y="488"/>
                </a:lnTo>
                <a:lnTo>
                  <a:pt x="758" y="486"/>
                </a:lnTo>
                <a:lnTo>
                  <a:pt x="770" y="484"/>
                </a:lnTo>
                <a:lnTo>
                  <a:pt x="778" y="482"/>
                </a:lnTo>
                <a:lnTo>
                  <a:pt x="784" y="478"/>
                </a:lnTo>
                <a:lnTo>
                  <a:pt x="790" y="472"/>
                </a:lnTo>
                <a:lnTo>
                  <a:pt x="792" y="466"/>
                </a:lnTo>
                <a:lnTo>
                  <a:pt x="794" y="458"/>
                </a:lnTo>
                <a:lnTo>
                  <a:pt x="794" y="450"/>
                </a:lnTo>
                <a:lnTo>
                  <a:pt x="794" y="440"/>
                </a:lnTo>
                <a:lnTo>
                  <a:pt x="790" y="430"/>
                </a:lnTo>
                <a:lnTo>
                  <a:pt x="780" y="406"/>
                </a:lnTo>
                <a:lnTo>
                  <a:pt x="766" y="378"/>
                </a:lnTo>
                <a:lnTo>
                  <a:pt x="746" y="348"/>
                </a:lnTo>
                <a:lnTo>
                  <a:pt x="746" y="348"/>
                </a:lnTo>
                <a:lnTo>
                  <a:pt x="736" y="334"/>
                </a:lnTo>
                <a:lnTo>
                  <a:pt x="726" y="322"/>
                </a:lnTo>
                <a:lnTo>
                  <a:pt x="714" y="314"/>
                </a:lnTo>
                <a:lnTo>
                  <a:pt x="704" y="308"/>
                </a:lnTo>
                <a:lnTo>
                  <a:pt x="692" y="304"/>
                </a:lnTo>
                <a:lnTo>
                  <a:pt x="682" y="302"/>
                </a:lnTo>
                <a:lnTo>
                  <a:pt x="662" y="300"/>
                </a:lnTo>
                <a:lnTo>
                  <a:pt x="622" y="304"/>
                </a:lnTo>
                <a:lnTo>
                  <a:pt x="604" y="302"/>
                </a:lnTo>
                <a:lnTo>
                  <a:pt x="594" y="300"/>
                </a:lnTo>
                <a:lnTo>
                  <a:pt x="586" y="294"/>
                </a:lnTo>
                <a:lnTo>
                  <a:pt x="586" y="294"/>
                </a:lnTo>
                <a:lnTo>
                  <a:pt x="580" y="288"/>
                </a:lnTo>
                <a:lnTo>
                  <a:pt x="572" y="278"/>
                </a:lnTo>
                <a:lnTo>
                  <a:pt x="568" y="266"/>
                </a:lnTo>
                <a:lnTo>
                  <a:pt x="564" y="254"/>
                </a:lnTo>
                <a:lnTo>
                  <a:pt x="558" y="222"/>
                </a:lnTo>
                <a:lnTo>
                  <a:pt x="556" y="186"/>
                </a:lnTo>
                <a:lnTo>
                  <a:pt x="558" y="148"/>
                </a:lnTo>
                <a:lnTo>
                  <a:pt x="562" y="114"/>
                </a:lnTo>
                <a:lnTo>
                  <a:pt x="568" y="84"/>
                </a:lnTo>
                <a:lnTo>
                  <a:pt x="576" y="60"/>
                </a:lnTo>
                <a:lnTo>
                  <a:pt x="576" y="60"/>
                </a:lnTo>
                <a:lnTo>
                  <a:pt x="578" y="54"/>
                </a:lnTo>
                <a:lnTo>
                  <a:pt x="578" y="54"/>
                </a:lnTo>
                <a:lnTo>
                  <a:pt x="522" y="28"/>
                </a:lnTo>
                <a:lnTo>
                  <a:pt x="496" y="18"/>
                </a:lnTo>
                <a:lnTo>
                  <a:pt x="472" y="8"/>
                </a:lnTo>
                <a:lnTo>
                  <a:pt x="448" y="4"/>
                </a:lnTo>
                <a:lnTo>
                  <a:pt x="428" y="2"/>
                </a:lnTo>
                <a:lnTo>
                  <a:pt x="418" y="2"/>
                </a:lnTo>
                <a:lnTo>
                  <a:pt x="410" y="4"/>
                </a:lnTo>
                <a:lnTo>
                  <a:pt x="402" y="8"/>
                </a:lnTo>
                <a:lnTo>
                  <a:pt x="394" y="12"/>
                </a:lnTo>
                <a:lnTo>
                  <a:pt x="394" y="12"/>
                </a:lnTo>
                <a:lnTo>
                  <a:pt x="386" y="20"/>
                </a:lnTo>
                <a:lnTo>
                  <a:pt x="382" y="28"/>
                </a:lnTo>
                <a:lnTo>
                  <a:pt x="378" y="34"/>
                </a:lnTo>
                <a:lnTo>
                  <a:pt x="378" y="38"/>
                </a:lnTo>
                <a:lnTo>
                  <a:pt x="380" y="44"/>
                </a:lnTo>
                <a:lnTo>
                  <a:pt x="384" y="48"/>
                </a:lnTo>
                <a:lnTo>
                  <a:pt x="396" y="56"/>
                </a:lnTo>
                <a:lnTo>
                  <a:pt x="412" y="66"/>
                </a:lnTo>
                <a:lnTo>
                  <a:pt x="426" y="78"/>
                </a:lnTo>
                <a:lnTo>
                  <a:pt x="434" y="86"/>
                </a:lnTo>
                <a:lnTo>
                  <a:pt x="440" y="96"/>
                </a:lnTo>
                <a:lnTo>
                  <a:pt x="444" y="106"/>
                </a:lnTo>
                <a:lnTo>
                  <a:pt x="448" y="120"/>
                </a:lnTo>
                <a:lnTo>
                  <a:pt x="448" y="120"/>
                </a:lnTo>
                <a:lnTo>
                  <a:pt x="448" y="132"/>
                </a:lnTo>
                <a:lnTo>
                  <a:pt x="446" y="146"/>
                </a:lnTo>
                <a:lnTo>
                  <a:pt x="440" y="158"/>
                </a:lnTo>
                <a:lnTo>
                  <a:pt x="432" y="170"/>
                </a:lnTo>
                <a:lnTo>
                  <a:pt x="422" y="180"/>
                </a:lnTo>
                <a:lnTo>
                  <a:pt x="408" y="190"/>
                </a:lnTo>
                <a:lnTo>
                  <a:pt x="394" y="198"/>
                </a:lnTo>
                <a:lnTo>
                  <a:pt x="378" y="204"/>
                </a:lnTo>
                <a:lnTo>
                  <a:pt x="360" y="210"/>
                </a:lnTo>
                <a:lnTo>
                  <a:pt x="340" y="212"/>
                </a:lnTo>
                <a:lnTo>
                  <a:pt x="322" y="214"/>
                </a:lnTo>
                <a:lnTo>
                  <a:pt x="302" y="212"/>
                </a:lnTo>
                <a:lnTo>
                  <a:pt x="282" y="210"/>
                </a:lnTo>
                <a:lnTo>
                  <a:pt x="262" y="204"/>
                </a:lnTo>
                <a:lnTo>
                  <a:pt x="242" y="194"/>
                </a:lnTo>
                <a:lnTo>
                  <a:pt x="224" y="184"/>
                </a:lnTo>
                <a:lnTo>
                  <a:pt x="224" y="184"/>
                </a:lnTo>
                <a:lnTo>
                  <a:pt x="208" y="170"/>
                </a:lnTo>
                <a:lnTo>
                  <a:pt x="198" y="158"/>
                </a:lnTo>
                <a:lnTo>
                  <a:pt x="192" y="146"/>
                </a:lnTo>
                <a:lnTo>
                  <a:pt x="190" y="134"/>
                </a:lnTo>
                <a:lnTo>
                  <a:pt x="190" y="122"/>
                </a:lnTo>
                <a:lnTo>
                  <a:pt x="194" y="112"/>
                </a:lnTo>
                <a:lnTo>
                  <a:pt x="198" y="100"/>
                </a:lnTo>
                <a:lnTo>
                  <a:pt x="206" y="90"/>
                </a:lnTo>
                <a:lnTo>
                  <a:pt x="220" y="70"/>
                </a:lnTo>
                <a:lnTo>
                  <a:pt x="232" y="50"/>
                </a:lnTo>
                <a:lnTo>
                  <a:pt x="238" y="40"/>
                </a:lnTo>
                <a:lnTo>
                  <a:pt x="240" y="32"/>
                </a:lnTo>
                <a:lnTo>
                  <a:pt x="238" y="22"/>
                </a:lnTo>
                <a:lnTo>
                  <a:pt x="234" y="12"/>
                </a:lnTo>
                <a:lnTo>
                  <a:pt x="234" y="12"/>
                </a:lnTo>
                <a:lnTo>
                  <a:pt x="228" y="6"/>
                </a:lnTo>
                <a:lnTo>
                  <a:pt x="220" y="4"/>
                </a:lnTo>
                <a:lnTo>
                  <a:pt x="210" y="2"/>
                </a:lnTo>
                <a:lnTo>
                  <a:pt x="196" y="0"/>
                </a:lnTo>
                <a:lnTo>
                  <a:pt x="166" y="4"/>
                </a:lnTo>
                <a:lnTo>
                  <a:pt x="132" y="14"/>
                </a:lnTo>
                <a:lnTo>
                  <a:pt x="96" y="24"/>
                </a:lnTo>
                <a:lnTo>
                  <a:pt x="60" y="38"/>
                </a:lnTo>
                <a:lnTo>
                  <a:pt x="0" y="62"/>
                </a:lnTo>
                <a:lnTo>
                  <a:pt x="0" y="6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224088" y="2349500"/>
            <a:ext cx="936625" cy="1565275"/>
          </a:xfrm>
          <a:custGeom>
            <a:avLst/>
            <a:gdLst>
              <a:gd name="T0" fmla="*/ 42 w 590"/>
              <a:gd name="T1" fmla="*/ 780 h 986"/>
              <a:gd name="T2" fmla="*/ 110 w 590"/>
              <a:gd name="T3" fmla="*/ 750 h 986"/>
              <a:gd name="T4" fmla="*/ 174 w 590"/>
              <a:gd name="T5" fmla="*/ 742 h 986"/>
              <a:gd name="T6" fmla="*/ 228 w 590"/>
              <a:gd name="T7" fmla="*/ 764 h 986"/>
              <a:gd name="T8" fmla="*/ 246 w 590"/>
              <a:gd name="T9" fmla="*/ 786 h 986"/>
              <a:gd name="T10" fmla="*/ 240 w 590"/>
              <a:gd name="T11" fmla="*/ 810 h 986"/>
              <a:gd name="T12" fmla="*/ 218 w 590"/>
              <a:gd name="T13" fmla="*/ 858 h 986"/>
              <a:gd name="T14" fmla="*/ 216 w 590"/>
              <a:gd name="T15" fmla="*/ 892 h 986"/>
              <a:gd name="T16" fmla="*/ 234 w 590"/>
              <a:gd name="T17" fmla="*/ 936 h 986"/>
              <a:gd name="T18" fmla="*/ 258 w 590"/>
              <a:gd name="T19" fmla="*/ 964 h 986"/>
              <a:gd name="T20" fmla="*/ 302 w 590"/>
              <a:gd name="T21" fmla="*/ 984 h 986"/>
              <a:gd name="T22" fmla="*/ 350 w 590"/>
              <a:gd name="T23" fmla="*/ 984 h 986"/>
              <a:gd name="T24" fmla="*/ 394 w 590"/>
              <a:gd name="T25" fmla="*/ 970 h 986"/>
              <a:gd name="T26" fmla="*/ 426 w 590"/>
              <a:gd name="T27" fmla="*/ 944 h 986"/>
              <a:gd name="T28" fmla="*/ 438 w 590"/>
              <a:gd name="T29" fmla="*/ 926 h 986"/>
              <a:gd name="T30" fmla="*/ 436 w 590"/>
              <a:gd name="T31" fmla="*/ 892 h 986"/>
              <a:gd name="T32" fmla="*/ 406 w 590"/>
              <a:gd name="T33" fmla="*/ 834 h 986"/>
              <a:gd name="T34" fmla="*/ 374 w 590"/>
              <a:gd name="T35" fmla="*/ 780 h 986"/>
              <a:gd name="T36" fmla="*/ 374 w 590"/>
              <a:gd name="T37" fmla="*/ 754 h 986"/>
              <a:gd name="T38" fmla="*/ 382 w 590"/>
              <a:gd name="T39" fmla="*/ 744 h 986"/>
              <a:gd name="T40" fmla="*/ 442 w 590"/>
              <a:gd name="T41" fmla="*/ 728 h 986"/>
              <a:gd name="T42" fmla="*/ 528 w 590"/>
              <a:gd name="T43" fmla="*/ 730 h 986"/>
              <a:gd name="T44" fmla="*/ 568 w 590"/>
              <a:gd name="T45" fmla="*/ 688 h 986"/>
              <a:gd name="T46" fmla="*/ 590 w 590"/>
              <a:gd name="T47" fmla="*/ 586 h 986"/>
              <a:gd name="T48" fmla="*/ 586 w 590"/>
              <a:gd name="T49" fmla="*/ 554 h 986"/>
              <a:gd name="T50" fmla="*/ 578 w 590"/>
              <a:gd name="T51" fmla="*/ 546 h 986"/>
              <a:gd name="T52" fmla="*/ 548 w 590"/>
              <a:gd name="T53" fmla="*/ 554 h 986"/>
              <a:gd name="T54" fmla="*/ 468 w 590"/>
              <a:gd name="T55" fmla="*/ 614 h 986"/>
              <a:gd name="T56" fmla="*/ 444 w 590"/>
              <a:gd name="T57" fmla="*/ 630 h 986"/>
              <a:gd name="T58" fmla="*/ 428 w 590"/>
              <a:gd name="T59" fmla="*/ 628 h 986"/>
              <a:gd name="T60" fmla="*/ 402 w 590"/>
              <a:gd name="T61" fmla="*/ 594 h 986"/>
              <a:gd name="T62" fmla="*/ 382 w 590"/>
              <a:gd name="T63" fmla="*/ 532 h 986"/>
              <a:gd name="T64" fmla="*/ 374 w 590"/>
              <a:gd name="T65" fmla="*/ 464 h 986"/>
              <a:gd name="T66" fmla="*/ 384 w 590"/>
              <a:gd name="T67" fmla="*/ 406 h 986"/>
              <a:gd name="T68" fmla="*/ 406 w 590"/>
              <a:gd name="T69" fmla="*/ 382 h 986"/>
              <a:gd name="T70" fmla="*/ 432 w 590"/>
              <a:gd name="T71" fmla="*/ 376 h 986"/>
              <a:gd name="T72" fmla="*/ 476 w 590"/>
              <a:gd name="T73" fmla="*/ 390 h 986"/>
              <a:gd name="T74" fmla="*/ 542 w 590"/>
              <a:gd name="T75" fmla="*/ 434 h 986"/>
              <a:gd name="T76" fmla="*/ 570 w 590"/>
              <a:gd name="T77" fmla="*/ 450 h 986"/>
              <a:gd name="T78" fmla="*/ 586 w 590"/>
              <a:gd name="T79" fmla="*/ 436 h 986"/>
              <a:gd name="T80" fmla="*/ 590 w 590"/>
              <a:gd name="T81" fmla="*/ 380 h 986"/>
              <a:gd name="T82" fmla="*/ 580 w 590"/>
              <a:gd name="T83" fmla="*/ 258 h 986"/>
              <a:gd name="T84" fmla="*/ 574 w 590"/>
              <a:gd name="T85" fmla="*/ 204 h 986"/>
              <a:gd name="T86" fmla="*/ 446 w 590"/>
              <a:gd name="T87" fmla="*/ 188 h 986"/>
              <a:gd name="T88" fmla="*/ 406 w 590"/>
              <a:gd name="T89" fmla="*/ 180 h 986"/>
              <a:gd name="T90" fmla="*/ 390 w 590"/>
              <a:gd name="T91" fmla="*/ 156 h 986"/>
              <a:gd name="T92" fmla="*/ 406 w 590"/>
              <a:gd name="T93" fmla="*/ 90 h 986"/>
              <a:gd name="T94" fmla="*/ 402 w 590"/>
              <a:gd name="T95" fmla="*/ 48 h 986"/>
              <a:gd name="T96" fmla="*/ 386 w 590"/>
              <a:gd name="T97" fmla="*/ 30 h 986"/>
              <a:gd name="T98" fmla="*/ 330 w 590"/>
              <a:gd name="T99" fmla="*/ 6 h 986"/>
              <a:gd name="T100" fmla="*/ 274 w 590"/>
              <a:gd name="T101" fmla="*/ 0 h 986"/>
              <a:gd name="T102" fmla="*/ 224 w 590"/>
              <a:gd name="T103" fmla="*/ 8 h 986"/>
              <a:gd name="T104" fmla="*/ 190 w 590"/>
              <a:gd name="T105" fmla="*/ 28 h 986"/>
              <a:gd name="T106" fmla="*/ 176 w 590"/>
              <a:gd name="T107" fmla="*/ 58 h 986"/>
              <a:gd name="T108" fmla="*/ 186 w 590"/>
              <a:gd name="T109" fmla="*/ 92 h 986"/>
              <a:gd name="T110" fmla="*/ 224 w 590"/>
              <a:gd name="T111" fmla="*/ 126 h 986"/>
              <a:gd name="T112" fmla="*/ 252 w 590"/>
              <a:gd name="T113" fmla="*/ 150 h 986"/>
              <a:gd name="T114" fmla="*/ 256 w 590"/>
              <a:gd name="T115" fmla="*/ 178 h 986"/>
              <a:gd name="T116" fmla="*/ 246 w 590"/>
              <a:gd name="T117" fmla="*/ 200 h 986"/>
              <a:gd name="T118" fmla="*/ 214 w 590"/>
              <a:gd name="T119" fmla="*/ 206 h 986"/>
              <a:gd name="T120" fmla="*/ 66 w 590"/>
              <a:gd name="T121" fmla="*/ 194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90" h="986">
                <a:moveTo>
                  <a:pt x="0" y="802"/>
                </a:moveTo>
                <a:lnTo>
                  <a:pt x="0" y="802"/>
                </a:lnTo>
                <a:lnTo>
                  <a:pt x="42" y="780"/>
                </a:lnTo>
                <a:lnTo>
                  <a:pt x="96" y="754"/>
                </a:lnTo>
                <a:lnTo>
                  <a:pt x="96" y="754"/>
                </a:lnTo>
                <a:lnTo>
                  <a:pt x="110" y="750"/>
                </a:lnTo>
                <a:lnTo>
                  <a:pt x="124" y="746"/>
                </a:lnTo>
                <a:lnTo>
                  <a:pt x="150" y="742"/>
                </a:lnTo>
                <a:lnTo>
                  <a:pt x="174" y="742"/>
                </a:lnTo>
                <a:lnTo>
                  <a:pt x="194" y="746"/>
                </a:lnTo>
                <a:lnTo>
                  <a:pt x="214" y="754"/>
                </a:lnTo>
                <a:lnTo>
                  <a:pt x="228" y="764"/>
                </a:lnTo>
                <a:lnTo>
                  <a:pt x="238" y="774"/>
                </a:lnTo>
                <a:lnTo>
                  <a:pt x="246" y="786"/>
                </a:lnTo>
                <a:lnTo>
                  <a:pt x="246" y="786"/>
                </a:lnTo>
                <a:lnTo>
                  <a:pt x="246" y="792"/>
                </a:lnTo>
                <a:lnTo>
                  <a:pt x="246" y="798"/>
                </a:lnTo>
                <a:lnTo>
                  <a:pt x="240" y="810"/>
                </a:lnTo>
                <a:lnTo>
                  <a:pt x="232" y="824"/>
                </a:lnTo>
                <a:lnTo>
                  <a:pt x="224" y="840"/>
                </a:lnTo>
                <a:lnTo>
                  <a:pt x="218" y="858"/>
                </a:lnTo>
                <a:lnTo>
                  <a:pt x="216" y="868"/>
                </a:lnTo>
                <a:lnTo>
                  <a:pt x="216" y="878"/>
                </a:lnTo>
                <a:lnTo>
                  <a:pt x="216" y="892"/>
                </a:lnTo>
                <a:lnTo>
                  <a:pt x="220" y="904"/>
                </a:lnTo>
                <a:lnTo>
                  <a:pt x="226" y="920"/>
                </a:lnTo>
                <a:lnTo>
                  <a:pt x="234" y="936"/>
                </a:lnTo>
                <a:lnTo>
                  <a:pt x="234" y="936"/>
                </a:lnTo>
                <a:lnTo>
                  <a:pt x="246" y="952"/>
                </a:lnTo>
                <a:lnTo>
                  <a:pt x="258" y="964"/>
                </a:lnTo>
                <a:lnTo>
                  <a:pt x="272" y="974"/>
                </a:lnTo>
                <a:lnTo>
                  <a:pt x="286" y="980"/>
                </a:lnTo>
                <a:lnTo>
                  <a:pt x="302" y="984"/>
                </a:lnTo>
                <a:lnTo>
                  <a:pt x="318" y="986"/>
                </a:lnTo>
                <a:lnTo>
                  <a:pt x="334" y="986"/>
                </a:lnTo>
                <a:lnTo>
                  <a:pt x="350" y="984"/>
                </a:lnTo>
                <a:lnTo>
                  <a:pt x="366" y="980"/>
                </a:lnTo>
                <a:lnTo>
                  <a:pt x="380" y="976"/>
                </a:lnTo>
                <a:lnTo>
                  <a:pt x="394" y="970"/>
                </a:lnTo>
                <a:lnTo>
                  <a:pt x="406" y="962"/>
                </a:lnTo>
                <a:lnTo>
                  <a:pt x="418" y="954"/>
                </a:lnTo>
                <a:lnTo>
                  <a:pt x="426" y="944"/>
                </a:lnTo>
                <a:lnTo>
                  <a:pt x="434" y="936"/>
                </a:lnTo>
                <a:lnTo>
                  <a:pt x="438" y="926"/>
                </a:lnTo>
                <a:lnTo>
                  <a:pt x="438" y="926"/>
                </a:lnTo>
                <a:lnTo>
                  <a:pt x="440" y="914"/>
                </a:lnTo>
                <a:lnTo>
                  <a:pt x="438" y="904"/>
                </a:lnTo>
                <a:lnTo>
                  <a:pt x="436" y="892"/>
                </a:lnTo>
                <a:lnTo>
                  <a:pt x="432" y="882"/>
                </a:lnTo>
                <a:lnTo>
                  <a:pt x="420" y="858"/>
                </a:lnTo>
                <a:lnTo>
                  <a:pt x="406" y="834"/>
                </a:lnTo>
                <a:lnTo>
                  <a:pt x="390" y="810"/>
                </a:lnTo>
                <a:lnTo>
                  <a:pt x="378" y="790"/>
                </a:lnTo>
                <a:lnTo>
                  <a:pt x="374" y="780"/>
                </a:lnTo>
                <a:lnTo>
                  <a:pt x="372" y="770"/>
                </a:lnTo>
                <a:lnTo>
                  <a:pt x="372" y="762"/>
                </a:lnTo>
                <a:lnTo>
                  <a:pt x="374" y="754"/>
                </a:lnTo>
                <a:lnTo>
                  <a:pt x="374" y="754"/>
                </a:lnTo>
                <a:lnTo>
                  <a:pt x="376" y="750"/>
                </a:lnTo>
                <a:lnTo>
                  <a:pt x="382" y="744"/>
                </a:lnTo>
                <a:lnTo>
                  <a:pt x="396" y="738"/>
                </a:lnTo>
                <a:lnTo>
                  <a:pt x="418" y="732"/>
                </a:lnTo>
                <a:lnTo>
                  <a:pt x="442" y="728"/>
                </a:lnTo>
                <a:lnTo>
                  <a:pt x="470" y="726"/>
                </a:lnTo>
                <a:lnTo>
                  <a:pt x="498" y="726"/>
                </a:lnTo>
                <a:lnTo>
                  <a:pt x="528" y="730"/>
                </a:lnTo>
                <a:lnTo>
                  <a:pt x="558" y="736"/>
                </a:lnTo>
                <a:lnTo>
                  <a:pt x="558" y="736"/>
                </a:lnTo>
                <a:lnTo>
                  <a:pt x="568" y="688"/>
                </a:lnTo>
                <a:lnTo>
                  <a:pt x="582" y="634"/>
                </a:lnTo>
                <a:lnTo>
                  <a:pt x="586" y="608"/>
                </a:lnTo>
                <a:lnTo>
                  <a:pt x="590" y="586"/>
                </a:lnTo>
                <a:lnTo>
                  <a:pt x="590" y="566"/>
                </a:lnTo>
                <a:lnTo>
                  <a:pt x="588" y="560"/>
                </a:lnTo>
                <a:lnTo>
                  <a:pt x="586" y="554"/>
                </a:lnTo>
                <a:lnTo>
                  <a:pt x="586" y="554"/>
                </a:lnTo>
                <a:lnTo>
                  <a:pt x="582" y="548"/>
                </a:lnTo>
                <a:lnTo>
                  <a:pt x="578" y="546"/>
                </a:lnTo>
                <a:lnTo>
                  <a:pt x="572" y="546"/>
                </a:lnTo>
                <a:lnTo>
                  <a:pt x="564" y="548"/>
                </a:lnTo>
                <a:lnTo>
                  <a:pt x="548" y="554"/>
                </a:lnTo>
                <a:lnTo>
                  <a:pt x="530" y="568"/>
                </a:lnTo>
                <a:lnTo>
                  <a:pt x="488" y="598"/>
                </a:lnTo>
                <a:lnTo>
                  <a:pt x="468" y="614"/>
                </a:lnTo>
                <a:lnTo>
                  <a:pt x="448" y="628"/>
                </a:lnTo>
                <a:lnTo>
                  <a:pt x="448" y="628"/>
                </a:lnTo>
                <a:lnTo>
                  <a:pt x="444" y="630"/>
                </a:lnTo>
                <a:lnTo>
                  <a:pt x="438" y="632"/>
                </a:lnTo>
                <a:lnTo>
                  <a:pt x="434" y="630"/>
                </a:lnTo>
                <a:lnTo>
                  <a:pt x="428" y="628"/>
                </a:lnTo>
                <a:lnTo>
                  <a:pt x="420" y="622"/>
                </a:lnTo>
                <a:lnTo>
                  <a:pt x="410" y="610"/>
                </a:lnTo>
                <a:lnTo>
                  <a:pt x="402" y="594"/>
                </a:lnTo>
                <a:lnTo>
                  <a:pt x="394" y="576"/>
                </a:lnTo>
                <a:lnTo>
                  <a:pt x="388" y="554"/>
                </a:lnTo>
                <a:lnTo>
                  <a:pt x="382" y="532"/>
                </a:lnTo>
                <a:lnTo>
                  <a:pt x="378" y="510"/>
                </a:lnTo>
                <a:lnTo>
                  <a:pt x="374" y="486"/>
                </a:lnTo>
                <a:lnTo>
                  <a:pt x="374" y="464"/>
                </a:lnTo>
                <a:lnTo>
                  <a:pt x="376" y="442"/>
                </a:lnTo>
                <a:lnTo>
                  <a:pt x="378" y="422"/>
                </a:lnTo>
                <a:lnTo>
                  <a:pt x="384" y="406"/>
                </a:lnTo>
                <a:lnTo>
                  <a:pt x="394" y="392"/>
                </a:lnTo>
                <a:lnTo>
                  <a:pt x="400" y="388"/>
                </a:lnTo>
                <a:lnTo>
                  <a:pt x="406" y="382"/>
                </a:lnTo>
                <a:lnTo>
                  <a:pt x="406" y="382"/>
                </a:lnTo>
                <a:lnTo>
                  <a:pt x="418" y="378"/>
                </a:lnTo>
                <a:lnTo>
                  <a:pt x="432" y="376"/>
                </a:lnTo>
                <a:lnTo>
                  <a:pt x="448" y="378"/>
                </a:lnTo>
                <a:lnTo>
                  <a:pt x="462" y="382"/>
                </a:lnTo>
                <a:lnTo>
                  <a:pt x="476" y="390"/>
                </a:lnTo>
                <a:lnTo>
                  <a:pt x="490" y="398"/>
                </a:lnTo>
                <a:lnTo>
                  <a:pt x="518" y="416"/>
                </a:lnTo>
                <a:lnTo>
                  <a:pt x="542" y="434"/>
                </a:lnTo>
                <a:lnTo>
                  <a:pt x="552" y="442"/>
                </a:lnTo>
                <a:lnTo>
                  <a:pt x="562" y="446"/>
                </a:lnTo>
                <a:lnTo>
                  <a:pt x="570" y="450"/>
                </a:lnTo>
                <a:lnTo>
                  <a:pt x="578" y="448"/>
                </a:lnTo>
                <a:lnTo>
                  <a:pt x="584" y="444"/>
                </a:lnTo>
                <a:lnTo>
                  <a:pt x="586" y="436"/>
                </a:lnTo>
                <a:lnTo>
                  <a:pt x="586" y="436"/>
                </a:lnTo>
                <a:lnTo>
                  <a:pt x="590" y="412"/>
                </a:lnTo>
                <a:lnTo>
                  <a:pt x="590" y="380"/>
                </a:lnTo>
                <a:lnTo>
                  <a:pt x="590" y="348"/>
                </a:lnTo>
                <a:lnTo>
                  <a:pt x="586" y="314"/>
                </a:lnTo>
                <a:lnTo>
                  <a:pt x="580" y="258"/>
                </a:lnTo>
                <a:lnTo>
                  <a:pt x="576" y="234"/>
                </a:lnTo>
                <a:lnTo>
                  <a:pt x="576" y="234"/>
                </a:lnTo>
                <a:lnTo>
                  <a:pt x="574" y="204"/>
                </a:lnTo>
                <a:lnTo>
                  <a:pt x="574" y="204"/>
                </a:lnTo>
                <a:lnTo>
                  <a:pt x="490" y="196"/>
                </a:lnTo>
                <a:lnTo>
                  <a:pt x="446" y="188"/>
                </a:lnTo>
                <a:lnTo>
                  <a:pt x="424" y="184"/>
                </a:lnTo>
                <a:lnTo>
                  <a:pt x="406" y="180"/>
                </a:lnTo>
                <a:lnTo>
                  <a:pt x="406" y="180"/>
                </a:lnTo>
                <a:lnTo>
                  <a:pt x="396" y="174"/>
                </a:lnTo>
                <a:lnTo>
                  <a:pt x="390" y="166"/>
                </a:lnTo>
                <a:lnTo>
                  <a:pt x="390" y="156"/>
                </a:lnTo>
                <a:lnTo>
                  <a:pt x="392" y="146"/>
                </a:lnTo>
                <a:lnTo>
                  <a:pt x="398" y="120"/>
                </a:lnTo>
                <a:lnTo>
                  <a:pt x="406" y="90"/>
                </a:lnTo>
                <a:lnTo>
                  <a:pt x="408" y="76"/>
                </a:lnTo>
                <a:lnTo>
                  <a:pt x="406" y="62"/>
                </a:lnTo>
                <a:lnTo>
                  <a:pt x="402" y="48"/>
                </a:lnTo>
                <a:lnTo>
                  <a:pt x="398" y="42"/>
                </a:lnTo>
                <a:lnTo>
                  <a:pt x="394" y="36"/>
                </a:lnTo>
                <a:lnTo>
                  <a:pt x="386" y="30"/>
                </a:lnTo>
                <a:lnTo>
                  <a:pt x="380" y="24"/>
                </a:lnTo>
                <a:lnTo>
                  <a:pt x="358" y="14"/>
                </a:lnTo>
                <a:lnTo>
                  <a:pt x="330" y="6"/>
                </a:lnTo>
                <a:lnTo>
                  <a:pt x="296" y="2"/>
                </a:lnTo>
                <a:lnTo>
                  <a:pt x="296" y="2"/>
                </a:lnTo>
                <a:lnTo>
                  <a:pt x="274" y="0"/>
                </a:lnTo>
                <a:lnTo>
                  <a:pt x="256" y="2"/>
                </a:lnTo>
                <a:lnTo>
                  <a:pt x="238" y="4"/>
                </a:lnTo>
                <a:lnTo>
                  <a:pt x="224" y="8"/>
                </a:lnTo>
                <a:lnTo>
                  <a:pt x="210" y="14"/>
                </a:lnTo>
                <a:lnTo>
                  <a:pt x="198" y="20"/>
                </a:lnTo>
                <a:lnTo>
                  <a:pt x="190" y="28"/>
                </a:lnTo>
                <a:lnTo>
                  <a:pt x="182" y="36"/>
                </a:lnTo>
                <a:lnTo>
                  <a:pt x="178" y="46"/>
                </a:lnTo>
                <a:lnTo>
                  <a:pt x="176" y="58"/>
                </a:lnTo>
                <a:lnTo>
                  <a:pt x="176" y="68"/>
                </a:lnTo>
                <a:lnTo>
                  <a:pt x="180" y="80"/>
                </a:lnTo>
                <a:lnTo>
                  <a:pt x="186" y="92"/>
                </a:lnTo>
                <a:lnTo>
                  <a:pt x="196" y="102"/>
                </a:lnTo>
                <a:lnTo>
                  <a:pt x="208" y="114"/>
                </a:lnTo>
                <a:lnTo>
                  <a:pt x="224" y="126"/>
                </a:lnTo>
                <a:lnTo>
                  <a:pt x="224" y="126"/>
                </a:lnTo>
                <a:lnTo>
                  <a:pt x="242" y="138"/>
                </a:lnTo>
                <a:lnTo>
                  <a:pt x="252" y="150"/>
                </a:lnTo>
                <a:lnTo>
                  <a:pt x="258" y="160"/>
                </a:lnTo>
                <a:lnTo>
                  <a:pt x="258" y="170"/>
                </a:lnTo>
                <a:lnTo>
                  <a:pt x="256" y="178"/>
                </a:lnTo>
                <a:lnTo>
                  <a:pt x="252" y="186"/>
                </a:lnTo>
                <a:lnTo>
                  <a:pt x="246" y="200"/>
                </a:lnTo>
                <a:lnTo>
                  <a:pt x="246" y="200"/>
                </a:lnTo>
                <a:lnTo>
                  <a:pt x="242" y="204"/>
                </a:lnTo>
                <a:lnTo>
                  <a:pt x="236" y="206"/>
                </a:lnTo>
                <a:lnTo>
                  <a:pt x="214" y="206"/>
                </a:lnTo>
                <a:lnTo>
                  <a:pt x="184" y="206"/>
                </a:lnTo>
                <a:lnTo>
                  <a:pt x="146" y="202"/>
                </a:lnTo>
                <a:lnTo>
                  <a:pt x="66" y="194"/>
                </a:lnTo>
                <a:lnTo>
                  <a:pt x="0" y="184"/>
                </a:lnTo>
                <a:lnTo>
                  <a:pt x="0" y="80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2224088" y="4222750"/>
            <a:ext cx="971550" cy="1454150"/>
          </a:xfrm>
          <a:custGeom>
            <a:avLst/>
            <a:gdLst>
              <a:gd name="T0" fmla="*/ 576 w 612"/>
              <a:gd name="T1" fmla="*/ 182 h 916"/>
              <a:gd name="T2" fmla="*/ 444 w 612"/>
              <a:gd name="T3" fmla="*/ 238 h 916"/>
              <a:gd name="T4" fmla="*/ 396 w 612"/>
              <a:gd name="T5" fmla="*/ 238 h 916"/>
              <a:gd name="T6" fmla="*/ 396 w 612"/>
              <a:gd name="T7" fmla="*/ 208 h 916"/>
              <a:gd name="T8" fmla="*/ 448 w 612"/>
              <a:gd name="T9" fmla="*/ 128 h 916"/>
              <a:gd name="T10" fmla="*/ 472 w 612"/>
              <a:gd name="T11" fmla="*/ 68 h 916"/>
              <a:gd name="T12" fmla="*/ 450 w 612"/>
              <a:gd name="T13" fmla="*/ 32 h 916"/>
              <a:gd name="T14" fmla="*/ 406 w 612"/>
              <a:gd name="T15" fmla="*/ 12 h 916"/>
              <a:gd name="T16" fmla="*/ 330 w 612"/>
              <a:gd name="T17" fmla="*/ 0 h 916"/>
              <a:gd name="T18" fmla="*/ 270 w 612"/>
              <a:gd name="T19" fmla="*/ 14 h 916"/>
              <a:gd name="T20" fmla="*/ 242 w 612"/>
              <a:gd name="T21" fmla="*/ 48 h 916"/>
              <a:gd name="T22" fmla="*/ 256 w 612"/>
              <a:gd name="T23" fmla="*/ 96 h 916"/>
              <a:gd name="T24" fmla="*/ 276 w 612"/>
              <a:gd name="T25" fmla="*/ 136 h 916"/>
              <a:gd name="T26" fmla="*/ 280 w 612"/>
              <a:gd name="T27" fmla="*/ 176 h 916"/>
              <a:gd name="T28" fmla="*/ 264 w 612"/>
              <a:gd name="T29" fmla="*/ 198 h 916"/>
              <a:gd name="T30" fmla="*/ 232 w 612"/>
              <a:gd name="T31" fmla="*/ 198 h 916"/>
              <a:gd name="T32" fmla="*/ 182 w 612"/>
              <a:gd name="T33" fmla="*/ 178 h 916"/>
              <a:gd name="T34" fmla="*/ 0 w 612"/>
              <a:gd name="T35" fmla="*/ 162 h 916"/>
              <a:gd name="T36" fmla="*/ 96 w 612"/>
              <a:gd name="T37" fmla="*/ 726 h 916"/>
              <a:gd name="T38" fmla="*/ 210 w 612"/>
              <a:gd name="T39" fmla="*/ 704 h 916"/>
              <a:gd name="T40" fmla="*/ 234 w 612"/>
              <a:gd name="T41" fmla="*/ 714 h 916"/>
              <a:gd name="T42" fmla="*/ 232 w 612"/>
              <a:gd name="T43" fmla="*/ 752 h 916"/>
              <a:gd name="T44" fmla="*/ 194 w 612"/>
              <a:gd name="T45" fmla="*/ 814 h 916"/>
              <a:gd name="T46" fmla="*/ 198 w 612"/>
              <a:gd name="T47" fmla="*/ 860 h 916"/>
              <a:gd name="T48" fmla="*/ 242 w 612"/>
              <a:gd name="T49" fmla="*/ 896 h 916"/>
              <a:gd name="T50" fmla="*/ 322 w 612"/>
              <a:gd name="T51" fmla="*/ 916 h 916"/>
              <a:gd name="T52" fmla="*/ 394 w 612"/>
              <a:gd name="T53" fmla="*/ 900 h 916"/>
              <a:gd name="T54" fmla="*/ 440 w 612"/>
              <a:gd name="T55" fmla="*/ 860 h 916"/>
              <a:gd name="T56" fmla="*/ 448 w 612"/>
              <a:gd name="T57" fmla="*/ 822 h 916"/>
              <a:gd name="T58" fmla="*/ 426 w 612"/>
              <a:gd name="T59" fmla="*/ 780 h 916"/>
              <a:gd name="T60" fmla="*/ 380 w 612"/>
              <a:gd name="T61" fmla="*/ 746 h 916"/>
              <a:gd name="T62" fmla="*/ 386 w 612"/>
              <a:gd name="T63" fmla="*/ 722 h 916"/>
              <a:gd name="T64" fmla="*/ 410 w 612"/>
              <a:gd name="T65" fmla="*/ 706 h 916"/>
              <a:gd name="T66" fmla="*/ 472 w 612"/>
              <a:gd name="T67" fmla="*/ 710 h 916"/>
              <a:gd name="T68" fmla="*/ 578 w 612"/>
              <a:gd name="T69" fmla="*/ 756 h 916"/>
              <a:gd name="T70" fmla="*/ 596 w 612"/>
              <a:gd name="T71" fmla="*/ 634 h 916"/>
              <a:gd name="T72" fmla="*/ 582 w 612"/>
              <a:gd name="T73" fmla="*/ 506 h 916"/>
              <a:gd name="T74" fmla="*/ 568 w 612"/>
              <a:gd name="T75" fmla="*/ 486 h 916"/>
              <a:gd name="T76" fmla="*/ 542 w 612"/>
              <a:gd name="T77" fmla="*/ 510 h 916"/>
              <a:gd name="T78" fmla="*/ 490 w 612"/>
              <a:gd name="T79" fmla="*/ 564 h 916"/>
              <a:gd name="T80" fmla="*/ 452 w 612"/>
              <a:gd name="T81" fmla="*/ 576 h 916"/>
              <a:gd name="T82" fmla="*/ 414 w 612"/>
              <a:gd name="T83" fmla="*/ 562 h 916"/>
              <a:gd name="T84" fmla="*/ 388 w 612"/>
              <a:gd name="T85" fmla="*/ 520 h 916"/>
              <a:gd name="T86" fmla="*/ 382 w 612"/>
              <a:gd name="T87" fmla="*/ 460 h 916"/>
              <a:gd name="T88" fmla="*/ 394 w 612"/>
              <a:gd name="T89" fmla="*/ 410 h 916"/>
              <a:gd name="T90" fmla="*/ 438 w 612"/>
              <a:gd name="T91" fmla="*/ 368 h 916"/>
              <a:gd name="T92" fmla="*/ 534 w 612"/>
              <a:gd name="T93" fmla="*/ 362 h 916"/>
              <a:gd name="T94" fmla="*/ 588 w 612"/>
              <a:gd name="T95" fmla="*/ 352 h 916"/>
              <a:gd name="T96" fmla="*/ 608 w 612"/>
              <a:gd name="T97" fmla="*/ 318 h 916"/>
              <a:gd name="T98" fmla="*/ 608 w 612"/>
              <a:gd name="T99" fmla="*/ 210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12" h="916">
                <a:moveTo>
                  <a:pt x="600" y="168"/>
                </a:moveTo>
                <a:lnTo>
                  <a:pt x="600" y="168"/>
                </a:lnTo>
                <a:lnTo>
                  <a:pt x="576" y="182"/>
                </a:lnTo>
                <a:lnTo>
                  <a:pt x="576" y="182"/>
                </a:lnTo>
                <a:lnTo>
                  <a:pt x="550" y="198"/>
                </a:lnTo>
                <a:lnTo>
                  <a:pt x="516" y="214"/>
                </a:lnTo>
                <a:lnTo>
                  <a:pt x="478" y="228"/>
                </a:lnTo>
                <a:lnTo>
                  <a:pt x="444" y="238"/>
                </a:lnTo>
                <a:lnTo>
                  <a:pt x="428" y="242"/>
                </a:lnTo>
                <a:lnTo>
                  <a:pt x="414" y="242"/>
                </a:lnTo>
                <a:lnTo>
                  <a:pt x="404" y="240"/>
                </a:lnTo>
                <a:lnTo>
                  <a:pt x="396" y="238"/>
                </a:lnTo>
                <a:lnTo>
                  <a:pt x="392" y="234"/>
                </a:lnTo>
                <a:lnTo>
                  <a:pt x="392" y="230"/>
                </a:lnTo>
                <a:lnTo>
                  <a:pt x="392" y="222"/>
                </a:lnTo>
                <a:lnTo>
                  <a:pt x="396" y="208"/>
                </a:lnTo>
                <a:lnTo>
                  <a:pt x="406" y="192"/>
                </a:lnTo>
                <a:lnTo>
                  <a:pt x="406" y="192"/>
                </a:lnTo>
                <a:lnTo>
                  <a:pt x="428" y="158"/>
                </a:lnTo>
                <a:lnTo>
                  <a:pt x="448" y="128"/>
                </a:lnTo>
                <a:lnTo>
                  <a:pt x="462" y="102"/>
                </a:lnTo>
                <a:lnTo>
                  <a:pt x="468" y="90"/>
                </a:lnTo>
                <a:lnTo>
                  <a:pt x="470" y="80"/>
                </a:lnTo>
                <a:lnTo>
                  <a:pt x="472" y="68"/>
                </a:lnTo>
                <a:lnTo>
                  <a:pt x="470" y="58"/>
                </a:lnTo>
                <a:lnTo>
                  <a:pt x="466" y="50"/>
                </a:lnTo>
                <a:lnTo>
                  <a:pt x="460" y="40"/>
                </a:lnTo>
                <a:lnTo>
                  <a:pt x="450" y="32"/>
                </a:lnTo>
                <a:lnTo>
                  <a:pt x="438" y="26"/>
                </a:lnTo>
                <a:lnTo>
                  <a:pt x="424" y="18"/>
                </a:lnTo>
                <a:lnTo>
                  <a:pt x="406" y="12"/>
                </a:lnTo>
                <a:lnTo>
                  <a:pt x="406" y="12"/>
                </a:lnTo>
                <a:lnTo>
                  <a:pt x="386" y="6"/>
                </a:lnTo>
                <a:lnTo>
                  <a:pt x="366" y="2"/>
                </a:lnTo>
                <a:lnTo>
                  <a:pt x="348" y="0"/>
                </a:lnTo>
                <a:lnTo>
                  <a:pt x="330" y="0"/>
                </a:lnTo>
                <a:lnTo>
                  <a:pt x="312" y="0"/>
                </a:lnTo>
                <a:lnTo>
                  <a:pt x="298" y="4"/>
                </a:lnTo>
                <a:lnTo>
                  <a:pt x="284" y="8"/>
                </a:lnTo>
                <a:lnTo>
                  <a:pt x="270" y="14"/>
                </a:lnTo>
                <a:lnTo>
                  <a:pt x="260" y="20"/>
                </a:lnTo>
                <a:lnTo>
                  <a:pt x="252" y="28"/>
                </a:lnTo>
                <a:lnTo>
                  <a:pt x="246" y="36"/>
                </a:lnTo>
                <a:lnTo>
                  <a:pt x="242" y="48"/>
                </a:lnTo>
                <a:lnTo>
                  <a:pt x="240" y="58"/>
                </a:lnTo>
                <a:lnTo>
                  <a:pt x="242" y="70"/>
                </a:lnTo>
                <a:lnTo>
                  <a:pt x="248" y="84"/>
                </a:lnTo>
                <a:lnTo>
                  <a:pt x="256" y="96"/>
                </a:lnTo>
                <a:lnTo>
                  <a:pt x="256" y="96"/>
                </a:lnTo>
                <a:lnTo>
                  <a:pt x="264" y="110"/>
                </a:lnTo>
                <a:lnTo>
                  <a:pt x="272" y="124"/>
                </a:lnTo>
                <a:lnTo>
                  <a:pt x="276" y="136"/>
                </a:lnTo>
                <a:lnTo>
                  <a:pt x="280" y="148"/>
                </a:lnTo>
                <a:lnTo>
                  <a:pt x="282" y="158"/>
                </a:lnTo>
                <a:lnTo>
                  <a:pt x="282" y="168"/>
                </a:lnTo>
                <a:lnTo>
                  <a:pt x="280" y="176"/>
                </a:lnTo>
                <a:lnTo>
                  <a:pt x="278" y="184"/>
                </a:lnTo>
                <a:lnTo>
                  <a:pt x="274" y="190"/>
                </a:lnTo>
                <a:lnTo>
                  <a:pt x="270" y="194"/>
                </a:lnTo>
                <a:lnTo>
                  <a:pt x="264" y="198"/>
                </a:lnTo>
                <a:lnTo>
                  <a:pt x="256" y="200"/>
                </a:lnTo>
                <a:lnTo>
                  <a:pt x="250" y="202"/>
                </a:lnTo>
                <a:lnTo>
                  <a:pt x="242" y="200"/>
                </a:lnTo>
                <a:lnTo>
                  <a:pt x="232" y="198"/>
                </a:lnTo>
                <a:lnTo>
                  <a:pt x="224" y="192"/>
                </a:lnTo>
                <a:lnTo>
                  <a:pt x="224" y="192"/>
                </a:lnTo>
                <a:lnTo>
                  <a:pt x="206" y="186"/>
                </a:lnTo>
                <a:lnTo>
                  <a:pt x="182" y="178"/>
                </a:lnTo>
                <a:lnTo>
                  <a:pt x="152" y="174"/>
                </a:lnTo>
                <a:lnTo>
                  <a:pt x="120" y="170"/>
                </a:lnTo>
                <a:lnTo>
                  <a:pt x="54" y="164"/>
                </a:lnTo>
                <a:lnTo>
                  <a:pt x="0" y="162"/>
                </a:lnTo>
                <a:lnTo>
                  <a:pt x="0" y="764"/>
                </a:lnTo>
                <a:lnTo>
                  <a:pt x="0" y="764"/>
                </a:lnTo>
                <a:lnTo>
                  <a:pt x="60" y="740"/>
                </a:lnTo>
                <a:lnTo>
                  <a:pt x="96" y="726"/>
                </a:lnTo>
                <a:lnTo>
                  <a:pt x="132" y="716"/>
                </a:lnTo>
                <a:lnTo>
                  <a:pt x="166" y="706"/>
                </a:lnTo>
                <a:lnTo>
                  <a:pt x="196" y="702"/>
                </a:lnTo>
                <a:lnTo>
                  <a:pt x="210" y="704"/>
                </a:lnTo>
                <a:lnTo>
                  <a:pt x="220" y="706"/>
                </a:lnTo>
                <a:lnTo>
                  <a:pt x="228" y="708"/>
                </a:lnTo>
                <a:lnTo>
                  <a:pt x="234" y="714"/>
                </a:lnTo>
                <a:lnTo>
                  <a:pt x="234" y="714"/>
                </a:lnTo>
                <a:lnTo>
                  <a:pt x="238" y="724"/>
                </a:lnTo>
                <a:lnTo>
                  <a:pt x="240" y="734"/>
                </a:lnTo>
                <a:lnTo>
                  <a:pt x="238" y="742"/>
                </a:lnTo>
                <a:lnTo>
                  <a:pt x="232" y="752"/>
                </a:lnTo>
                <a:lnTo>
                  <a:pt x="220" y="772"/>
                </a:lnTo>
                <a:lnTo>
                  <a:pt x="206" y="792"/>
                </a:lnTo>
                <a:lnTo>
                  <a:pt x="198" y="802"/>
                </a:lnTo>
                <a:lnTo>
                  <a:pt x="194" y="814"/>
                </a:lnTo>
                <a:lnTo>
                  <a:pt x="190" y="824"/>
                </a:lnTo>
                <a:lnTo>
                  <a:pt x="190" y="836"/>
                </a:lnTo>
                <a:lnTo>
                  <a:pt x="192" y="848"/>
                </a:lnTo>
                <a:lnTo>
                  <a:pt x="198" y="860"/>
                </a:lnTo>
                <a:lnTo>
                  <a:pt x="208" y="872"/>
                </a:lnTo>
                <a:lnTo>
                  <a:pt x="224" y="886"/>
                </a:lnTo>
                <a:lnTo>
                  <a:pt x="224" y="886"/>
                </a:lnTo>
                <a:lnTo>
                  <a:pt x="242" y="896"/>
                </a:lnTo>
                <a:lnTo>
                  <a:pt x="262" y="906"/>
                </a:lnTo>
                <a:lnTo>
                  <a:pt x="282" y="912"/>
                </a:lnTo>
                <a:lnTo>
                  <a:pt x="302" y="914"/>
                </a:lnTo>
                <a:lnTo>
                  <a:pt x="322" y="916"/>
                </a:lnTo>
                <a:lnTo>
                  <a:pt x="340" y="914"/>
                </a:lnTo>
                <a:lnTo>
                  <a:pt x="360" y="912"/>
                </a:lnTo>
                <a:lnTo>
                  <a:pt x="378" y="906"/>
                </a:lnTo>
                <a:lnTo>
                  <a:pt x="394" y="900"/>
                </a:lnTo>
                <a:lnTo>
                  <a:pt x="408" y="892"/>
                </a:lnTo>
                <a:lnTo>
                  <a:pt x="422" y="882"/>
                </a:lnTo>
                <a:lnTo>
                  <a:pt x="432" y="872"/>
                </a:lnTo>
                <a:lnTo>
                  <a:pt x="440" y="860"/>
                </a:lnTo>
                <a:lnTo>
                  <a:pt x="446" y="848"/>
                </a:lnTo>
                <a:lnTo>
                  <a:pt x="448" y="834"/>
                </a:lnTo>
                <a:lnTo>
                  <a:pt x="448" y="822"/>
                </a:lnTo>
                <a:lnTo>
                  <a:pt x="448" y="822"/>
                </a:lnTo>
                <a:lnTo>
                  <a:pt x="444" y="808"/>
                </a:lnTo>
                <a:lnTo>
                  <a:pt x="440" y="798"/>
                </a:lnTo>
                <a:lnTo>
                  <a:pt x="434" y="788"/>
                </a:lnTo>
                <a:lnTo>
                  <a:pt x="426" y="780"/>
                </a:lnTo>
                <a:lnTo>
                  <a:pt x="412" y="768"/>
                </a:lnTo>
                <a:lnTo>
                  <a:pt x="396" y="758"/>
                </a:lnTo>
                <a:lnTo>
                  <a:pt x="384" y="750"/>
                </a:lnTo>
                <a:lnTo>
                  <a:pt x="380" y="746"/>
                </a:lnTo>
                <a:lnTo>
                  <a:pt x="378" y="740"/>
                </a:lnTo>
                <a:lnTo>
                  <a:pt x="378" y="736"/>
                </a:lnTo>
                <a:lnTo>
                  <a:pt x="382" y="730"/>
                </a:lnTo>
                <a:lnTo>
                  <a:pt x="386" y="722"/>
                </a:lnTo>
                <a:lnTo>
                  <a:pt x="394" y="714"/>
                </a:lnTo>
                <a:lnTo>
                  <a:pt x="394" y="714"/>
                </a:lnTo>
                <a:lnTo>
                  <a:pt x="402" y="710"/>
                </a:lnTo>
                <a:lnTo>
                  <a:pt x="410" y="706"/>
                </a:lnTo>
                <a:lnTo>
                  <a:pt x="418" y="704"/>
                </a:lnTo>
                <a:lnTo>
                  <a:pt x="428" y="704"/>
                </a:lnTo>
                <a:lnTo>
                  <a:pt x="448" y="706"/>
                </a:lnTo>
                <a:lnTo>
                  <a:pt x="472" y="710"/>
                </a:lnTo>
                <a:lnTo>
                  <a:pt x="496" y="720"/>
                </a:lnTo>
                <a:lnTo>
                  <a:pt x="522" y="730"/>
                </a:lnTo>
                <a:lnTo>
                  <a:pt x="578" y="756"/>
                </a:lnTo>
                <a:lnTo>
                  <a:pt x="578" y="756"/>
                </a:lnTo>
                <a:lnTo>
                  <a:pt x="586" y="732"/>
                </a:lnTo>
                <a:lnTo>
                  <a:pt x="592" y="702"/>
                </a:lnTo>
                <a:lnTo>
                  <a:pt x="594" y="668"/>
                </a:lnTo>
                <a:lnTo>
                  <a:pt x="596" y="634"/>
                </a:lnTo>
                <a:lnTo>
                  <a:pt x="596" y="598"/>
                </a:lnTo>
                <a:lnTo>
                  <a:pt x="592" y="562"/>
                </a:lnTo>
                <a:lnTo>
                  <a:pt x="588" y="532"/>
                </a:lnTo>
                <a:lnTo>
                  <a:pt x="582" y="506"/>
                </a:lnTo>
                <a:lnTo>
                  <a:pt x="582" y="506"/>
                </a:lnTo>
                <a:lnTo>
                  <a:pt x="578" y="496"/>
                </a:lnTo>
                <a:lnTo>
                  <a:pt x="574" y="490"/>
                </a:lnTo>
                <a:lnTo>
                  <a:pt x="568" y="486"/>
                </a:lnTo>
                <a:lnTo>
                  <a:pt x="564" y="488"/>
                </a:lnTo>
                <a:lnTo>
                  <a:pt x="560" y="490"/>
                </a:lnTo>
                <a:lnTo>
                  <a:pt x="554" y="496"/>
                </a:lnTo>
                <a:lnTo>
                  <a:pt x="542" y="510"/>
                </a:lnTo>
                <a:lnTo>
                  <a:pt x="528" y="530"/>
                </a:lnTo>
                <a:lnTo>
                  <a:pt x="510" y="548"/>
                </a:lnTo>
                <a:lnTo>
                  <a:pt x="500" y="558"/>
                </a:lnTo>
                <a:lnTo>
                  <a:pt x="490" y="564"/>
                </a:lnTo>
                <a:lnTo>
                  <a:pt x="478" y="570"/>
                </a:lnTo>
                <a:lnTo>
                  <a:pt x="464" y="576"/>
                </a:lnTo>
                <a:lnTo>
                  <a:pt x="464" y="576"/>
                </a:lnTo>
                <a:lnTo>
                  <a:pt x="452" y="576"/>
                </a:lnTo>
                <a:lnTo>
                  <a:pt x="442" y="576"/>
                </a:lnTo>
                <a:lnTo>
                  <a:pt x="432" y="572"/>
                </a:lnTo>
                <a:lnTo>
                  <a:pt x="422" y="568"/>
                </a:lnTo>
                <a:lnTo>
                  <a:pt x="414" y="562"/>
                </a:lnTo>
                <a:lnTo>
                  <a:pt x="406" y="552"/>
                </a:lnTo>
                <a:lnTo>
                  <a:pt x="398" y="544"/>
                </a:lnTo>
                <a:lnTo>
                  <a:pt x="392" y="532"/>
                </a:lnTo>
                <a:lnTo>
                  <a:pt x="388" y="520"/>
                </a:lnTo>
                <a:lnTo>
                  <a:pt x="384" y="506"/>
                </a:lnTo>
                <a:lnTo>
                  <a:pt x="382" y="492"/>
                </a:lnTo>
                <a:lnTo>
                  <a:pt x="382" y="476"/>
                </a:lnTo>
                <a:lnTo>
                  <a:pt x="382" y="460"/>
                </a:lnTo>
                <a:lnTo>
                  <a:pt x="384" y="444"/>
                </a:lnTo>
                <a:lnTo>
                  <a:pt x="388" y="426"/>
                </a:lnTo>
                <a:lnTo>
                  <a:pt x="394" y="410"/>
                </a:lnTo>
                <a:lnTo>
                  <a:pt x="394" y="410"/>
                </a:lnTo>
                <a:lnTo>
                  <a:pt x="402" y="394"/>
                </a:lnTo>
                <a:lnTo>
                  <a:pt x="412" y="382"/>
                </a:lnTo>
                <a:lnTo>
                  <a:pt x="424" y="374"/>
                </a:lnTo>
                <a:lnTo>
                  <a:pt x="438" y="368"/>
                </a:lnTo>
                <a:lnTo>
                  <a:pt x="452" y="364"/>
                </a:lnTo>
                <a:lnTo>
                  <a:pt x="468" y="362"/>
                </a:lnTo>
                <a:lnTo>
                  <a:pt x="502" y="362"/>
                </a:lnTo>
                <a:lnTo>
                  <a:pt x="534" y="362"/>
                </a:lnTo>
                <a:lnTo>
                  <a:pt x="548" y="362"/>
                </a:lnTo>
                <a:lnTo>
                  <a:pt x="564" y="360"/>
                </a:lnTo>
                <a:lnTo>
                  <a:pt x="576" y="358"/>
                </a:lnTo>
                <a:lnTo>
                  <a:pt x="588" y="352"/>
                </a:lnTo>
                <a:lnTo>
                  <a:pt x="596" y="346"/>
                </a:lnTo>
                <a:lnTo>
                  <a:pt x="602" y="334"/>
                </a:lnTo>
                <a:lnTo>
                  <a:pt x="602" y="334"/>
                </a:lnTo>
                <a:lnTo>
                  <a:pt x="608" y="318"/>
                </a:lnTo>
                <a:lnTo>
                  <a:pt x="612" y="300"/>
                </a:lnTo>
                <a:lnTo>
                  <a:pt x="612" y="278"/>
                </a:lnTo>
                <a:lnTo>
                  <a:pt x="612" y="256"/>
                </a:lnTo>
                <a:lnTo>
                  <a:pt x="608" y="210"/>
                </a:lnTo>
                <a:lnTo>
                  <a:pt x="600" y="168"/>
                </a:lnTo>
                <a:lnTo>
                  <a:pt x="600" y="1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3998913" y="2628900"/>
            <a:ext cx="1209675" cy="1273175"/>
          </a:xfrm>
          <a:custGeom>
            <a:avLst/>
            <a:gdLst>
              <a:gd name="T0" fmla="*/ 82 w 762"/>
              <a:gd name="T1" fmla="*/ 592 h 802"/>
              <a:gd name="T2" fmla="*/ 178 w 762"/>
              <a:gd name="T3" fmla="*/ 572 h 802"/>
              <a:gd name="T4" fmla="*/ 264 w 762"/>
              <a:gd name="T5" fmla="*/ 586 h 802"/>
              <a:gd name="T6" fmla="*/ 300 w 762"/>
              <a:gd name="T7" fmla="*/ 622 h 802"/>
              <a:gd name="T8" fmla="*/ 282 w 762"/>
              <a:gd name="T9" fmla="*/ 668 h 802"/>
              <a:gd name="T10" fmla="*/ 268 w 762"/>
              <a:gd name="T11" fmla="*/ 738 h 802"/>
              <a:gd name="T12" fmla="*/ 306 w 762"/>
              <a:gd name="T13" fmla="*/ 792 h 802"/>
              <a:gd name="T14" fmla="*/ 382 w 762"/>
              <a:gd name="T15" fmla="*/ 800 h 802"/>
              <a:gd name="T16" fmla="*/ 460 w 762"/>
              <a:gd name="T17" fmla="*/ 754 h 802"/>
              <a:gd name="T18" fmla="*/ 488 w 762"/>
              <a:gd name="T19" fmla="*/ 694 h 802"/>
              <a:gd name="T20" fmla="*/ 466 w 762"/>
              <a:gd name="T21" fmla="*/ 646 h 802"/>
              <a:gd name="T22" fmla="*/ 418 w 762"/>
              <a:gd name="T23" fmla="*/ 618 h 802"/>
              <a:gd name="T24" fmla="*/ 470 w 762"/>
              <a:gd name="T25" fmla="*/ 566 h 802"/>
              <a:gd name="T26" fmla="*/ 554 w 762"/>
              <a:gd name="T27" fmla="*/ 526 h 802"/>
              <a:gd name="T28" fmla="*/ 598 w 762"/>
              <a:gd name="T29" fmla="*/ 542 h 802"/>
              <a:gd name="T30" fmla="*/ 574 w 762"/>
              <a:gd name="T31" fmla="*/ 426 h 802"/>
              <a:gd name="T32" fmla="*/ 586 w 762"/>
              <a:gd name="T33" fmla="*/ 380 h 802"/>
              <a:gd name="T34" fmla="*/ 658 w 762"/>
              <a:gd name="T35" fmla="*/ 384 h 802"/>
              <a:gd name="T36" fmla="*/ 738 w 762"/>
              <a:gd name="T37" fmla="*/ 368 h 802"/>
              <a:gd name="T38" fmla="*/ 762 w 762"/>
              <a:gd name="T39" fmla="*/ 304 h 802"/>
              <a:gd name="T40" fmla="*/ 740 w 762"/>
              <a:gd name="T41" fmla="*/ 234 h 802"/>
              <a:gd name="T42" fmla="*/ 686 w 762"/>
              <a:gd name="T43" fmla="*/ 224 h 802"/>
              <a:gd name="T44" fmla="*/ 616 w 762"/>
              <a:gd name="T45" fmla="*/ 234 h 802"/>
              <a:gd name="T46" fmla="*/ 606 w 762"/>
              <a:gd name="T47" fmla="*/ 206 h 802"/>
              <a:gd name="T48" fmla="*/ 626 w 762"/>
              <a:gd name="T49" fmla="*/ 146 h 802"/>
              <a:gd name="T50" fmla="*/ 610 w 762"/>
              <a:gd name="T51" fmla="*/ 68 h 802"/>
              <a:gd name="T52" fmla="*/ 576 w 762"/>
              <a:gd name="T53" fmla="*/ 0 h 802"/>
              <a:gd name="T54" fmla="*/ 388 w 762"/>
              <a:gd name="T55" fmla="*/ 22 h 802"/>
              <a:gd name="T56" fmla="*/ 358 w 762"/>
              <a:gd name="T57" fmla="*/ 52 h 802"/>
              <a:gd name="T58" fmla="*/ 402 w 762"/>
              <a:gd name="T59" fmla="*/ 108 h 802"/>
              <a:gd name="T60" fmla="*/ 400 w 762"/>
              <a:gd name="T61" fmla="*/ 154 h 802"/>
              <a:gd name="T62" fmla="*/ 336 w 762"/>
              <a:gd name="T63" fmla="*/ 186 h 802"/>
              <a:gd name="T64" fmla="*/ 260 w 762"/>
              <a:gd name="T65" fmla="*/ 180 h 802"/>
              <a:gd name="T66" fmla="*/ 206 w 762"/>
              <a:gd name="T67" fmla="*/ 138 h 802"/>
              <a:gd name="T68" fmla="*/ 198 w 762"/>
              <a:gd name="T69" fmla="*/ 78 h 802"/>
              <a:gd name="T70" fmla="*/ 216 w 762"/>
              <a:gd name="T71" fmla="*/ 36 h 802"/>
              <a:gd name="T72" fmla="*/ 176 w 762"/>
              <a:gd name="T73" fmla="*/ 18 h 802"/>
              <a:gd name="T74" fmla="*/ 56 w 762"/>
              <a:gd name="T75" fmla="*/ 2 h 802"/>
              <a:gd name="T76" fmla="*/ 20 w 762"/>
              <a:gd name="T77" fmla="*/ 56 h 802"/>
              <a:gd name="T78" fmla="*/ 2 w 762"/>
              <a:gd name="T79" fmla="*/ 160 h 802"/>
              <a:gd name="T80" fmla="*/ 42 w 762"/>
              <a:gd name="T81" fmla="*/ 290 h 802"/>
              <a:gd name="T82" fmla="*/ 106 w 762"/>
              <a:gd name="T83" fmla="*/ 252 h 802"/>
              <a:gd name="T84" fmla="*/ 178 w 762"/>
              <a:gd name="T85" fmla="*/ 248 h 802"/>
              <a:gd name="T86" fmla="*/ 260 w 762"/>
              <a:gd name="T87" fmla="*/ 282 h 802"/>
              <a:gd name="T88" fmla="*/ 286 w 762"/>
              <a:gd name="T89" fmla="*/ 324 h 802"/>
              <a:gd name="T90" fmla="*/ 266 w 762"/>
              <a:gd name="T91" fmla="*/ 378 h 802"/>
              <a:gd name="T92" fmla="*/ 200 w 762"/>
              <a:gd name="T93" fmla="*/ 436 h 802"/>
              <a:gd name="T94" fmla="*/ 152 w 762"/>
              <a:gd name="T95" fmla="*/ 420 h 802"/>
              <a:gd name="T96" fmla="*/ 82 w 762"/>
              <a:gd name="T97" fmla="*/ 376 h 802"/>
              <a:gd name="T98" fmla="*/ 34 w 762"/>
              <a:gd name="T99" fmla="*/ 388 h 802"/>
              <a:gd name="T100" fmla="*/ 32 w 762"/>
              <a:gd name="T101" fmla="*/ 438 h 802"/>
              <a:gd name="T102" fmla="*/ 58 w 762"/>
              <a:gd name="T103" fmla="*/ 588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62" h="802">
                <a:moveTo>
                  <a:pt x="58" y="604"/>
                </a:moveTo>
                <a:lnTo>
                  <a:pt x="58" y="604"/>
                </a:lnTo>
                <a:lnTo>
                  <a:pt x="66" y="600"/>
                </a:lnTo>
                <a:lnTo>
                  <a:pt x="66" y="600"/>
                </a:lnTo>
                <a:lnTo>
                  <a:pt x="82" y="592"/>
                </a:lnTo>
                <a:lnTo>
                  <a:pt x="100" y="586"/>
                </a:lnTo>
                <a:lnTo>
                  <a:pt x="120" y="580"/>
                </a:lnTo>
                <a:lnTo>
                  <a:pt x="138" y="576"/>
                </a:lnTo>
                <a:lnTo>
                  <a:pt x="158" y="574"/>
                </a:lnTo>
                <a:lnTo>
                  <a:pt x="178" y="572"/>
                </a:lnTo>
                <a:lnTo>
                  <a:pt x="196" y="574"/>
                </a:lnTo>
                <a:lnTo>
                  <a:pt x="216" y="574"/>
                </a:lnTo>
                <a:lnTo>
                  <a:pt x="232" y="578"/>
                </a:lnTo>
                <a:lnTo>
                  <a:pt x="248" y="580"/>
                </a:lnTo>
                <a:lnTo>
                  <a:pt x="264" y="586"/>
                </a:lnTo>
                <a:lnTo>
                  <a:pt x="276" y="590"/>
                </a:lnTo>
                <a:lnTo>
                  <a:pt x="286" y="598"/>
                </a:lnTo>
                <a:lnTo>
                  <a:pt x="294" y="604"/>
                </a:lnTo>
                <a:lnTo>
                  <a:pt x="298" y="612"/>
                </a:lnTo>
                <a:lnTo>
                  <a:pt x="300" y="622"/>
                </a:lnTo>
                <a:lnTo>
                  <a:pt x="300" y="622"/>
                </a:lnTo>
                <a:lnTo>
                  <a:pt x="300" y="636"/>
                </a:lnTo>
                <a:lnTo>
                  <a:pt x="294" y="648"/>
                </a:lnTo>
                <a:lnTo>
                  <a:pt x="290" y="658"/>
                </a:lnTo>
                <a:lnTo>
                  <a:pt x="282" y="668"/>
                </a:lnTo>
                <a:lnTo>
                  <a:pt x="276" y="678"/>
                </a:lnTo>
                <a:lnTo>
                  <a:pt x="272" y="694"/>
                </a:lnTo>
                <a:lnTo>
                  <a:pt x="268" y="712"/>
                </a:lnTo>
                <a:lnTo>
                  <a:pt x="268" y="738"/>
                </a:lnTo>
                <a:lnTo>
                  <a:pt x="268" y="738"/>
                </a:lnTo>
                <a:lnTo>
                  <a:pt x="272" y="752"/>
                </a:lnTo>
                <a:lnTo>
                  <a:pt x="276" y="766"/>
                </a:lnTo>
                <a:lnTo>
                  <a:pt x="284" y="776"/>
                </a:lnTo>
                <a:lnTo>
                  <a:pt x="294" y="784"/>
                </a:lnTo>
                <a:lnTo>
                  <a:pt x="306" y="792"/>
                </a:lnTo>
                <a:lnTo>
                  <a:pt x="320" y="798"/>
                </a:lnTo>
                <a:lnTo>
                  <a:pt x="334" y="800"/>
                </a:lnTo>
                <a:lnTo>
                  <a:pt x="350" y="802"/>
                </a:lnTo>
                <a:lnTo>
                  <a:pt x="366" y="802"/>
                </a:lnTo>
                <a:lnTo>
                  <a:pt x="382" y="800"/>
                </a:lnTo>
                <a:lnTo>
                  <a:pt x="400" y="794"/>
                </a:lnTo>
                <a:lnTo>
                  <a:pt x="416" y="788"/>
                </a:lnTo>
                <a:lnTo>
                  <a:pt x="432" y="778"/>
                </a:lnTo>
                <a:lnTo>
                  <a:pt x="446" y="768"/>
                </a:lnTo>
                <a:lnTo>
                  <a:pt x="460" y="754"/>
                </a:lnTo>
                <a:lnTo>
                  <a:pt x="472" y="738"/>
                </a:lnTo>
                <a:lnTo>
                  <a:pt x="472" y="738"/>
                </a:lnTo>
                <a:lnTo>
                  <a:pt x="480" y="722"/>
                </a:lnTo>
                <a:lnTo>
                  <a:pt x="486" y="708"/>
                </a:lnTo>
                <a:lnTo>
                  <a:pt x="488" y="694"/>
                </a:lnTo>
                <a:lnTo>
                  <a:pt x="488" y="682"/>
                </a:lnTo>
                <a:lnTo>
                  <a:pt x="484" y="672"/>
                </a:lnTo>
                <a:lnTo>
                  <a:pt x="480" y="662"/>
                </a:lnTo>
                <a:lnTo>
                  <a:pt x="474" y="654"/>
                </a:lnTo>
                <a:lnTo>
                  <a:pt x="466" y="646"/>
                </a:lnTo>
                <a:lnTo>
                  <a:pt x="450" y="634"/>
                </a:lnTo>
                <a:lnTo>
                  <a:pt x="434" y="626"/>
                </a:lnTo>
                <a:lnTo>
                  <a:pt x="418" y="622"/>
                </a:lnTo>
                <a:lnTo>
                  <a:pt x="418" y="622"/>
                </a:lnTo>
                <a:lnTo>
                  <a:pt x="418" y="618"/>
                </a:lnTo>
                <a:lnTo>
                  <a:pt x="418" y="614"/>
                </a:lnTo>
                <a:lnTo>
                  <a:pt x="422" y="606"/>
                </a:lnTo>
                <a:lnTo>
                  <a:pt x="432" y="596"/>
                </a:lnTo>
                <a:lnTo>
                  <a:pt x="448" y="584"/>
                </a:lnTo>
                <a:lnTo>
                  <a:pt x="470" y="566"/>
                </a:lnTo>
                <a:lnTo>
                  <a:pt x="504" y="546"/>
                </a:lnTo>
                <a:lnTo>
                  <a:pt x="504" y="546"/>
                </a:lnTo>
                <a:lnTo>
                  <a:pt x="524" y="536"/>
                </a:lnTo>
                <a:lnTo>
                  <a:pt x="540" y="528"/>
                </a:lnTo>
                <a:lnTo>
                  <a:pt x="554" y="526"/>
                </a:lnTo>
                <a:lnTo>
                  <a:pt x="566" y="524"/>
                </a:lnTo>
                <a:lnTo>
                  <a:pt x="576" y="526"/>
                </a:lnTo>
                <a:lnTo>
                  <a:pt x="584" y="530"/>
                </a:lnTo>
                <a:lnTo>
                  <a:pt x="592" y="536"/>
                </a:lnTo>
                <a:lnTo>
                  <a:pt x="598" y="542"/>
                </a:lnTo>
                <a:lnTo>
                  <a:pt x="598" y="542"/>
                </a:lnTo>
                <a:lnTo>
                  <a:pt x="590" y="512"/>
                </a:lnTo>
                <a:lnTo>
                  <a:pt x="582" y="480"/>
                </a:lnTo>
                <a:lnTo>
                  <a:pt x="576" y="452"/>
                </a:lnTo>
                <a:lnTo>
                  <a:pt x="574" y="426"/>
                </a:lnTo>
                <a:lnTo>
                  <a:pt x="574" y="406"/>
                </a:lnTo>
                <a:lnTo>
                  <a:pt x="576" y="396"/>
                </a:lnTo>
                <a:lnTo>
                  <a:pt x="578" y="390"/>
                </a:lnTo>
                <a:lnTo>
                  <a:pt x="582" y="384"/>
                </a:lnTo>
                <a:lnTo>
                  <a:pt x="586" y="380"/>
                </a:lnTo>
                <a:lnTo>
                  <a:pt x="592" y="378"/>
                </a:lnTo>
                <a:lnTo>
                  <a:pt x="600" y="378"/>
                </a:lnTo>
                <a:lnTo>
                  <a:pt x="600" y="378"/>
                </a:lnTo>
                <a:lnTo>
                  <a:pt x="628" y="382"/>
                </a:lnTo>
                <a:lnTo>
                  <a:pt x="658" y="384"/>
                </a:lnTo>
                <a:lnTo>
                  <a:pt x="688" y="384"/>
                </a:lnTo>
                <a:lnTo>
                  <a:pt x="702" y="382"/>
                </a:lnTo>
                <a:lnTo>
                  <a:pt x="714" y="380"/>
                </a:lnTo>
                <a:lnTo>
                  <a:pt x="726" y="376"/>
                </a:lnTo>
                <a:lnTo>
                  <a:pt x="738" y="368"/>
                </a:lnTo>
                <a:lnTo>
                  <a:pt x="746" y="360"/>
                </a:lnTo>
                <a:lnTo>
                  <a:pt x="754" y="350"/>
                </a:lnTo>
                <a:lnTo>
                  <a:pt x="758" y="336"/>
                </a:lnTo>
                <a:lnTo>
                  <a:pt x="762" y="322"/>
                </a:lnTo>
                <a:lnTo>
                  <a:pt x="762" y="304"/>
                </a:lnTo>
                <a:lnTo>
                  <a:pt x="760" y="282"/>
                </a:lnTo>
                <a:lnTo>
                  <a:pt x="760" y="282"/>
                </a:lnTo>
                <a:lnTo>
                  <a:pt x="754" y="262"/>
                </a:lnTo>
                <a:lnTo>
                  <a:pt x="748" y="246"/>
                </a:lnTo>
                <a:lnTo>
                  <a:pt x="740" y="234"/>
                </a:lnTo>
                <a:lnTo>
                  <a:pt x="730" y="228"/>
                </a:lnTo>
                <a:lnTo>
                  <a:pt x="720" y="222"/>
                </a:lnTo>
                <a:lnTo>
                  <a:pt x="710" y="222"/>
                </a:lnTo>
                <a:lnTo>
                  <a:pt x="698" y="222"/>
                </a:lnTo>
                <a:lnTo>
                  <a:pt x="686" y="224"/>
                </a:lnTo>
                <a:lnTo>
                  <a:pt x="664" y="230"/>
                </a:lnTo>
                <a:lnTo>
                  <a:pt x="642" y="236"/>
                </a:lnTo>
                <a:lnTo>
                  <a:pt x="632" y="238"/>
                </a:lnTo>
                <a:lnTo>
                  <a:pt x="624" y="236"/>
                </a:lnTo>
                <a:lnTo>
                  <a:pt x="616" y="234"/>
                </a:lnTo>
                <a:lnTo>
                  <a:pt x="610" y="228"/>
                </a:lnTo>
                <a:lnTo>
                  <a:pt x="610" y="228"/>
                </a:lnTo>
                <a:lnTo>
                  <a:pt x="606" y="220"/>
                </a:lnTo>
                <a:lnTo>
                  <a:pt x="604" y="214"/>
                </a:lnTo>
                <a:lnTo>
                  <a:pt x="606" y="206"/>
                </a:lnTo>
                <a:lnTo>
                  <a:pt x="606" y="200"/>
                </a:lnTo>
                <a:lnTo>
                  <a:pt x="614" y="184"/>
                </a:lnTo>
                <a:lnTo>
                  <a:pt x="620" y="166"/>
                </a:lnTo>
                <a:lnTo>
                  <a:pt x="624" y="156"/>
                </a:lnTo>
                <a:lnTo>
                  <a:pt x="626" y="146"/>
                </a:lnTo>
                <a:lnTo>
                  <a:pt x="628" y="132"/>
                </a:lnTo>
                <a:lnTo>
                  <a:pt x="626" y="118"/>
                </a:lnTo>
                <a:lnTo>
                  <a:pt x="624" y="104"/>
                </a:lnTo>
                <a:lnTo>
                  <a:pt x="618" y="86"/>
                </a:lnTo>
                <a:lnTo>
                  <a:pt x="610" y="68"/>
                </a:lnTo>
                <a:lnTo>
                  <a:pt x="600" y="46"/>
                </a:lnTo>
                <a:lnTo>
                  <a:pt x="600" y="46"/>
                </a:lnTo>
                <a:lnTo>
                  <a:pt x="586" y="22"/>
                </a:lnTo>
                <a:lnTo>
                  <a:pt x="576" y="0"/>
                </a:lnTo>
                <a:lnTo>
                  <a:pt x="576" y="0"/>
                </a:lnTo>
                <a:lnTo>
                  <a:pt x="516" y="0"/>
                </a:lnTo>
                <a:lnTo>
                  <a:pt x="458" y="6"/>
                </a:lnTo>
                <a:lnTo>
                  <a:pt x="432" y="10"/>
                </a:lnTo>
                <a:lnTo>
                  <a:pt x="408" y="16"/>
                </a:lnTo>
                <a:lnTo>
                  <a:pt x="388" y="22"/>
                </a:lnTo>
                <a:lnTo>
                  <a:pt x="376" y="28"/>
                </a:lnTo>
                <a:lnTo>
                  <a:pt x="376" y="28"/>
                </a:lnTo>
                <a:lnTo>
                  <a:pt x="366" y="36"/>
                </a:lnTo>
                <a:lnTo>
                  <a:pt x="360" y="44"/>
                </a:lnTo>
                <a:lnTo>
                  <a:pt x="358" y="52"/>
                </a:lnTo>
                <a:lnTo>
                  <a:pt x="360" y="60"/>
                </a:lnTo>
                <a:lnTo>
                  <a:pt x="366" y="68"/>
                </a:lnTo>
                <a:lnTo>
                  <a:pt x="372" y="76"/>
                </a:lnTo>
                <a:lnTo>
                  <a:pt x="388" y="92"/>
                </a:lnTo>
                <a:lnTo>
                  <a:pt x="402" y="108"/>
                </a:lnTo>
                <a:lnTo>
                  <a:pt x="408" y="116"/>
                </a:lnTo>
                <a:lnTo>
                  <a:pt x="410" y="126"/>
                </a:lnTo>
                <a:lnTo>
                  <a:pt x="410" y="134"/>
                </a:lnTo>
                <a:lnTo>
                  <a:pt x="408" y="144"/>
                </a:lnTo>
                <a:lnTo>
                  <a:pt x="400" y="154"/>
                </a:lnTo>
                <a:lnTo>
                  <a:pt x="386" y="164"/>
                </a:lnTo>
                <a:lnTo>
                  <a:pt x="386" y="164"/>
                </a:lnTo>
                <a:lnTo>
                  <a:pt x="370" y="174"/>
                </a:lnTo>
                <a:lnTo>
                  <a:pt x="354" y="180"/>
                </a:lnTo>
                <a:lnTo>
                  <a:pt x="336" y="186"/>
                </a:lnTo>
                <a:lnTo>
                  <a:pt x="320" y="188"/>
                </a:lnTo>
                <a:lnTo>
                  <a:pt x="304" y="188"/>
                </a:lnTo>
                <a:lnTo>
                  <a:pt x="288" y="188"/>
                </a:lnTo>
                <a:lnTo>
                  <a:pt x="274" y="184"/>
                </a:lnTo>
                <a:lnTo>
                  <a:pt x="260" y="180"/>
                </a:lnTo>
                <a:lnTo>
                  <a:pt x="246" y="174"/>
                </a:lnTo>
                <a:lnTo>
                  <a:pt x="234" y="166"/>
                </a:lnTo>
                <a:lnTo>
                  <a:pt x="224" y="158"/>
                </a:lnTo>
                <a:lnTo>
                  <a:pt x="214" y="148"/>
                </a:lnTo>
                <a:lnTo>
                  <a:pt x="206" y="138"/>
                </a:lnTo>
                <a:lnTo>
                  <a:pt x="202" y="126"/>
                </a:lnTo>
                <a:lnTo>
                  <a:pt x="198" y="114"/>
                </a:lnTo>
                <a:lnTo>
                  <a:pt x="196" y="100"/>
                </a:lnTo>
                <a:lnTo>
                  <a:pt x="196" y="100"/>
                </a:lnTo>
                <a:lnTo>
                  <a:pt x="198" y="78"/>
                </a:lnTo>
                <a:lnTo>
                  <a:pt x="204" y="60"/>
                </a:lnTo>
                <a:lnTo>
                  <a:pt x="208" y="50"/>
                </a:lnTo>
                <a:lnTo>
                  <a:pt x="214" y="42"/>
                </a:lnTo>
                <a:lnTo>
                  <a:pt x="216" y="38"/>
                </a:lnTo>
                <a:lnTo>
                  <a:pt x="216" y="36"/>
                </a:lnTo>
                <a:lnTo>
                  <a:pt x="216" y="34"/>
                </a:lnTo>
                <a:lnTo>
                  <a:pt x="208" y="30"/>
                </a:lnTo>
                <a:lnTo>
                  <a:pt x="194" y="24"/>
                </a:lnTo>
                <a:lnTo>
                  <a:pt x="194" y="24"/>
                </a:lnTo>
                <a:lnTo>
                  <a:pt x="176" y="18"/>
                </a:lnTo>
                <a:lnTo>
                  <a:pt x="158" y="14"/>
                </a:lnTo>
                <a:lnTo>
                  <a:pt x="122" y="8"/>
                </a:lnTo>
                <a:lnTo>
                  <a:pt x="66" y="4"/>
                </a:lnTo>
                <a:lnTo>
                  <a:pt x="66" y="4"/>
                </a:lnTo>
                <a:lnTo>
                  <a:pt x="56" y="2"/>
                </a:lnTo>
                <a:lnTo>
                  <a:pt x="56" y="2"/>
                </a:lnTo>
                <a:lnTo>
                  <a:pt x="46" y="20"/>
                </a:lnTo>
                <a:lnTo>
                  <a:pt x="34" y="36"/>
                </a:lnTo>
                <a:lnTo>
                  <a:pt x="34" y="36"/>
                </a:lnTo>
                <a:lnTo>
                  <a:pt x="20" y="56"/>
                </a:lnTo>
                <a:lnTo>
                  <a:pt x="12" y="76"/>
                </a:lnTo>
                <a:lnTo>
                  <a:pt x="6" y="98"/>
                </a:lnTo>
                <a:lnTo>
                  <a:pt x="2" y="118"/>
                </a:lnTo>
                <a:lnTo>
                  <a:pt x="0" y="140"/>
                </a:lnTo>
                <a:lnTo>
                  <a:pt x="2" y="160"/>
                </a:lnTo>
                <a:lnTo>
                  <a:pt x="4" y="182"/>
                </a:lnTo>
                <a:lnTo>
                  <a:pt x="8" y="200"/>
                </a:lnTo>
                <a:lnTo>
                  <a:pt x="18" y="236"/>
                </a:lnTo>
                <a:lnTo>
                  <a:pt x="30" y="264"/>
                </a:lnTo>
                <a:lnTo>
                  <a:pt x="42" y="290"/>
                </a:lnTo>
                <a:lnTo>
                  <a:pt x="42" y="290"/>
                </a:lnTo>
                <a:lnTo>
                  <a:pt x="54" y="280"/>
                </a:lnTo>
                <a:lnTo>
                  <a:pt x="66" y="270"/>
                </a:lnTo>
                <a:lnTo>
                  <a:pt x="84" y="260"/>
                </a:lnTo>
                <a:lnTo>
                  <a:pt x="106" y="252"/>
                </a:lnTo>
                <a:lnTo>
                  <a:pt x="118" y="250"/>
                </a:lnTo>
                <a:lnTo>
                  <a:pt x="132" y="246"/>
                </a:lnTo>
                <a:lnTo>
                  <a:pt x="146" y="246"/>
                </a:lnTo>
                <a:lnTo>
                  <a:pt x="162" y="246"/>
                </a:lnTo>
                <a:lnTo>
                  <a:pt x="178" y="248"/>
                </a:lnTo>
                <a:lnTo>
                  <a:pt x="194" y="252"/>
                </a:lnTo>
                <a:lnTo>
                  <a:pt x="194" y="252"/>
                </a:lnTo>
                <a:lnTo>
                  <a:pt x="226" y="264"/>
                </a:lnTo>
                <a:lnTo>
                  <a:pt x="250" y="276"/>
                </a:lnTo>
                <a:lnTo>
                  <a:pt x="260" y="282"/>
                </a:lnTo>
                <a:lnTo>
                  <a:pt x="268" y="290"/>
                </a:lnTo>
                <a:lnTo>
                  <a:pt x="276" y="298"/>
                </a:lnTo>
                <a:lnTo>
                  <a:pt x="280" y="306"/>
                </a:lnTo>
                <a:lnTo>
                  <a:pt x="284" y="314"/>
                </a:lnTo>
                <a:lnTo>
                  <a:pt x="286" y="324"/>
                </a:lnTo>
                <a:lnTo>
                  <a:pt x="286" y="334"/>
                </a:lnTo>
                <a:lnTo>
                  <a:pt x="284" y="344"/>
                </a:lnTo>
                <a:lnTo>
                  <a:pt x="280" y="354"/>
                </a:lnTo>
                <a:lnTo>
                  <a:pt x="274" y="366"/>
                </a:lnTo>
                <a:lnTo>
                  <a:pt x="266" y="378"/>
                </a:lnTo>
                <a:lnTo>
                  <a:pt x="256" y="392"/>
                </a:lnTo>
                <a:lnTo>
                  <a:pt x="256" y="392"/>
                </a:lnTo>
                <a:lnTo>
                  <a:pt x="234" y="412"/>
                </a:lnTo>
                <a:lnTo>
                  <a:pt x="216" y="428"/>
                </a:lnTo>
                <a:lnTo>
                  <a:pt x="200" y="436"/>
                </a:lnTo>
                <a:lnTo>
                  <a:pt x="188" y="438"/>
                </a:lnTo>
                <a:lnTo>
                  <a:pt x="176" y="436"/>
                </a:lnTo>
                <a:lnTo>
                  <a:pt x="166" y="432"/>
                </a:lnTo>
                <a:lnTo>
                  <a:pt x="158" y="426"/>
                </a:lnTo>
                <a:lnTo>
                  <a:pt x="152" y="420"/>
                </a:lnTo>
                <a:lnTo>
                  <a:pt x="152" y="420"/>
                </a:lnTo>
                <a:lnTo>
                  <a:pt x="130" y="400"/>
                </a:lnTo>
                <a:lnTo>
                  <a:pt x="112" y="388"/>
                </a:lnTo>
                <a:lnTo>
                  <a:pt x="96" y="378"/>
                </a:lnTo>
                <a:lnTo>
                  <a:pt x="82" y="376"/>
                </a:lnTo>
                <a:lnTo>
                  <a:pt x="68" y="376"/>
                </a:lnTo>
                <a:lnTo>
                  <a:pt x="58" y="378"/>
                </a:lnTo>
                <a:lnTo>
                  <a:pt x="46" y="382"/>
                </a:lnTo>
                <a:lnTo>
                  <a:pt x="34" y="388"/>
                </a:lnTo>
                <a:lnTo>
                  <a:pt x="34" y="388"/>
                </a:lnTo>
                <a:lnTo>
                  <a:pt x="30" y="392"/>
                </a:lnTo>
                <a:lnTo>
                  <a:pt x="28" y="398"/>
                </a:lnTo>
                <a:lnTo>
                  <a:pt x="28" y="406"/>
                </a:lnTo>
                <a:lnTo>
                  <a:pt x="28" y="416"/>
                </a:lnTo>
                <a:lnTo>
                  <a:pt x="32" y="438"/>
                </a:lnTo>
                <a:lnTo>
                  <a:pt x="40" y="468"/>
                </a:lnTo>
                <a:lnTo>
                  <a:pt x="48" y="500"/>
                </a:lnTo>
                <a:lnTo>
                  <a:pt x="56" y="534"/>
                </a:lnTo>
                <a:lnTo>
                  <a:pt x="58" y="570"/>
                </a:lnTo>
                <a:lnTo>
                  <a:pt x="58" y="588"/>
                </a:lnTo>
                <a:lnTo>
                  <a:pt x="58" y="604"/>
                </a:lnTo>
                <a:lnTo>
                  <a:pt x="58" y="6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5605463" y="2603500"/>
            <a:ext cx="1228725" cy="1282700"/>
          </a:xfrm>
          <a:custGeom>
            <a:avLst/>
            <a:gdLst>
              <a:gd name="T0" fmla="*/ 294 w 774"/>
              <a:gd name="T1" fmla="*/ 600 h 808"/>
              <a:gd name="T2" fmla="*/ 404 w 774"/>
              <a:gd name="T3" fmla="*/ 612 h 808"/>
              <a:gd name="T4" fmla="*/ 428 w 774"/>
              <a:gd name="T5" fmla="*/ 624 h 808"/>
              <a:gd name="T6" fmla="*/ 402 w 774"/>
              <a:gd name="T7" fmla="*/ 662 h 808"/>
              <a:gd name="T8" fmla="*/ 366 w 774"/>
              <a:gd name="T9" fmla="*/ 720 h 808"/>
              <a:gd name="T10" fmla="*/ 370 w 774"/>
              <a:gd name="T11" fmla="*/ 756 h 808"/>
              <a:gd name="T12" fmla="*/ 422 w 774"/>
              <a:gd name="T13" fmla="*/ 792 h 808"/>
              <a:gd name="T14" fmla="*/ 498 w 774"/>
              <a:gd name="T15" fmla="*/ 808 h 808"/>
              <a:gd name="T16" fmla="*/ 574 w 774"/>
              <a:gd name="T17" fmla="*/ 800 h 808"/>
              <a:gd name="T18" fmla="*/ 612 w 774"/>
              <a:gd name="T19" fmla="*/ 776 h 808"/>
              <a:gd name="T20" fmla="*/ 624 w 774"/>
              <a:gd name="T21" fmla="*/ 736 h 808"/>
              <a:gd name="T22" fmla="*/ 584 w 774"/>
              <a:gd name="T23" fmla="*/ 674 h 808"/>
              <a:gd name="T24" fmla="*/ 568 w 774"/>
              <a:gd name="T25" fmla="*/ 638 h 808"/>
              <a:gd name="T26" fmla="*/ 584 w 774"/>
              <a:gd name="T27" fmla="*/ 604 h 808"/>
              <a:gd name="T28" fmla="*/ 632 w 774"/>
              <a:gd name="T29" fmla="*/ 588 h 808"/>
              <a:gd name="T30" fmla="*/ 696 w 774"/>
              <a:gd name="T31" fmla="*/ 592 h 808"/>
              <a:gd name="T32" fmla="*/ 770 w 774"/>
              <a:gd name="T33" fmla="*/ 614 h 808"/>
              <a:gd name="T34" fmla="*/ 726 w 774"/>
              <a:gd name="T35" fmla="*/ 486 h 808"/>
              <a:gd name="T36" fmla="*/ 720 w 774"/>
              <a:gd name="T37" fmla="*/ 402 h 808"/>
              <a:gd name="T38" fmla="*/ 642 w 774"/>
              <a:gd name="T39" fmla="*/ 424 h 808"/>
              <a:gd name="T40" fmla="*/ 592 w 774"/>
              <a:gd name="T41" fmla="*/ 428 h 808"/>
              <a:gd name="T42" fmla="*/ 558 w 774"/>
              <a:gd name="T43" fmla="*/ 400 h 808"/>
              <a:gd name="T44" fmla="*/ 562 w 774"/>
              <a:gd name="T45" fmla="*/ 352 h 808"/>
              <a:gd name="T46" fmla="*/ 610 w 774"/>
              <a:gd name="T47" fmla="*/ 280 h 808"/>
              <a:gd name="T48" fmla="*/ 638 w 774"/>
              <a:gd name="T49" fmla="*/ 262 h 808"/>
              <a:gd name="T50" fmla="*/ 710 w 774"/>
              <a:gd name="T51" fmla="*/ 268 h 808"/>
              <a:gd name="T52" fmla="*/ 772 w 774"/>
              <a:gd name="T53" fmla="*/ 302 h 808"/>
              <a:gd name="T54" fmla="*/ 774 w 774"/>
              <a:gd name="T55" fmla="*/ 174 h 808"/>
              <a:gd name="T56" fmla="*/ 580 w 774"/>
              <a:gd name="T57" fmla="*/ 30 h 808"/>
              <a:gd name="T58" fmla="*/ 598 w 774"/>
              <a:gd name="T59" fmla="*/ 54 h 808"/>
              <a:gd name="T60" fmla="*/ 590 w 774"/>
              <a:gd name="T61" fmla="*/ 88 h 808"/>
              <a:gd name="T62" fmla="*/ 566 w 774"/>
              <a:gd name="T63" fmla="*/ 130 h 808"/>
              <a:gd name="T64" fmla="*/ 516 w 774"/>
              <a:gd name="T65" fmla="*/ 178 h 808"/>
              <a:gd name="T66" fmla="*/ 464 w 774"/>
              <a:gd name="T67" fmla="*/ 198 h 808"/>
              <a:gd name="T68" fmla="*/ 422 w 774"/>
              <a:gd name="T69" fmla="*/ 190 h 808"/>
              <a:gd name="T70" fmla="*/ 398 w 774"/>
              <a:gd name="T71" fmla="*/ 150 h 808"/>
              <a:gd name="T72" fmla="*/ 400 w 774"/>
              <a:gd name="T73" fmla="*/ 114 h 808"/>
              <a:gd name="T74" fmla="*/ 448 w 774"/>
              <a:gd name="T75" fmla="*/ 44 h 808"/>
              <a:gd name="T76" fmla="*/ 454 w 774"/>
              <a:gd name="T77" fmla="*/ 18 h 808"/>
              <a:gd name="T78" fmla="*/ 424 w 774"/>
              <a:gd name="T79" fmla="*/ 4 h 808"/>
              <a:gd name="T80" fmla="*/ 370 w 774"/>
              <a:gd name="T81" fmla="*/ 4 h 808"/>
              <a:gd name="T82" fmla="*/ 312 w 774"/>
              <a:gd name="T83" fmla="*/ 32 h 808"/>
              <a:gd name="T84" fmla="*/ 242 w 774"/>
              <a:gd name="T85" fmla="*/ 54 h 808"/>
              <a:gd name="T86" fmla="*/ 236 w 774"/>
              <a:gd name="T87" fmla="*/ 136 h 808"/>
              <a:gd name="T88" fmla="*/ 250 w 774"/>
              <a:gd name="T89" fmla="*/ 222 h 808"/>
              <a:gd name="T90" fmla="*/ 232 w 774"/>
              <a:gd name="T91" fmla="*/ 260 h 808"/>
              <a:gd name="T92" fmla="*/ 208 w 774"/>
              <a:gd name="T93" fmla="*/ 276 h 808"/>
              <a:gd name="T94" fmla="*/ 158 w 774"/>
              <a:gd name="T95" fmla="*/ 268 h 808"/>
              <a:gd name="T96" fmla="*/ 60 w 774"/>
              <a:gd name="T97" fmla="*/ 226 h 808"/>
              <a:gd name="T98" fmla="*/ 22 w 774"/>
              <a:gd name="T99" fmla="*/ 236 h 808"/>
              <a:gd name="T100" fmla="*/ 0 w 774"/>
              <a:gd name="T101" fmla="*/ 294 h 808"/>
              <a:gd name="T102" fmla="*/ 4 w 774"/>
              <a:gd name="T103" fmla="*/ 350 h 808"/>
              <a:gd name="T104" fmla="*/ 28 w 774"/>
              <a:gd name="T105" fmla="*/ 370 h 808"/>
              <a:gd name="T106" fmla="*/ 106 w 774"/>
              <a:gd name="T107" fmla="*/ 364 h 808"/>
              <a:gd name="T108" fmla="*/ 174 w 774"/>
              <a:gd name="T109" fmla="*/ 368 h 808"/>
              <a:gd name="T110" fmla="*/ 204 w 774"/>
              <a:gd name="T111" fmla="*/ 392 h 808"/>
              <a:gd name="T112" fmla="*/ 236 w 774"/>
              <a:gd name="T113" fmla="*/ 480 h 808"/>
              <a:gd name="T114" fmla="*/ 248 w 774"/>
              <a:gd name="T115" fmla="*/ 604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4" h="808">
                <a:moveTo>
                  <a:pt x="248" y="604"/>
                </a:moveTo>
                <a:lnTo>
                  <a:pt x="248" y="604"/>
                </a:lnTo>
                <a:lnTo>
                  <a:pt x="270" y="602"/>
                </a:lnTo>
                <a:lnTo>
                  <a:pt x="294" y="600"/>
                </a:lnTo>
                <a:lnTo>
                  <a:pt x="320" y="600"/>
                </a:lnTo>
                <a:lnTo>
                  <a:pt x="344" y="602"/>
                </a:lnTo>
                <a:lnTo>
                  <a:pt x="386" y="608"/>
                </a:lnTo>
                <a:lnTo>
                  <a:pt x="404" y="612"/>
                </a:lnTo>
                <a:lnTo>
                  <a:pt x="420" y="616"/>
                </a:lnTo>
                <a:lnTo>
                  <a:pt x="420" y="616"/>
                </a:lnTo>
                <a:lnTo>
                  <a:pt x="426" y="620"/>
                </a:lnTo>
                <a:lnTo>
                  <a:pt x="428" y="624"/>
                </a:lnTo>
                <a:lnTo>
                  <a:pt x="428" y="628"/>
                </a:lnTo>
                <a:lnTo>
                  <a:pt x="426" y="634"/>
                </a:lnTo>
                <a:lnTo>
                  <a:pt x="416" y="646"/>
                </a:lnTo>
                <a:lnTo>
                  <a:pt x="402" y="662"/>
                </a:lnTo>
                <a:lnTo>
                  <a:pt x="388" y="680"/>
                </a:lnTo>
                <a:lnTo>
                  <a:pt x="374" y="700"/>
                </a:lnTo>
                <a:lnTo>
                  <a:pt x="368" y="710"/>
                </a:lnTo>
                <a:lnTo>
                  <a:pt x="366" y="720"/>
                </a:lnTo>
                <a:lnTo>
                  <a:pt x="364" y="732"/>
                </a:lnTo>
                <a:lnTo>
                  <a:pt x="366" y="744"/>
                </a:lnTo>
                <a:lnTo>
                  <a:pt x="366" y="744"/>
                </a:lnTo>
                <a:lnTo>
                  <a:pt x="370" y="756"/>
                </a:lnTo>
                <a:lnTo>
                  <a:pt x="380" y="766"/>
                </a:lnTo>
                <a:lnTo>
                  <a:pt x="390" y="776"/>
                </a:lnTo>
                <a:lnTo>
                  <a:pt x="406" y="784"/>
                </a:lnTo>
                <a:lnTo>
                  <a:pt x="422" y="792"/>
                </a:lnTo>
                <a:lnTo>
                  <a:pt x="440" y="798"/>
                </a:lnTo>
                <a:lnTo>
                  <a:pt x="458" y="802"/>
                </a:lnTo>
                <a:lnTo>
                  <a:pt x="478" y="806"/>
                </a:lnTo>
                <a:lnTo>
                  <a:pt x="498" y="808"/>
                </a:lnTo>
                <a:lnTo>
                  <a:pt x="520" y="808"/>
                </a:lnTo>
                <a:lnTo>
                  <a:pt x="538" y="808"/>
                </a:lnTo>
                <a:lnTo>
                  <a:pt x="558" y="804"/>
                </a:lnTo>
                <a:lnTo>
                  <a:pt x="574" y="800"/>
                </a:lnTo>
                <a:lnTo>
                  <a:pt x="590" y="794"/>
                </a:lnTo>
                <a:lnTo>
                  <a:pt x="602" y="786"/>
                </a:lnTo>
                <a:lnTo>
                  <a:pt x="612" y="776"/>
                </a:lnTo>
                <a:lnTo>
                  <a:pt x="612" y="776"/>
                </a:lnTo>
                <a:lnTo>
                  <a:pt x="618" y="766"/>
                </a:lnTo>
                <a:lnTo>
                  <a:pt x="622" y="756"/>
                </a:lnTo>
                <a:lnTo>
                  <a:pt x="624" y="746"/>
                </a:lnTo>
                <a:lnTo>
                  <a:pt x="624" y="736"/>
                </a:lnTo>
                <a:lnTo>
                  <a:pt x="622" y="728"/>
                </a:lnTo>
                <a:lnTo>
                  <a:pt x="618" y="720"/>
                </a:lnTo>
                <a:lnTo>
                  <a:pt x="608" y="704"/>
                </a:lnTo>
                <a:lnTo>
                  <a:pt x="584" y="674"/>
                </a:lnTo>
                <a:lnTo>
                  <a:pt x="574" y="656"/>
                </a:lnTo>
                <a:lnTo>
                  <a:pt x="570" y="646"/>
                </a:lnTo>
                <a:lnTo>
                  <a:pt x="568" y="638"/>
                </a:lnTo>
                <a:lnTo>
                  <a:pt x="568" y="638"/>
                </a:lnTo>
                <a:lnTo>
                  <a:pt x="568" y="628"/>
                </a:lnTo>
                <a:lnTo>
                  <a:pt x="572" y="620"/>
                </a:lnTo>
                <a:lnTo>
                  <a:pt x="578" y="612"/>
                </a:lnTo>
                <a:lnTo>
                  <a:pt x="584" y="604"/>
                </a:lnTo>
                <a:lnTo>
                  <a:pt x="594" y="600"/>
                </a:lnTo>
                <a:lnTo>
                  <a:pt x="604" y="594"/>
                </a:lnTo>
                <a:lnTo>
                  <a:pt x="618" y="592"/>
                </a:lnTo>
                <a:lnTo>
                  <a:pt x="632" y="588"/>
                </a:lnTo>
                <a:lnTo>
                  <a:pt x="646" y="588"/>
                </a:lnTo>
                <a:lnTo>
                  <a:pt x="662" y="588"/>
                </a:lnTo>
                <a:lnTo>
                  <a:pt x="680" y="588"/>
                </a:lnTo>
                <a:lnTo>
                  <a:pt x="696" y="592"/>
                </a:lnTo>
                <a:lnTo>
                  <a:pt x="714" y="596"/>
                </a:lnTo>
                <a:lnTo>
                  <a:pt x="734" y="600"/>
                </a:lnTo>
                <a:lnTo>
                  <a:pt x="752" y="606"/>
                </a:lnTo>
                <a:lnTo>
                  <a:pt x="770" y="614"/>
                </a:lnTo>
                <a:lnTo>
                  <a:pt x="770" y="614"/>
                </a:lnTo>
                <a:lnTo>
                  <a:pt x="750" y="562"/>
                </a:lnTo>
                <a:lnTo>
                  <a:pt x="734" y="512"/>
                </a:lnTo>
                <a:lnTo>
                  <a:pt x="726" y="486"/>
                </a:lnTo>
                <a:lnTo>
                  <a:pt x="722" y="460"/>
                </a:lnTo>
                <a:lnTo>
                  <a:pt x="720" y="432"/>
                </a:lnTo>
                <a:lnTo>
                  <a:pt x="720" y="402"/>
                </a:lnTo>
                <a:lnTo>
                  <a:pt x="720" y="402"/>
                </a:lnTo>
                <a:lnTo>
                  <a:pt x="708" y="404"/>
                </a:lnTo>
                <a:lnTo>
                  <a:pt x="692" y="408"/>
                </a:lnTo>
                <a:lnTo>
                  <a:pt x="660" y="420"/>
                </a:lnTo>
                <a:lnTo>
                  <a:pt x="642" y="424"/>
                </a:lnTo>
                <a:lnTo>
                  <a:pt x="626" y="428"/>
                </a:lnTo>
                <a:lnTo>
                  <a:pt x="608" y="430"/>
                </a:lnTo>
                <a:lnTo>
                  <a:pt x="592" y="428"/>
                </a:lnTo>
                <a:lnTo>
                  <a:pt x="592" y="428"/>
                </a:lnTo>
                <a:lnTo>
                  <a:pt x="580" y="424"/>
                </a:lnTo>
                <a:lnTo>
                  <a:pt x="570" y="418"/>
                </a:lnTo>
                <a:lnTo>
                  <a:pt x="562" y="410"/>
                </a:lnTo>
                <a:lnTo>
                  <a:pt x="558" y="400"/>
                </a:lnTo>
                <a:lnTo>
                  <a:pt x="556" y="390"/>
                </a:lnTo>
                <a:lnTo>
                  <a:pt x="556" y="378"/>
                </a:lnTo>
                <a:lnTo>
                  <a:pt x="558" y="366"/>
                </a:lnTo>
                <a:lnTo>
                  <a:pt x="562" y="352"/>
                </a:lnTo>
                <a:lnTo>
                  <a:pt x="568" y="340"/>
                </a:lnTo>
                <a:lnTo>
                  <a:pt x="574" y="326"/>
                </a:lnTo>
                <a:lnTo>
                  <a:pt x="592" y="302"/>
                </a:lnTo>
                <a:lnTo>
                  <a:pt x="610" y="280"/>
                </a:lnTo>
                <a:lnTo>
                  <a:pt x="620" y="272"/>
                </a:lnTo>
                <a:lnTo>
                  <a:pt x="630" y="266"/>
                </a:lnTo>
                <a:lnTo>
                  <a:pt x="630" y="266"/>
                </a:lnTo>
                <a:lnTo>
                  <a:pt x="638" y="262"/>
                </a:lnTo>
                <a:lnTo>
                  <a:pt x="648" y="260"/>
                </a:lnTo>
                <a:lnTo>
                  <a:pt x="666" y="260"/>
                </a:lnTo>
                <a:lnTo>
                  <a:pt x="688" y="262"/>
                </a:lnTo>
                <a:lnTo>
                  <a:pt x="710" y="268"/>
                </a:lnTo>
                <a:lnTo>
                  <a:pt x="730" y="276"/>
                </a:lnTo>
                <a:lnTo>
                  <a:pt x="748" y="286"/>
                </a:lnTo>
                <a:lnTo>
                  <a:pt x="762" y="294"/>
                </a:lnTo>
                <a:lnTo>
                  <a:pt x="772" y="302"/>
                </a:lnTo>
                <a:lnTo>
                  <a:pt x="772" y="302"/>
                </a:lnTo>
                <a:lnTo>
                  <a:pt x="774" y="276"/>
                </a:lnTo>
                <a:lnTo>
                  <a:pt x="774" y="246"/>
                </a:lnTo>
                <a:lnTo>
                  <a:pt x="774" y="174"/>
                </a:lnTo>
                <a:lnTo>
                  <a:pt x="770" y="96"/>
                </a:lnTo>
                <a:lnTo>
                  <a:pt x="764" y="14"/>
                </a:lnTo>
                <a:lnTo>
                  <a:pt x="580" y="30"/>
                </a:lnTo>
                <a:lnTo>
                  <a:pt x="580" y="30"/>
                </a:lnTo>
                <a:lnTo>
                  <a:pt x="586" y="34"/>
                </a:lnTo>
                <a:lnTo>
                  <a:pt x="592" y="38"/>
                </a:lnTo>
                <a:lnTo>
                  <a:pt x="596" y="48"/>
                </a:lnTo>
                <a:lnTo>
                  <a:pt x="598" y="54"/>
                </a:lnTo>
                <a:lnTo>
                  <a:pt x="598" y="60"/>
                </a:lnTo>
                <a:lnTo>
                  <a:pt x="598" y="68"/>
                </a:lnTo>
                <a:lnTo>
                  <a:pt x="596" y="78"/>
                </a:lnTo>
                <a:lnTo>
                  <a:pt x="590" y="88"/>
                </a:lnTo>
                <a:lnTo>
                  <a:pt x="584" y="100"/>
                </a:lnTo>
                <a:lnTo>
                  <a:pt x="576" y="114"/>
                </a:lnTo>
                <a:lnTo>
                  <a:pt x="566" y="130"/>
                </a:lnTo>
                <a:lnTo>
                  <a:pt x="566" y="130"/>
                </a:lnTo>
                <a:lnTo>
                  <a:pt x="554" y="144"/>
                </a:lnTo>
                <a:lnTo>
                  <a:pt x="542" y="158"/>
                </a:lnTo>
                <a:lnTo>
                  <a:pt x="528" y="170"/>
                </a:lnTo>
                <a:lnTo>
                  <a:pt x="516" y="178"/>
                </a:lnTo>
                <a:lnTo>
                  <a:pt x="502" y="186"/>
                </a:lnTo>
                <a:lnTo>
                  <a:pt x="490" y="192"/>
                </a:lnTo>
                <a:lnTo>
                  <a:pt x="476" y="196"/>
                </a:lnTo>
                <a:lnTo>
                  <a:pt x="464" y="198"/>
                </a:lnTo>
                <a:lnTo>
                  <a:pt x="454" y="200"/>
                </a:lnTo>
                <a:lnTo>
                  <a:pt x="442" y="198"/>
                </a:lnTo>
                <a:lnTo>
                  <a:pt x="432" y="194"/>
                </a:lnTo>
                <a:lnTo>
                  <a:pt x="422" y="190"/>
                </a:lnTo>
                <a:lnTo>
                  <a:pt x="414" y="182"/>
                </a:lnTo>
                <a:lnTo>
                  <a:pt x="408" y="174"/>
                </a:lnTo>
                <a:lnTo>
                  <a:pt x="402" y="164"/>
                </a:lnTo>
                <a:lnTo>
                  <a:pt x="398" y="150"/>
                </a:lnTo>
                <a:lnTo>
                  <a:pt x="398" y="150"/>
                </a:lnTo>
                <a:lnTo>
                  <a:pt x="396" y="138"/>
                </a:lnTo>
                <a:lnTo>
                  <a:pt x="398" y="126"/>
                </a:lnTo>
                <a:lnTo>
                  <a:pt x="400" y="114"/>
                </a:lnTo>
                <a:lnTo>
                  <a:pt x="406" y="102"/>
                </a:lnTo>
                <a:lnTo>
                  <a:pt x="418" y="80"/>
                </a:lnTo>
                <a:lnTo>
                  <a:pt x="434" y="60"/>
                </a:lnTo>
                <a:lnTo>
                  <a:pt x="448" y="44"/>
                </a:lnTo>
                <a:lnTo>
                  <a:pt x="452" y="36"/>
                </a:lnTo>
                <a:lnTo>
                  <a:pt x="456" y="30"/>
                </a:lnTo>
                <a:lnTo>
                  <a:pt x="456" y="24"/>
                </a:lnTo>
                <a:lnTo>
                  <a:pt x="454" y="18"/>
                </a:lnTo>
                <a:lnTo>
                  <a:pt x="450" y="14"/>
                </a:lnTo>
                <a:lnTo>
                  <a:pt x="440" y="10"/>
                </a:lnTo>
                <a:lnTo>
                  <a:pt x="440" y="10"/>
                </a:lnTo>
                <a:lnTo>
                  <a:pt x="424" y="4"/>
                </a:lnTo>
                <a:lnTo>
                  <a:pt x="410" y="2"/>
                </a:lnTo>
                <a:lnTo>
                  <a:pt x="396" y="0"/>
                </a:lnTo>
                <a:lnTo>
                  <a:pt x="382" y="2"/>
                </a:lnTo>
                <a:lnTo>
                  <a:pt x="370" y="4"/>
                </a:lnTo>
                <a:lnTo>
                  <a:pt x="358" y="6"/>
                </a:lnTo>
                <a:lnTo>
                  <a:pt x="338" y="14"/>
                </a:lnTo>
                <a:lnTo>
                  <a:pt x="322" y="22"/>
                </a:lnTo>
                <a:lnTo>
                  <a:pt x="312" y="32"/>
                </a:lnTo>
                <a:lnTo>
                  <a:pt x="302" y="40"/>
                </a:lnTo>
                <a:lnTo>
                  <a:pt x="302" y="40"/>
                </a:lnTo>
                <a:lnTo>
                  <a:pt x="272" y="48"/>
                </a:lnTo>
                <a:lnTo>
                  <a:pt x="242" y="54"/>
                </a:lnTo>
                <a:lnTo>
                  <a:pt x="204" y="60"/>
                </a:lnTo>
                <a:lnTo>
                  <a:pt x="204" y="60"/>
                </a:lnTo>
                <a:lnTo>
                  <a:pt x="222" y="100"/>
                </a:lnTo>
                <a:lnTo>
                  <a:pt x="236" y="136"/>
                </a:lnTo>
                <a:lnTo>
                  <a:pt x="246" y="168"/>
                </a:lnTo>
                <a:lnTo>
                  <a:pt x="250" y="198"/>
                </a:lnTo>
                <a:lnTo>
                  <a:pt x="250" y="210"/>
                </a:lnTo>
                <a:lnTo>
                  <a:pt x="250" y="222"/>
                </a:lnTo>
                <a:lnTo>
                  <a:pt x="248" y="234"/>
                </a:lnTo>
                <a:lnTo>
                  <a:pt x="244" y="244"/>
                </a:lnTo>
                <a:lnTo>
                  <a:pt x="238" y="252"/>
                </a:lnTo>
                <a:lnTo>
                  <a:pt x="232" y="260"/>
                </a:lnTo>
                <a:lnTo>
                  <a:pt x="224" y="268"/>
                </a:lnTo>
                <a:lnTo>
                  <a:pt x="214" y="274"/>
                </a:lnTo>
                <a:lnTo>
                  <a:pt x="214" y="274"/>
                </a:lnTo>
                <a:lnTo>
                  <a:pt x="208" y="276"/>
                </a:lnTo>
                <a:lnTo>
                  <a:pt x="202" y="278"/>
                </a:lnTo>
                <a:lnTo>
                  <a:pt x="188" y="278"/>
                </a:lnTo>
                <a:lnTo>
                  <a:pt x="174" y="274"/>
                </a:lnTo>
                <a:lnTo>
                  <a:pt x="158" y="268"/>
                </a:lnTo>
                <a:lnTo>
                  <a:pt x="126" y="252"/>
                </a:lnTo>
                <a:lnTo>
                  <a:pt x="92" y="236"/>
                </a:lnTo>
                <a:lnTo>
                  <a:pt x="76" y="228"/>
                </a:lnTo>
                <a:lnTo>
                  <a:pt x="60" y="226"/>
                </a:lnTo>
                <a:lnTo>
                  <a:pt x="46" y="224"/>
                </a:lnTo>
                <a:lnTo>
                  <a:pt x="32" y="228"/>
                </a:lnTo>
                <a:lnTo>
                  <a:pt x="26" y="230"/>
                </a:lnTo>
                <a:lnTo>
                  <a:pt x="22" y="236"/>
                </a:lnTo>
                <a:lnTo>
                  <a:pt x="16" y="242"/>
                </a:lnTo>
                <a:lnTo>
                  <a:pt x="12" y="248"/>
                </a:lnTo>
                <a:lnTo>
                  <a:pt x="6" y="268"/>
                </a:lnTo>
                <a:lnTo>
                  <a:pt x="0" y="294"/>
                </a:lnTo>
                <a:lnTo>
                  <a:pt x="0" y="294"/>
                </a:lnTo>
                <a:lnTo>
                  <a:pt x="0" y="322"/>
                </a:lnTo>
                <a:lnTo>
                  <a:pt x="2" y="342"/>
                </a:lnTo>
                <a:lnTo>
                  <a:pt x="4" y="350"/>
                </a:lnTo>
                <a:lnTo>
                  <a:pt x="8" y="356"/>
                </a:lnTo>
                <a:lnTo>
                  <a:pt x="12" y="362"/>
                </a:lnTo>
                <a:lnTo>
                  <a:pt x="16" y="366"/>
                </a:lnTo>
                <a:lnTo>
                  <a:pt x="28" y="370"/>
                </a:lnTo>
                <a:lnTo>
                  <a:pt x="40" y="372"/>
                </a:lnTo>
                <a:lnTo>
                  <a:pt x="54" y="372"/>
                </a:lnTo>
                <a:lnTo>
                  <a:pt x="70" y="370"/>
                </a:lnTo>
                <a:lnTo>
                  <a:pt x="106" y="364"/>
                </a:lnTo>
                <a:lnTo>
                  <a:pt x="124" y="362"/>
                </a:lnTo>
                <a:lnTo>
                  <a:pt x="142" y="362"/>
                </a:lnTo>
                <a:lnTo>
                  <a:pt x="158" y="364"/>
                </a:lnTo>
                <a:lnTo>
                  <a:pt x="174" y="368"/>
                </a:lnTo>
                <a:lnTo>
                  <a:pt x="190" y="378"/>
                </a:lnTo>
                <a:lnTo>
                  <a:pt x="196" y="384"/>
                </a:lnTo>
                <a:lnTo>
                  <a:pt x="204" y="392"/>
                </a:lnTo>
                <a:lnTo>
                  <a:pt x="204" y="392"/>
                </a:lnTo>
                <a:lnTo>
                  <a:pt x="214" y="408"/>
                </a:lnTo>
                <a:lnTo>
                  <a:pt x="222" y="428"/>
                </a:lnTo>
                <a:lnTo>
                  <a:pt x="230" y="452"/>
                </a:lnTo>
                <a:lnTo>
                  <a:pt x="236" y="480"/>
                </a:lnTo>
                <a:lnTo>
                  <a:pt x="242" y="508"/>
                </a:lnTo>
                <a:lnTo>
                  <a:pt x="244" y="540"/>
                </a:lnTo>
                <a:lnTo>
                  <a:pt x="246" y="572"/>
                </a:lnTo>
                <a:lnTo>
                  <a:pt x="248" y="604"/>
                </a:lnTo>
                <a:lnTo>
                  <a:pt x="248" y="60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4713288" y="850900"/>
            <a:ext cx="1279525" cy="1000125"/>
          </a:xfrm>
          <a:custGeom>
            <a:avLst/>
            <a:gdLst>
              <a:gd name="T0" fmla="*/ 210 w 806"/>
              <a:gd name="T1" fmla="*/ 610 h 630"/>
              <a:gd name="T2" fmla="*/ 308 w 806"/>
              <a:gd name="T3" fmla="*/ 630 h 630"/>
              <a:gd name="T4" fmla="*/ 342 w 806"/>
              <a:gd name="T5" fmla="*/ 624 h 630"/>
              <a:gd name="T6" fmla="*/ 360 w 806"/>
              <a:gd name="T7" fmla="*/ 606 h 630"/>
              <a:gd name="T8" fmla="*/ 356 w 806"/>
              <a:gd name="T9" fmla="*/ 568 h 630"/>
              <a:gd name="T10" fmla="*/ 324 w 806"/>
              <a:gd name="T11" fmla="*/ 492 h 630"/>
              <a:gd name="T12" fmla="*/ 320 w 806"/>
              <a:gd name="T13" fmla="*/ 448 h 630"/>
              <a:gd name="T14" fmla="*/ 352 w 806"/>
              <a:gd name="T15" fmla="*/ 412 h 630"/>
              <a:gd name="T16" fmla="*/ 392 w 806"/>
              <a:gd name="T17" fmla="*/ 400 h 630"/>
              <a:gd name="T18" fmla="*/ 450 w 806"/>
              <a:gd name="T19" fmla="*/ 400 h 630"/>
              <a:gd name="T20" fmla="*/ 500 w 806"/>
              <a:gd name="T21" fmla="*/ 422 h 630"/>
              <a:gd name="T22" fmla="*/ 532 w 806"/>
              <a:gd name="T23" fmla="*/ 454 h 630"/>
              <a:gd name="T24" fmla="*/ 538 w 806"/>
              <a:gd name="T25" fmla="*/ 490 h 630"/>
              <a:gd name="T26" fmla="*/ 522 w 806"/>
              <a:gd name="T27" fmla="*/ 512 h 630"/>
              <a:gd name="T28" fmla="*/ 496 w 806"/>
              <a:gd name="T29" fmla="*/ 546 h 630"/>
              <a:gd name="T30" fmla="*/ 498 w 806"/>
              <a:gd name="T31" fmla="*/ 574 h 630"/>
              <a:gd name="T32" fmla="*/ 512 w 806"/>
              <a:gd name="T33" fmla="*/ 590 h 630"/>
              <a:gd name="T34" fmla="*/ 540 w 806"/>
              <a:gd name="T35" fmla="*/ 598 h 630"/>
              <a:gd name="T36" fmla="*/ 622 w 806"/>
              <a:gd name="T37" fmla="*/ 586 h 630"/>
              <a:gd name="T38" fmla="*/ 778 w 806"/>
              <a:gd name="T39" fmla="*/ 542 h 630"/>
              <a:gd name="T40" fmla="*/ 800 w 806"/>
              <a:gd name="T41" fmla="*/ 494 h 630"/>
              <a:gd name="T42" fmla="*/ 806 w 806"/>
              <a:gd name="T43" fmla="*/ 450 h 630"/>
              <a:gd name="T44" fmla="*/ 798 w 806"/>
              <a:gd name="T45" fmla="*/ 412 h 630"/>
              <a:gd name="T46" fmla="*/ 778 w 806"/>
              <a:gd name="T47" fmla="*/ 380 h 630"/>
              <a:gd name="T48" fmla="*/ 748 w 806"/>
              <a:gd name="T49" fmla="*/ 360 h 630"/>
              <a:gd name="T50" fmla="*/ 722 w 806"/>
              <a:gd name="T51" fmla="*/ 352 h 630"/>
              <a:gd name="T52" fmla="*/ 684 w 806"/>
              <a:gd name="T53" fmla="*/ 358 h 630"/>
              <a:gd name="T54" fmla="*/ 626 w 806"/>
              <a:gd name="T55" fmla="*/ 382 h 630"/>
              <a:gd name="T56" fmla="*/ 594 w 806"/>
              <a:gd name="T57" fmla="*/ 378 h 630"/>
              <a:gd name="T58" fmla="*/ 564 w 806"/>
              <a:gd name="T59" fmla="*/ 344 h 630"/>
              <a:gd name="T60" fmla="*/ 548 w 806"/>
              <a:gd name="T61" fmla="*/ 302 h 630"/>
              <a:gd name="T62" fmla="*/ 550 w 806"/>
              <a:gd name="T63" fmla="*/ 256 h 630"/>
              <a:gd name="T64" fmla="*/ 582 w 806"/>
              <a:gd name="T65" fmla="*/ 232 h 630"/>
              <a:gd name="T66" fmla="*/ 632 w 806"/>
              <a:gd name="T67" fmla="*/ 224 h 630"/>
              <a:gd name="T68" fmla="*/ 746 w 806"/>
              <a:gd name="T69" fmla="*/ 226 h 630"/>
              <a:gd name="T70" fmla="*/ 776 w 806"/>
              <a:gd name="T71" fmla="*/ 212 h 630"/>
              <a:gd name="T72" fmla="*/ 788 w 806"/>
              <a:gd name="T73" fmla="*/ 174 h 630"/>
              <a:gd name="T74" fmla="*/ 788 w 806"/>
              <a:gd name="T75" fmla="*/ 104 h 630"/>
              <a:gd name="T76" fmla="*/ 768 w 806"/>
              <a:gd name="T77" fmla="*/ 0 h 630"/>
              <a:gd name="T78" fmla="*/ 188 w 806"/>
              <a:gd name="T79" fmla="*/ 18 h 630"/>
              <a:gd name="T80" fmla="*/ 202 w 806"/>
              <a:gd name="T81" fmla="*/ 98 h 630"/>
              <a:gd name="T82" fmla="*/ 206 w 806"/>
              <a:gd name="T83" fmla="*/ 170 h 630"/>
              <a:gd name="T84" fmla="*/ 198 w 806"/>
              <a:gd name="T85" fmla="*/ 210 h 630"/>
              <a:gd name="T86" fmla="*/ 184 w 806"/>
              <a:gd name="T87" fmla="*/ 222 h 630"/>
              <a:gd name="T88" fmla="*/ 160 w 806"/>
              <a:gd name="T89" fmla="*/ 218 h 630"/>
              <a:gd name="T90" fmla="*/ 126 w 806"/>
              <a:gd name="T91" fmla="*/ 200 h 630"/>
              <a:gd name="T92" fmla="*/ 82 w 806"/>
              <a:gd name="T93" fmla="*/ 202 h 630"/>
              <a:gd name="T94" fmla="*/ 38 w 806"/>
              <a:gd name="T95" fmla="*/ 228 h 630"/>
              <a:gd name="T96" fmla="*/ 6 w 806"/>
              <a:gd name="T97" fmla="*/ 268 h 630"/>
              <a:gd name="T98" fmla="*/ 0 w 806"/>
              <a:gd name="T99" fmla="*/ 316 h 630"/>
              <a:gd name="T100" fmla="*/ 32 w 806"/>
              <a:gd name="T101" fmla="*/ 366 h 630"/>
              <a:gd name="T102" fmla="*/ 50 w 806"/>
              <a:gd name="T103" fmla="*/ 378 h 630"/>
              <a:gd name="T104" fmla="*/ 84 w 806"/>
              <a:gd name="T105" fmla="*/ 386 h 630"/>
              <a:gd name="T106" fmla="*/ 132 w 806"/>
              <a:gd name="T107" fmla="*/ 370 h 630"/>
              <a:gd name="T108" fmla="*/ 186 w 806"/>
              <a:gd name="T109" fmla="*/ 328 h 630"/>
              <a:gd name="T110" fmla="*/ 216 w 806"/>
              <a:gd name="T111" fmla="*/ 308 h 630"/>
              <a:gd name="T112" fmla="*/ 230 w 806"/>
              <a:gd name="T113" fmla="*/ 312 h 630"/>
              <a:gd name="T114" fmla="*/ 236 w 806"/>
              <a:gd name="T115" fmla="*/ 332 h 630"/>
              <a:gd name="T116" fmla="*/ 226 w 806"/>
              <a:gd name="T117" fmla="*/ 402 h 630"/>
              <a:gd name="T118" fmla="*/ 186 w 806"/>
              <a:gd name="T119" fmla="*/ 516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6" h="630">
                <a:moveTo>
                  <a:pt x="154" y="594"/>
                </a:moveTo>
                <a:lnTo>
                  <a:pt x="154" y="594"/>
                </a:lnTo>
                <a:lnTo>
                  <a:pt x="210" y="610"/>
                </a:lnTo>
                <a:lnTo>
                  <a:pt x="262" y="624"/>
                </a:lnTo>
                <a:lnTo>
                  <a:pt x="286" y="628"/>
                </a:lnTo>
                <a:lnTo>
                  <a:pt x="308" y="630"/>
                </a:lnTo>
                <a:lnTo>
                  <a:pt x="326" y="628"/>
                </a:lnTo>
                <a:lnTo>
                  <a:pt x="334" y="626"/>
                </a:lnTo>
                <a:lnTo>
                  <a:pt x="342" y="624"/>
                </a:lnTo>
                <a:lnTo>
                  <a:pt x="342" y="624"/>
                </a:lnTo>
                <a:lnTo>
                  <a:pt x="352" y="616"/>
                </a:lnTo>
                <a:lnTo>
                  <a:pt x="360" y="606"/>
                </a:lnTo>
                <a:lnTo>
                  <a:pt x="362" y="594"/>
                </a:lnTo>
                <a:lnTo>
                  <a:pt x="360" y="582"/>
                </a:lnTo>
                <a:lnTo>
                  <a:pt x="356" y="568"/>
                </a:lnTo>
                <a:lnTo>
                  <a:pt x="350" y="554"/>
                </a:lnTo>
                <a:lnTo>
                  <a:pt x="336" y="524"/>
                </a:lnTo>
                <a:lnTo>
                  <a:pt x="324" y="492"/>
                </a:lnTo>
                <a:lnTo>
                  <a:pt x="320" y="478"/>
                </a:lnTo>
                <a:lnTo>
                  <a:pt x="318" y="462"/>
                </a:lnTo>
                <a:lnTo>
                  <a:pt x="320" y="448"/>
                </a:lnTo>
                <a:lnTo>
                  <a:pt x="326" y="436"/>
                </a:lnTo>
                <a:lnTo>
                  <a:pt x="336" y="424"/>
                </a:lnTo>
                <a:lnTo>
                  <a:pt x="352" y="412"/>
                </a:lnTo>
                <a:lnTo>
                  <a:pt x="352" y="412"/>
                </a:lnTo>
                <a:lnTo>
                  <a:pt x="372" y="404"/>
                </a:lnTo>
                <a:lnTo>
                  <a:pt x="392" y="400"/>
                </a:lnTo>
                <a:lnTo>
                  <a:pt x="410" y="398"/>
                </a:lnTo>
                <a:lnTo>
                  <a:pt x="430" y="398"/>
                </a:lnTo>
                <a:lnTo>
                  <a:pt x="450" y="400"/>
                </a:lnTo>
                <a:lnTo>
                  <a:pt x="468" y="406"/>
                </a:lnTo>
                <a:lnTo>
                  <a:pt x="484" y="414"/>
                </a:lnTo>
                <a:lnTo>
                  <a:pt x="500" y="422"/>
                </a:lnTo>
                <a:lnTo>
                  <a:pt x="512" y="432"/>
                </a:lnTo>
                <a:lnTo>
                  <a:pt x="524" y="444"/>
                </a:lnTo>
                <a:lnTo>
                  <a:pt x="532" y="454"/>
                </a:lnTo>
                <a:lnTo>
                  <a:pt x="538" y="466"/>
                </a:lnTo>
                <a:lnTo>
                  <a:pt x="540" y="478"/>
                </a:lnTo>
                <a:lnTo>
                  <a:pt x="538" y="490"/>
                </a:lnTo>
                <a:lnTo>
                  <a:pt x="532" y="502"/>
                </a:lnTo>
                <a:lnTo>
                  <a:pt x="522" y="512"/>
                </a:lnTo>
                <a:lnTo>
                  <a:pt x="522" y="512"/>
                </a:lnTo>
                <a:lnTo>
                  <a:pt x="510" y="524"/>
                </a:lnTo>
                <a:lnTo>
                  <a:pt x="500" y="536"/>
                </a:lnTo>
                <a:lnTo>
                  <a:pt x="496" y="546"/>
                </a:lnTo>
                <a:lnTo>
                  <a:pt x="494" y="556"/>
                </a:lnTo>
                <a:lnTo>
                  <a:pt x="496" y="566"/>
                </a:lnTo>
                <a:lnTo>
                  <a:pt x="498" y="574"/>
                </a:lnTo>
                <a:lnTo>
                  <a:pt x="504" y="582"/>
                </a:lnTo>
                <a:lnTo>
                  <a:pt x="512" y="590"/>
                </a:lnTo>
                <a:lnTo>
                  <a:pt x="512" y="590"/>
                </a:lnTo>
                <a:lnTo>
                  <a:pt x="520" y="594"/>
                </a:lnTo>
                <a:lnTo>
                  <a:pt x="528" y="596"/>
                </a:lnTo>
                <a:lnTo>
                  <a:pt x="540" y="598"/>
                </a:lnTo>
                <a:lnTo>
                  <a:pt x="554" y="598"/>
                </a:lnTo>
                <a:lnTo>
                  <a:pt x="584" y="594"/>
                </a:lnTo>
                <a:lnTo>
                  <a:pt x="622" y="586"/>
                </a:lnTo>
                <a:lnTo>
                  <a:pt x="702" y="564"/>
                </a:lnTo>
                <a:lnTo>
                  <a:pt x="778" y="542"/>
                </a:lnTo>
                <a:lnTo>
                  <a:pt x="778" y="542"/>
                </a:lnTo>
                <a:lnTo>
                  <a:pt x="788" y="526"/>
                </a:lnTo>
                <a:lnTo>
                  <a:pt x="794" y="510"/>
                </a:lnTo>
                <a:lnTo>
                  <a:pt x="800" y="494"/>
                </a:lnTo>
                <a:lnTo>
                  <a:pt x="802" y="478"/>
                </a:lnTo>
                <a:lnTo>
                  <a:pt x="804" y="464"/>
                </a:lnTo>
                <a:lnTo>
                  <a:pt x="806" y="450"/>
                </a:lnTo>
                <a:lnTo>
                  <a:pt x="804" y="436"/>
                </a:lnTo>
                <a:lnTo>
                  <a:pt x="802" y="424"/>
                </a:lnTo>
                <a:lnTo>
                  <a:pt x="798" y="412"/>
                </a:lnTo>
                <a:lnTo>
                  <a:pt x="792" y="400"/>
                </a:lnTo>
                <a:lnTo>
                  <a:pt x="786" y="390"/>
                </a:lnTo>
                <a:lnTo>
                  <a:pt x="778" y="380"/>
                </a:lnTo>
                <a:lnTo>
                  <a:pt x="770" y="372"/>
                </a:lnTo>
                <a:lnTo>
                  <a:pt x="760" y="366"/>
                </a:lnTo>
                <a:lnTo>
                  <a:pt x="748" y="360"/>
                </a:lnTo>
                <a:lnTo>
                  <a:pt x="736" y="356"/>
                </a:lnTo>
                <a:lnTo>
                  <a:pt x="736" y="356"/>
                </a:lnTo>
                <a:lnTo>
                  <a:pt x="722" y="352"/>
                </a:lnTo>
                <a:lnTo>
                  <a:pt x="710" y="352"/>
                </a:lnTo>
                <a:lnTo>
                  <a:pt x="696" y="354"/>
                </a:lnTo>
                <a:lnTo>
                  <a:pt x="684" y="358"/>
                </a:lnTo>
                <a:lnTo>
                  <a:pt x="660" y="368"/>
                </a:lnTo>
                <a:lnTo>
                  <a:pt x="638" y="378"/>
                </a:lnTo>
                <a:lnTo>
                  <a:pt x="626" y="382"/>
                </a:lnTo>
                <a:lnTo>
                  <a:pt x="616" y="382"/>
                </a:lnTo>
                <a:lnTo>
                  <a:pt x="604" y="382"/>
                </a:lnTo>
                <a:lnTo>
                  <a:pt x="594" y="378"/>
                </a:lnTo>
                <a:lnTo>
                  <a:pt x="584" y="370"/>
                </a:lnTo>
                <a:lnTo>
                  <a:pt x="574" y="360"/>
                </a:lnTo>
                <a:lnTo>
                  <a:pt x="564" y="344"/>
                </a:lnTo>
                <a:lnTo>
                  <a:pt x="554" y="324"/>
                </a:lnTo>
                <a:lnTo>
                  <a:pt x="554" y="324"/>
                </a:lnTo>
                <a:lnTo>
                  <a:pt x="548" y="302"/>
                </a:lnTo>
                <a:lnTo>
                  <a:pt x="544" y="282"/>
                </a:lnTo>
                <a:lnTo>
                  <a:pt x="546" y="268"/>
                </a:lnTo>
                <a:lnTo>
                  <a:pt x="550" y="256"/>
                </a:lnTo>
                <a:lnTo>
                  <a:pt x="558" y="246"/>
                </a:lnTo>
                <a:lnTo>
                  <a:pt x="570" y="238"/>
                </a:lnTo>
                <a:lnTo>
                  <a:pt x="582" y="232"/>
                </a:lnTo>
                <a:lnTo>
                  <a:pt x="598" y="228"/>
                </a:lnTo>
                <a:lnTo>
                  <a:pt x="614" y="226"/>
                </a:lnTo>
                <a:lnTo>
                  <a:pt x="632" y="224"/>
                </a:lnTo>
                <a:lnTo>
                  <a:pt x="672" y="224"/>
                </a:lnTo>
                <a:lnTo>
                  <a:pt x="746" y="226"/>
                </a:lnTo>
                <a:lnTo>
                  <a:pt x="746" y="226"/>
                </a:lnTo>
                <a:lnTo>
                  <a:pt x="758" y="226"/>
                </a:lnTo>
                <a:lnTo>
                  <a:pt x="768" y="220"/>
                </a:lnTo>
                <a:lnTo>
                  <a:pt x="776" y="212"/>
                </a:lnTo>
                <a:lnTo>
                  <a:pt x="782" y="202"/>
                </a:lnTo>
                <a:lnTo>
                  <a:pt x="786" y="190"/>
                </a:lnTo>
                <a:lnTo>
                  <a:pt x="788" y="174"/>
                </a:lnTo>
                <a:lnTo>
                  <a:pt x="790" y="158"/>
                </a:lnTo>
                <a:lnTo>
                  <a:pt x="790" y="140"/>
                </a:lnTo>
                <a:lnTo>
                  <a:pt x="788" y="104"/>
                </a:lnTo>
                <a:lnTo>
                  <a:pt x="782" y="66"/>
                </a:lnTo>
                <a:lnTo>
                  <a:pt x="774" y="30"/>
                </a:lnTo>
                <a:lnTo>
                  <a:pt x="768" y="0"/>
                </a:lnTo>
                <a:lnTo>
                  <a:pt x="180" y="0"/>
                </a:lnTo>
                <a:lnTo>
                  <a:pt x="180" y="0"/>
                </a:lnTo>
                <a:lnTo>
                  <a:pt x="188" y="18"/>
                </a:lnTo>
                <a:lnTo>
                  <a:pt x="194" y="40"/>
                </a:lnTo>
                <a:lnTo>
                  <a:pt x="200" y="66"/>
                </a:lnTo>
                <a:lnTo>
                  <a:pt x="202" y="98"/>
                </a:lnTo>
                <a:lnTo>
                  <a:pt x="202" y="98"/>
                </a:lnTo>
                <a:lnTo>
                  <a:pt x="204" y="138"/>
                </a:lnTo>
                <a:lnTo>
                  <a:pt x="206" y="170"/>
                </a:lnTo>
                <a:lnTo>
                  <a:pt x="202" y="194"/>
                </a:lnTo>
                <a:lnTo>
                  <a:pt x="200" y="202"/>
                </a:lnTo>
                <a:lnTo>
                  <a:pt x="198" y="210"/>
                </a:lnTo>
                <a:lnTo>
                  <a:pt x="194" y="216"/>
                </a:lnTo>
                <a:lnTo>
                  <a:pt x="190" y="220"/>
                </a:lnTo>
                <a:lnTo>
                  <a:pt x="184" y="222"/>
                </a:lnTo>
                <a:lnTo>
                  <a:pt x="176" y="222"/>
                </a:lnTo>
                <a:lnTo>
                  <a:pt x="168" y="220"/>
                </a:lnTo>
                <a:lnTo>
                  <a:pt x="160" y="218"/>
                </a:lnTo>
                <a:lnTo>
                  <a:pt x="138" y="206"/>
                </a:lnTo>
                <a:lnTo>
                  <a:pt x="138" y="206"/>
                </a:lnTo>
                <a:lnTo>
                  <a:pt x="126" y="200"/>
                </a:lnTo>
                <a:lnTo>
                  <a:pt x="112" y="198"/>
                </a:lnTo>
                <a:lnTo>
                  <a:pt x="96" y="198"/>
                </a:lnTo>
                <a:lnTo>
                  <a:pt x="82" y="202"/>
                </a:lnTo>
                <a:lnTo>
                  <a:pt x="66" y="208"/>
                </a:lnTo>
                <a:lnTo>
                  <a:pt x="52" y="216"/>
                </a:lnTo>
                <a:lnTo>
                  <a:pt x="38" y="228"/>
                </a:lnTo>
                <a:lnTo>
                  <a:pt x="26" y="240"/>
                </a:lnTo>
                <a:lnTo>
                  <a:pt x="14" y="254"/>
                </a:lnTo>
                <a:lnTo>
                  <a:pt x="6" y="268"/>
                </a:lnTo>
                <a:lnTo>
                  <a:pt x="2" y="284"/>
                </a:lnTo>
                <a:lnTo>
                  <a:pt x="0" y="300"/>
                </a:lnTo>
                <a:lnTo>
                  <a:pt x="0" y="316"/>
                </a:lnTo>
                <a:lnTo>
                  <a:pt x="6" y="334"/>
                </a:lnTo>
                <a:lnTo>
                  <a:pt x="16" y="350"/>
                </a:lnTo>
                <a:lnTo>
                  <a:pt x="32" y="366"/>
                </a:lnTo>
                <a:lnTo>
                  <a:pt x="32" y="366"/>
                </a:lnTo>
                <a:lnTo>
                  <a:pt x="40" y="372"/>
                </a:lnTo>
                <a:lnTo>
                  <a:pt x="50" y="378"/>
                </a:lnTo>
                <a:lnTo>
                  <a:pt x="58" y="382"/>
                </a:lnTo>
                <a:lnTo>
                  <a:pt x="68" y="384"/>
                </a:lnTo>
                <a:lnTo>
                  <a:pt x="84" y="386"/>
                </a:lnTo>
                <a:lnTo>
                  <a:pt x="102" y="384"/>
                </a:lnTo>
                <a:lnTo>
                  <a:pt x="118" y="378"/>
                </a:lnTo>
                <a:lnTo>
                  <a:pt x="132" y="370"/>
                </a:lnTo>
                <a:lnTo>
                  <a:pt x="148" y="360"/>
                </a:lnTo>
                <a:lnTo>
                  <a:pt x="162" y="350"/>
                </a:lnTo>
                <a:lnTo>
                  <a:pt x="186" y="328"/>
                </a:lnTo>
                <a:lnTo>
                  <a:pt x="198" y="318"/>
                </a:lnTo>
                <a:lnTo>
                  <a:pt x="208" y="312"/>
                </a:lnTo>
                <a:lnTo>
                  <a:pt x="216" y="308"/>
                </a:lnTo>
                <a:lnTo>
                  <a:pt x="224" y="308"/>
                </a:lnTo>
                <a:lnTo>
                  <a:pt x="228" y="310"/>
                </a:lnTo>
                <a:lnTo>
                  <a:pt x="230" y="312"/>
                </a:lnTo>
                <a:lnTo>
                  <a:pt x="234" y="324"/>
                </a:lnTo>
                <a:lnTo>
                  <a:pt x="234" y="324"/>
                </a:lnTo>
                <a:lnTo>
                  <a:pt x="236" y="332"/>
                </a:lnTo>
                <a:lnTo>
                  <a:pt x="236" y="344"/>
                </a:lnTo>
                <a:lnTo>
                  <a:pt x="234" y="370"/>
                </a:lnTo>
                <a:lnTo>
                  <a:pt x="226" y="402"/>
                </a:lnTo>
                <a:lnTo>
                  <a:pt x="214" y="438"/>
                </a:lnTo>
                <a:lnTo>
                  <a:pt x="202" y="476"/>
                </a:lnTo>
                <a:lnTo>
                  <a:pt x="186" y="516"/>
                </a:lnTo>
                <a:lnTo>
                  <a:pt x="154" y="594"/>
                </a:lnTo>
                <a:lnTo>
                  <a:pt x="154" y="5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4878388" y="1482725"/>
            <a:ext cx="1292225" cy="1219200"/>
          </a:xfrm>
          <a:custGeom>
            <a:avLst/>
            <a:gdLst>
              <a:gd name="T0" fmla="*/ 8 w 814"/>
              <a:gd name="T1" fmla="*/ 294 h 768"/>
              <a:gd name="T2" fmla="*/ 4 w 814"/>
              <a:gd name="T3" fmla="*/ 342 h 768"/>
              <a:gd name="T4" fmla="*/ 28 w 814"/>
              <a:gd name="T5" fmla="*/ 394 h 768"/>
              <a:gd name="T6" fmla="*/ 64 w 814"/>
              <a:gd name="T7" fmla="*/ 410 h 768"/>
              <a:gd name="T8" fmla="*/ 118 w 814"/>
              <a:gd name="T9" fmla="*/ 398 h 768"/>
              <a:gd name="T10" fmla="*/ 214 w 814"/>
              <a:gd name="T11" fmla="*/ 400 h 768"/>
              <a:gd name="T12" fmla="*/ 258 w 814"/>
              <a:gd name="T13" fmla="*/ 430 h 768"/>
              <a:gd name="T14" fmla="*/ 258 w 814"/>
              <a:gd name="T15" fmla="*/ 492 h 768"/>
              <a:gd name="T16" fmla="*/ 232 w 814"/>
              <a:gd name="T17" fmla="*/ 532 h 768"/>
              <a:gd name="T18" fmla="*/ 182 w 814"/>
              <a:gd name="T19" fmla="*/ 544 h 768"/>
              <a:gd name="T20" fmla="*/ 82 w 814"/>
              <a:gd name="T21" fmla="*/ 528 h 768"/>
              <a:gd name="T22" fmla="*/ 46 w 814"/>
              <a:gd name="T23" fmla="*/ 538 h 768"/>
              <a:gd name="T24" fmla="*/ 16 w 814"/>
              <a:gd name="T25" fmla="*/ 568 h 768"/>
              <a:gd name="T26" fmla="*/ 0 w 814"/>
              <a:gd name="T27" fmla="*/ 614 h 768"/>
              <a:gd name="T28" fmla="*/ 22 w 814"/>
              <a:gd name="T29" fmla="*/ 722 h 768"/>
              <a:gd name="T30" fmla="*/ 94 w 814"/>
              <a:gd name="T31" fmla="*/ 730 h 768"/>
              <a:gd name="T32" fmla="*/ 158 w 814"/>
              <a:gd name="T33" fmla="*/ 752 h 768"/>
              <a:gd name="T34" fmla="*/ 288 w 814"/>
              <a:gd name="T35" fmla="*/ 758 h 768"/>
              <a:gd name="T36" fmla="*/ 354 w 814"/>
              <a:gd name="T37" fmla="*/ 742 h 768"/>
              <a:gd name="T38" fmla="*/ 366 w 814"/>
              <a:gd name="T39" fmla="*/ 726 h 768"/>
              <a:gd name="T40" fmla="*/ 290 w 814"/>
              <a:gd name="T41" fmla="*/ 676 h 768"/>
              <a:gd name="T42" fmla="*/ 260 w 814"/>
              <a:gd name="T43" fmla="*/ 646 h 768"/>
              <a:gd name="T44" fmla="*/ 282 w 814"/>
              <a:gd name="T45" fmla="*/ 612 h 768"/>
              <a:gd name="T46" fmla="*/ 342 w 814"/>
              <a:gd name="T47" fmla="*/ 586 h 768"/>
              <a:gd name="T48" fmla="*/ 416 w 814"/>
              <a:gd name="T49" fmla="*/ 582 h 768"/>
              <a:gd name="T50" fmla="*/ 470 w 814"/>
              <a:gd name="T51" fmla="*/ 598 h 768"/>
              <a:gd name="T52" fmla="*/ 508 w 814"/>
              <a:gd name="T53" fmla="*/ 638 h 768"/>
              <a:gd name="T54" fmla="*/ 536 w 814"/>
              <a:gd name="T55" fmla="*/ 724 h 768"/>
              <a:gd name="T56" fmla="*/ 568 w 814"/>
              <a:gd name="T57" fmla="*/ 758 h 768"/>
              <a:gd name="T58" fmla="*/ 638 w 814"/>
              <a:gd name="T59" fmla="*/ 768 h 768"/>
              <a:gd name="T60" fmla="*/ 654 w 814"/>
              <a:gd name="T61" fmla="*/ 748 h 768"/>
              <a:gd name="T62" fmla="*/ 598 w 814"/>
              <a:gd name="T63" fmla="*/ 600 h 768"/>
              <a:gd name="T64" fmla="*/ 604 w 814"/>
              <a:gd name="T65" fmla="*/ 548 h 768"/>
              <a:gd name="T66" fmla="*/ 622 w 814"/>
              <a:gd name="T67" fmla="*/ 534 h 768"/>
              <a:gd name="T68" fmla="*/ 700 w 814"/>
              <a:gd name="T69" fmla="*/ 546 h 768"/>
              <a:gd name="T70" fmla="*/ 776 w 814"/>
              <a:gd name="T71" fmla="*/ 550 h 768"/>
              <a:gd name="T72" fmla="*/ 810 w 814"/>
              <a:gd name="T73" fmla="*/ 504 h 768"/>
              <a:gd name="T74" fmla="*/ 812 w 814"/>
              <a:gd name="T75" fmla="*/ 436 h 768"/>
              <a:gd name="T76" fmla="*/ 786 w 814"/>
              <a:gd name="T77" fmla="*/ 384 h 768"/>
              <a:gd name="T78" fmla="*/ 744 w 814"/>
              <a:gd name="T79" fmla="*/ 368 h 768"/>
              <a:gd name="T80" fmla="*/ 664 w 814"/>
              <a:gd name="T81" fmla="*/ 384 h 768"/>
              <a:gd name="T82" fmla="*/ 632 w 814"/>
              <a:gd name="T83" fmla="*/ 380 h 768"/>
              <a:gd name="T84" fmla="*/ 614 w 814"/>
              <a:gd name="T85" fmla="*/ 332 h 768"/>
              <a:gd name="T86" fmla="*/ 622 w 814"/>
              <a:gd name="T87" fmla="*/ 258 h 768"/>
              <a:gd name="T88" fmla="*/ 652 w 814"/>
              <a:gd name="T89" fmla="*/ 178 h 768"/>
              <a:gd name="T90" fmla="*/ 674 w 814"/>
              <a:gd name="T91" fmla="*/ 144 h 768"/>
              <a:gd name="T92" fmla="*/ 450 w 814"/>
              <a:gd name="T93" fmla="*/ 200 h 768"/>
              <a:gd name="T94" fmla="*/ 408 w 814"/>
              <a:gd name="T95" fmla="*/ 192 h 768"/>
              <a:gd name="T96" fmla="*/ 392 w 814"/>
              <a:gd name="T97" fmla="*/ 168 h 768"/>
              <a:gd name="T98" fmla="*/ 406 w 814"/>
              <a:gd name="T99" fmla="*/ 126 h 768"/>
              <a:gd name="T100" fmla="*/ 434 w 814"/>
              <a:gd name="T101" fmla="*/ 92 h 768"/>
              <a:gd name="T102" fmla="*/ 420 w 814"/>
              <a:gd name="T103" fmla="*/ 46 h 768"/>
              <a:gd name="T104" fmla="*/ 364 w 814"/>
              <a:gd name="T105" fmla="*/ 8 h 768"/>
              <a:gd name="T106" fmla="*/ 288 w 814"/>
              <a:gd name="T107" fmla="*/ 2 h 768"/>
              <a:gd name="T108" fmla="*/ 232 w 814"/>
              <a:gd name="T109" fmla="*/ 26 h 768"/>
              <a:gd name="T110" fmla="*/ 216 w 814"/>
              <a:gd name="T111" fmla="*/ 80 h 768"/>
              <a:gd name="T112" fmla="*/ 252 w 814"/>
              <a:gd name="T113" fmla="*/ 170 h 768"/>
              <a:gd name="T114" fmla="*/ 248 w 814"/>
              <a:gd name="T115" fmla="*/ 218 h 768"/>
              <a:gd name="T116" fmla="*/ 222 w 814"/>
              <a:gd name="T117" fmla="*/ 230 h 768"/>
              <a:gd name="T118" fmla="*/ 106 w 814"/>
              <a:gd name="T119" fmla="*/ 21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4" h="768">
                <a:moveTo>
                  <a:pt x="50" y="196"/>
                </a:moveTo>
                <a:lnTo>
                  <a:pt x="50" y="196"/>
                </a:lnTo>
                <a:lnTo>
                  <a:pt x="18" y="268"/>
                </a:lnTo>
                <a:lnTo>
                  <a:pt x="8" y="294"/>
                </a:lnTo>
                <a:lnTo>
                  <a:pt x="2" y="310"/>
                </a:lnTo>
                <a:lnTo>
                  <a:pt x="2" y="310"/>
                </a:lnTo>
                <a:lnTo>
                  <a:pt x="2" y="324"/>
                </a:lnTo>
                <a:lnTo>
                  <a:pt x="4" y="342"/>
                </a:lnTo>
                <a:lnTo>
                  <a:pt x="8" y="360"/>
                </a:lnTo>
                <a:lnTo>
                  <a:pt x="16" y="378"/>
                </a:lnTo>
                <a:lnTo>
                  <a:pt x="22" y="386"/>
                </a:lnTo>
                <a:lnTo>
                  <a:pt x="28" y="394"/>
                </a:lnTo>
                <a:lnTo>
                  <a:pt x="36" y="400"/>
                </a:lnTo>
                <a:lnTo>
                  <a:pt x="44" y="404"/>
                </a:lnTo>
                <a:lnTo>
                  <a:pt x="52" y="408"/>
                </a:lnTo>
                <a:lnTo>
                  <a:pt x="64" y="410"/>
                </a:lnTo>
                <a:lnTo>
                  <a:pt x="76" y="408"/>
                </a:lnTo>
                <a:lnTo>
                  <a:pt x="88" y="406"/>
                </a:lnTo>
                <a:lnTo>
                  <a:pt x="88" y="406"/>
                </a:lnTo>
                <a:lnTo>
                  <a:pt x="118" y="398"/>
                </a:lnTo>
                <a:lnTo>
                  <a:pt x="150" y="394"/>
                </a:lnTo>
                <a:lnTo>
                  <a:pt x="184" y="396"/>
                </a:lnTo>
                <a:lnTo>
                  <a:pt x="200" y="396"/>
                </a:lnTo>
                <a:lnTo>
                  <a:pt x="214" y="400"/>
                </a:lnTo>
                <a:lnTo>
                  <a:pt x="228" y="406"/>
                </a:lnTo>
                <a:lnTo>
                  <a:pt x="240" y="412"/>
                </a:lnTo>
                <a:lnTo>
                  <a:pt x="250" y="420"/>
                </a:lnTo>
                <a:lnTo>
                  <a:pt x="258" y="430"/>
                </a:lnTo>
                <a:lnTo>
                  <a:pt x="262" y="442"/>
                </a:lnTo>
                <a:lnTo>
                  <a:pt x="264" y="456"/>
                </a:lnTo>
                <a:lnTo>
                  <a:pt x="264" y="472"/>
                </a:lnTo>
                <a:lnTo>
                  <a:pt x="258" y="492"/>
                </a:lnTo>
                <a:lnTo>
                  <a:pt x="258" y="492"/>
                </a:lnTo>
                <a:lnTo>
                  <a:pt x="250" y="508"/>
                </a:lnTo>
                <a:lnTo>
                  <a:pt x="242" y="522"/>
                </a:lnTo>
                <a:lnTo>
                  <a:pt x="232" y="532"/>
                </a:lnTo>
                <a:lnTo>
                  <a:pt x="220" y="540"/>
                </a:lnTo>
                <a:lnTo>
                  <a:pt x="208" y="542"/>
                </a:lnTo>
                <a:lnTo>
                  <a:pt x="196" y="544"/>
                </a:lnTo>
                <a:lnTo>
                  <a:pt x="182" y="544"/>
                </a:lnTo>
                <a:lnTo>
                  <a:pt x="168" y="542"/>
                </a:lnTo>
                <a:lnTo>
                  <a:pt x="110" y="530"/>
                </a:lnTo>
                <a:lnTo>
                  <a:pt x="96" y="530"/>
                </a:lnTo>
                <a:lnTo>
                  <a:pt x="82" y="528"/>
                </a:lnTo>
                <a:lnTo>
                  <a:pt x="68" y="530"/>
                </a:lnTo>
                <a:lnTo>
                  <a:pt x="56" y="534"/>
                </a:lnTo>
                <a:lnTo>
                  <a:pt x="56" y="534"/>
                </a:lnTo>
                <a:lnTo>
                  <a:pt x="46" y="538"/>
                </a:lnTo>
                <a:lnTo>
                  <a:pt x="36" y="544"/>
                </a:lnTo>
                <a:lnTo>
                  <a:pt x="28" y="552"/>
                </a:lnTo>
                <a:lnTo>
                  <a:pt x="22" y="560"/>
                </a:lnTo>
                <a:lnTo>
                  <a:pt x="16" y="568"/>
                </a:lnTo>
                <a:lnTo>
                  <a:pt x="10" y="578"/>
                </a:lnTo>
                <a:lnTo>
                  <a:pt x="6" y="590"/>
                </a:lnTo>
                <a:lnTo>
                  <a:pt x="2" y="602"/>
                </a:lnTo>
                <a:lnTo>
                  <a:pt x="0" y="614"/>
                </a:lnTo>
                <a:lnTo>
                  <a:pt x="0" y="628"/>
                </a:lnTo>
                <a:lnTo>
                  <a:pt x="2" y="656"/>
                </a:lnTo>
                <a:lnTo>
                  <a:pt x="10" y="688"/>
                </a:lnTo>
                <a:lnTo>
                  <a:pt x="22" y="722"/>
                </a:lnTo>
                <a:lnTo>
                  <a:pt x="22" y="722"/>
                </a:lnTo>
                <a:lnTo>
                  <a:pt x="50" y="724"/>
                </a:lnTo>
                <a:lnTo>
                  <a:pt x="74" y="726"/>
                </a:lnTo>
                <a:lnTo>
                  <a:pt x="94" y="730"/>
                </a:lnTo>
                <a:lnTo>
                  <a:pt x="110" y="736"/>
                </a:lnTo>
                <a:lnTo>
                  <a:pt x="110" y="736"/>
                </a:lnTo>
                <a:lnTo>
                  <a:pt x="132" y="744"/>
                </a:lnTo>
                <a:lnTo>
                  <a:pt x="158" y="752"/>
                </a:lnTo>
                <a:lnTo>
                  <a:pt x="188" y="756"/>
                </a:lnTo>
                <a:lnTo>
                  <a:pt x="222" y="758"/>
                </a:lnTo>
                <a:lnTo>
                  <a:pt x="254" y="760"/>
                </a:lnTo>
                <a:lnTo>
                  <a:pt x="288" y="758"/>
                </a:lnTo>
                <a:lnTo>
                  <a:pt x="318" y="754"/>
                </a:lnTo>
                <a:lnTo>
                  <a:pt x="344" y="746"/>
                </a:lnTo>
                <a:lnTo>
                  <a:pt x="344" y="746"/>
                </a:lnTo>
                <a:lnTo>
                  <a:pt x="354" y="742"/>
                </a:lnTo>
                <a:lnTo>
                  <a:pt x="362" y="738"/>
                </a:lnTo>
                <a:lnTo>
                  <a:pt x="366" y="734"/>
                </a:lnTo>
                <a:lnTo>
                  <a:pt x="366" y="730"/>
                </a:lnTo>
                <a:lnTo>
                  <a:pt x="366" y="726"/>
                </a:lnTo>
                <a:lnTo>
                  <a:pt x="362" y="720"/>
                </a:lnTo>
                <a:lnTo>
                  <a:pt x="350" y="710"/>
                </a:lnTo>
                <a:lnTo>
                  <a:pt x="312" y="688"/>
                </a:lnTo>
                <a:lnTo>
                  <a:pt x="290" y="676"/>
                </a:lnTo>
                <a:lnTo>
                  <a:pt x="270" y="662"/>
                </a:lnTo>
                <a:lnTo>
                  <a:pt x="270" y="662"/>
                </a:lnTo>
                <a:lnTo>
                  <a:pt x="262" y="654"/>
                </a:lnTo>
                <a:lnTo>
                  <a:pt x="260" y="646"/>
                </a:lnTo>
                <a:lnTo>
                  <a:pt x="260" y="638"/>
                </a:lnTo>
                <a:lnTo>
                  <a:pt x="264" y="628"/>
                </a:lnTo>
                <a:lnTo>
                  <a:pt x="272" y="620"/>
                </a:lnTo>
                <a:lnTo>
                  <a:pt x="282" y="612"/>
                </a:lnTo>
                <a:lnTo>
                  <a:pt x="294" y="604"/>
                </a:lnTo>
                <a:lnTo>
                  <a:pt x="308" y="598"/>
                </a:lnTo>
                <a:lnTo>
                  <a:pt x="324" y="592"/>
                </a:lnTo>
                <a:lnTo>
                  <a:pt x="342" y="586"/>
                </a:lnTo>
                <a:lnTo>
                  <a:pt x="360" y="582"/>
                </a:lnTo>
                <a:lnTo>
                  <a:pt x="378" y="580"/>
                </a:lnTo>
                <a:lnTo>
                  <a:pt x="398" y="580"/>
                </a:lnTo>
                <a:lnTo>
                  <a:pt x="416" y="582"/>
                </a:lnTo>
                <a:lnTo>
                  <a:pt x="436" y="584"/>
                </a:lnTo>
                <a:lnTo>
                  <a:pt x="454" y="590"/>
                </a:lnTo>
                <a:lnTo>
                  <a:pt x="454" y="590"/>
                </a:lnTo>
                <a:lnTo>
                  <a:pt x="470" y="598"/>
                </a:lnTo>
                <a:lnTo>
                  <a:pt x="482" y="606"/>
                </a:lnTo>
                <a:lnTo>
                  <a:pt x="492" y="616"/>
                </a:lnTo>
                <a:lnTo>
                  <a:pt x="502" y="626"/>
                </a:lnTo>
                <a:lnTo>
                  <a:pt x="508" y="638"/>
                </a:lnTo>
                <a:lnTo>
                  <a:pt x="514" y="650"/>
                </a:lnTo>
                <a:lnTo>
                  <a:pt x="522" y="676"/>
                </a:lnTo>
                <a:lnTo>
                  <a:pt x="528" y="702"/>
                </a:lnTo>
                <a:lnTo>
                  <a:pt x="536" y="724"/>
                </a:lnTo>
                <a:lnTo>
                  <a:pt x="542" y="734"/>
                </a:lnTo>
                <a:lnTo>
                  <a:pt x="548" y="744"/>
                </a:lnTo>
                <a:lnTo>
                  <a:pt x="558" y="752"/>
                </a:lnTo>
                <a:lnTo>
                  <a:pt x="568" y="758"/>
                </a:lnTo>
                <a:lnTo>
                  <a:pt x="568" y="758"/>
                </a:lnTo>
                <a:lnTo>
                  <a:pt x="588" y="764"/>
                </a:lnTo>
                <a:lnTo>
                  <a:pt x="612" y="766"/>
                </a:lnTo>
                <a:lnTo>
                  <a:pt x="638" y="768"/>
                </a:lnTo>
                <a:lnTo>
                  <a:pt x="662" y="766"/>
                </a:lnTo>
                <a:lnTo>
                  <a:pt x="662" y="766"/>
                </a:lnTo>
                <a:lnTo>
                  <a:pt x="654" y="748"/>
                </a:lnTo>
                <a:lnTo>
                  <a:pt x="654" y="748"/>
                </a:lnTo>
                <a:lnTo>
                  <a:pt x="632" y="704"/>
                </a:lnTo>
                <a:lnTo>
                  <a:pt x="616" y="664"/>
                </a:lnTo>
                <a:lnTo>
                  <a:pt x="606" y="630"/>
                </a:lnTo>
                <a:lnTo>
                  <a:pt x="598" y="600"/>
                </a:lnTo>
                <a:lnTo>
                  <a:pt x="596" y="574"/>
                </a:lnTo>
                <a:lnTo>
                  <a:pt x="598" y="564"/>
                </a:lnTo>
                <a:lnTo>
                  <a:pt x="600" y="556"/>
                </a:lnTo>
                <a:lnTo>
                  <a:pt x="604" y="548"/>
                </a:lnTo>
                <a:lnTo>
                  <a:pt x="608" y="542"/>
                </a:lnTo>
                <a:lnTo>
                  <a:pt x="614" y="538"/>
                </a:lnTo>
                <a:lnTo>
                  <a:pt x="622" y="534"/>
                </a:lnTo>
                <a:lnTo>
                  <a:pt x="622" y="534"/>
                </a:lnTo>
                <a:lnTo>
                  <a:pt x="630" y="532"/>
                </a:lnTo>
                <a:lnTo>
                  <a:pt x="642" y="534"/>
                </a:lnTo>
                <a:lnTo>
                  <a:pt x="668" y="538"/>
                </a:lnTo>
                <a:lnTo>
                  <a:pt x="700" y="546"/>
                </a:lnTo>
                <a:lnTo>
                  <a:pt x="732" y="554"/>
                </a:lnTo>
                <a:lnTo>
                  <a:pt x="746" y="554"/>
                </a:lnTo>
                <a:lnTo>
                  <a:pt x="762" y="554"/>
                </a:lnTo>
                <a:lnTo>
                  <a:pt x="776" y="550"/>
                </a:lnTo>
                <a:lnTo>
                  <a:pt x="788" y="544"/>
                </a:lnTo>
                <a:lnTo>
                  <a:pt x="798" y="534"/>
                </a:lnTo>
                <a:lnTo>
                  <a:pt x="806" y="522"/>
                </a:lnTo>
                <a:lnTo>
                  <a:pt x="810" y="504"/>
                </a:lnTo>
                <a:lnTo>
                  <a:pt x="814" y="480"/>
                </a:lnTo>
                <a:lnTo>
                  <a:pt x="814" y="480"/>
                </a:lnTo>
                <a:lnTo>
                  <a:pt x="814" y="456"/>
                </a:lnTo>
                <a:lnTo>
                  <a:pt x="812" y="436"/>
                </a:lnTo>
                <a:lnTo>
                  <a:pt x="808" y="418"/>
                </a:lnTo>
                <a:lnTo>
                  <a:pt x="802" y="404"/>
                </a:lnTo>
                <a:lnTo>
                  <a:pt x="796" y="392"/>
                </a:lnTo>
                <a:lnTo>
                  <a:pt x="786" y="384"/>
                </a:lnTo>
                <a:lnTo>
                  <a:pt x="778" y="376"/>
                </a:lnTo>
                <a:lnTo>
                  <a:pt x="766" y="372"/>
                </a:lnTo>
                <a:lnTo>
                  <a:pt x="756" y="370"/>
                </a:lnTo>
                <a:lnTo>
                  <a:pt x="744" y="368"/>
                </a:lnTo>
                <a:lnTo>
                  <a:pt x="730" y="368"/>
                </a:lnTo>
                <a:lnTo>
                  <a:pt x="718" y="370"/>
                </a:lnTo>
                <a:lnTo>
                  <a:pt x="690" y="376"/>
                </a:lnTo>
                <a:lnTo>
                  <a:pt x="664" y="384"/>
                </a:lnTo>
                <a:lnTo>
                  <a:pt x="664" y="384"/>
                </a:lnTo>
                <a:lnTo>
                  <a:pt x="652" y="386"/>
                </a:lnTo>
                <a:lnTo>
                  <a:pt x="642" y="386"/>
                </a:lnTo>
                <a:lnTo>
                  <a:pt x="632" y="380"/>
                </a:lnTo>
                <a:lnTo>
                  <a:pt x="626" y="372"/>
                </a:lnTo>
                <a:lnTo>
                  <a:pt x="620" y="362"/>
                </a:lnTo>
                <a:lnTo>
                  <a:pt x="616" y="348"/>
                </a:lnTo>
                <a:lnTo>
                  <a:pt x="614" y="332"/>
                </a:lnTo>
                <a:lnTo>
                  <a:pt x="614" y="316"/>
                </a:lnTo>
                <a:lnTo>
                  <a:pt x="616" y="296"/>
                </a:lnTo>
                <a:lnTo>
                  <a:pt x="618" y="278"/>
                </a:lnTo>
                <a:lnTo>
                  <a:pt x="622" y="258"/>
                </a:lnTo>
                <a:lnTo>
                  <a:pt x="628" y="236"/>
                </a:lnTo>
                <a:lnTo>
                  <a:pt x="634" y="216"/>
                </a:lnTo>
                <a:lnTo>
                  <a:pt x="642" y="196"/>
                </a:lnTo>
                <a:lnTo>
                  <a:pt x="652" y="178"/>
                </a:lnTo>
                <a:lnTo>
                  <a:pt x="664" y="160"/>
                </a:lnTo>
                <a:lnTo>
                  <a:pt x="664" y="160"/>
                </a:lnTo>
                <a:lnTo>
                  <a:pt x="674" y="144"/>
                </a:lnTo>
                <a:lnTo>
                  <a:pt x="674" y="144"/>
                </a:lnTo>
                <a:lnTo>
                  <a:pt x="598" y="166"/>
                </a:lnTo>
                <a:lnTo>
                  <a:pt x="518" y="188"/>
                </a:lnTo>
                <a:lnTo>
                  <a:pt x="480" y="196"/>
                </a:lnTo>
                <a:lnTo>
                  <a:pt x="450" y="200"/>
                </a:lnTo>
                <a:lnTo>
                  <a:pt x="436" y="200"/>
                </a:lnTo>
                <a:lnTo>
                  <a:pt x="424" y="198"/>
                </a:lnTo>
                <a:lnTo>
                  <a:pt x="416" y="196"/>
                </a:lnTo>
                <a:lnTo>
                  <a:pt x="408" y="192"/>
                </a:lnTo>
                <a:lnTo>
                  <a:pt x="408" y="192"/>
                </a:lnTo>
                <a:lnTo>
                  <a:pt x="400" y="184"/>
                </a:lnTo>
                <a:lnTo>
                  <a:pt x="394" y="176"/>
                </a:lnTo>
                <a:lnTo>
                  <a:pt x="392" y="168"/>
                </a:lnTo>
                <a:lnTo>
                  <a:pt x="390" y="158"/>
                </a:lnTo>
                <a:lnTo>
                  <a:pt x="392" y="148"/>
                </a:lnTo>
                <a:lnTo>
                  <a:pt x="396" y="138"/>
                </a:lnTo>
                <a:lnTo>
                  <a:pt x="406" y="126"/>
                </a:lnTo>
                <a:lnTo>
                  <a:pt x="418" y="114"/>
                </a:lnTo>
                <a:lnTo>
                  <a:pt x="418" y="114"/>
                </a:lnTo>
                <a:lnTo>
                  <a:pt x="428" y="104"/>
                </a:lnTo>
                <a:lnTo>
                  <a:pt x="434" y="92"/>
                </a:lnTo>
                <a:lnTo>
                  <a:pt x="436" y="80"/>
                </a:lnTo>
                <a:lnTo>
                  <a:pt x="434" y="68"/>
                </a:lnTo>
                <a:lnTo>
                  <a:pt x="428" y="56"/>
                </a:lnTo>
                <a:lnTo>
                  <a:pt x="420" y="46"/>
                </a:lnTo>
                <a:lnTo>
                  <a:pt x="408" y="34"/>
                </a:lnTo>
                <a:lnTo>
                  <a:pt x="396" y="24"/>
                </a:lnTo>
                <a:lnTo>
                  <a:pt x="380" y="16"/>
                </a:lnTo>
                <a:lnTo>
                  <a:pt x="364" y="8"/>
                </a:lnTo>
                <a:lnTo>
                  <a:pt x="346" y="2"/>
                </a:lnTo>
                <a:lnTo>
                  <a:pt x="326" y="0"/>
                </a:lnTo>
                <a:lnTo>
                  <a:pt x="306" y="0"/>
                </a:lnTo>
                <a:lnTo>
                  <a:pt x="288" y="2"/>
                </a:lnTo>
                <a:lnTo>
                  <a:pt x="268" y="6"/>
                </a:lnTo>
                <a:lnTo>
                  <a:pt x="248" y="14"/>
                </a:lnTo>
                <a:lnTo>
                  <a:pt x="248" y="14"/>
                </a:lnTo>
                <a:lnTo>
                  <a:pt x="232" y="26"/>
                </a:lnTo>
                <a:lnTo>
                  <a:pt x="222" y="38"/>
                </a:lnTo>
                <a:lnTo>
                  <a:pt x="216" y="50"/>
                </a:lnTo>
                <a:lnTo>
                  <a:pt x="214" y="64"/>
                </a:lnTo>
                <a:lnTo>
                  <a:pt x="216" y="80"/>
                </a:lnTo>
                <a:lnTo>
                  <a:pt x="220" y="94"/>
                </a:lnTo>
                <a:lnTo>
                  <a:pt x="232" y="126"/>
                </a:lnTo>
                <a:lnTo>
                  <a:pt x="246" y="156"/>
                </a:lnTo>
                <a:lnTo>
                  <a:pt x="252" y="170"/>
                </a:lnTo>
                <a:lnTo>
                  <a:pt x="256" y="184"/>
                </a:lnTo>
                <a:lnTo>
                  <a:pt x="258" y="196"/>
                </a:lnTo>
                <a:lnTo>
                  <a:pt x="256" y="208"/>
                </a:lnTo>
                <a:lnTo>
                  <a:pt x="248" y="218"/>
                </a:lnTo>
                <a:lnTo>
                  <a:pt x="238" y="226"/>
                </a:lnTo>
                <a:lnTo>
                  <a:pt x="238" y="226"/>
                </a:lnTo>
                <a:lnTo>
                  <a:pt x="230" y="228"/>
                </a:lnTo>
                <a:lnTo>
                  <a:pt x="222" y="230"/>
                </a:lnTo>
                <a:lnTo>
                  <a:pt x="204" y="232"/>
                </a:lnTo>
                <a:lnTo>
                  <a:pt x="182" y="230"/>
                </a:lnTo>
                <a:lnTo>
                  <a:pt x="158" y="226"/>
                </a:lnTo>
                <a:lnTo>
                  <a:pt x="106" y="212"/>
                </a:lnTo>
                <a:lnTo>
                  <a:pt x="50" y="196"/>
                </a:lnTo>
                <a:lnTo>
                  <a:pt x="50" y="1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4770438" y="3349625"/>
            <a:ext cx="1250950" cy="1400175"/>
          </a:xfrm>
          <a:custGeom>
            <a:avLst/>
            <a:gdLst>
              <a:gd name="T0" fmla="*/ 142 w 788"/>
              <a:gd name="T1" fmla="*/ 170 h 882"/>
              <a:gd name="T2" fmla="*/ 178 w 788"/>
              <a:gd name="T3" fmla="*/ 246 h 882"/>
              <a:gd name="T4" fmla="*/ 200 w 788"/>
              <a:gd name="T5" fmla="*/ 354 h 882"/>
              <a:gd name="T6" fmla="*/ 184 w 788"/>
              <a:gd name="T7" fmla="*/ 404 h 882"/>
              <a:gd name="T8" fmla="*/ 150 w 788"/>
              <a:gd name="T9" fmla="*/ 414 h 882"/>
              <a:gd name="T10" fmla="*/ 106 w 788"/>
              <a:gd name="T11" fmla="*/ 398 h 882"/>
              <a:gd name="T12" fmla="*/ 74 w 788"/>
              <a:gd name="T13" fmla="*/ 356 h 882"/>
              <a:gd name="T14" fmla="*/ 50 w 788"/>
              <a:gd name="T15" fmla="*/ 360 h 882"/>
              <a:gd name="T16" fmla="*/ 16 w 788"/>
              <a:gd name="T17" fmla="*/ 398 h 882"/>
              <a:gd name="T18" fmla="*/ 0 w 788"/>
              <a:gd name="T19" fmla="*/ 462 h 882"/>
              <a:gd name="T20" fmla="*/ 18 w 788"/>
              <a:gd name="T21" fmla="*/ 516 h 882"/>
              <a:gd name="T22" fmla="*/ 58 w 788"/>
              <a:gd name="T23" fmla="*/ 540 h 882"/>
              <a:gd name="T24" fmla="*/ 106 w 788"/>
              <a:gd name="T25" fmla="*/ 530 h 882"/>
              <a:gd name="T26" fmla="*/ 138 w 788"/>
              <a:gd name="T27" fmla="*/ 518 h 882"/>
              <a:gd name="T28" fmla="*/ 162 w 788"/>
              <a:gd name="T29" fmla="*/ 558 h 882"/>
              <a:gd name="T30" fmla="*/ 140 w 788"/>
              <a:gd name="T31" fmla="*/ 636 h 882"/>
              <a:gd name="T32" fmla="*/ 82 w 788"/>
              <a:gd name="T33" fmla="*/ 764 h 882"/>
              <a:gd name="T34" fmla="*/ 162 w 788"/>
              <a:gd name="T35" fmla="*/ 740 h 882"/>
              <a:gd name="T36" fmla="*/ 346 w 788"/>
              <a:gd name="T37" fmla="*/ 686 h 882"/>
              <a:gd name="T38" fmla="*/ 404 w 788"/>
              <a:gd name="T39" fmla="*/ 694 h 882"/>
              <a:gd name="T40" fmla="*/ 412 w 788"/>
              <a:gd name="T41" fmla="*/ 710 h 882"/>
              <a:gd name="T42" fmla="*/ 410 w 788"/>
              <a:gd name="T43" fmla="*/ 826 h 882"/>
              <a:gd name="T44" fmla="*/ 428 w 788"/>
              <a:gd name="T45" fmla="*/ 866 h 882"/>
              <a:gd name="T46" fmla="*/ 486 w 788"/>
              <a:gd name="T47" fmla="*/ 882 h 882"/>
              <a:gd name="T48" fmla="*/ 536 w 788"/>
              <a:gd name="T49" fmla="*/ 870 h 882"/>
              <a:gd name="T50" fmla="*/ 562 w 788"/>
              <a:gd name="T51" fmla="*/ 830 h 882"/>
              <a:gd name="T52" fmla="*/ 554 w 788"/>
              <a:gd name="T53" fmla="*/ 766 h 882"/>
              <a:gd name="T54" fmla="*/ 538 w 788"/>
              <a:gd name="T55" fmla="*/ 714 h 882"/>
              <a:gd name="T56" fmla="*/ 546 w 788"/>
              <a:gd name="T57" fmla="*/ 682 h 882"/>
              <a:gd name="T58" fmla="*/ 626 w 788"/>
              <a:gd name="T59" fmla="*/ 636 h 882"/>
              <a:gd name="T60" fmla="*/ 660 w 788"/>
              <a:gd name="T61" fmla="*/ 636 h 882"/>
              <a:gd name="T62" fmla="*/ 746 w 788"/>
              <a:gd name="T63" fmla="*/ 674 h 882"/>
              <a:gd name="T64" fmla="*/ 786 w 788"/>
              <a:gd name="T65" fmla="*/ 556 h 882"/>
              <a:gd name="T66" fmla="*/ 780 w 788"/>
              <a:gd name="T67" fmla="*/ 512 h 882"/>
              <a:gd name="T68" fmla="*/ 742 w 788"/>
              <a:gd name="T69" fmla="*/ 484 h 882"/>
              <a:gd name="T70" fmla="*/ 674 w 788"/>
              <a:gd name="T71" fmla="*/ 478 h 882"/>
              <a:gd name="T72" fmla="*/ 536 w 788"/>
              <a:gd name="T73" fmla="*/ 486 h 882"/>
              <a:gd name="T74" fmla="*/ 498 w 788"/>
              <a:gd name="T75" fmla="*/ 474 h 882"/>
              <a:gd name="T76" fmla="*/ 496 w 788"/>
              <a:gd name="T77" fmla="*/ 452 h 882"/>
              <a:gd name="T78" fmla="*/ 536 w 788"/>
              <a:gd name="T79" fmla="*/ 394 h 882"/>
              <a:gd name="T80" fmla="*/ 598 w 788"/>
              <a:gd name="T81" fmla="*/ 356 h 882"/>
              <a:gd name="T82" fmla="*/ 656 w 788"/>
              <a:gd name="T83" fmla="*/ 368 h 882"/>
              <a:gd name="T84" fmla="*/ 710 w 788"/>
              <a:gd name="T85" fmla="*/ 378 h 882"/>
              <a:gd name="T86" fmla="*/ 734 w 788"/>
              <a:gd name="T87" fmla="*/ 360 h 882"/>
              <a:gd name="T88" fmla="*/ 766 w 788"/>
              <a:gd name="T89" fmla="*/ 252 h 882"/>
              <a:gd name="T90" fmla="*/ 774 w 788"/>
              <a:gd name="T91" fmla="*/ 134 h 882"/>
              <a:gd name="T92" fmla="*/ 706 w 788"/>
              <a:gd name="T93" fmla="*/ 154 h 882"/>
              <a:gd name="T94" fmla="*/ 568 w 788"/>
              <a:gd name="T95" fmla="*/ 168 h 882"/>
              <a:gd name="T96" fmla="*/ 506 w 788"/>
              <a:gd name="T97" fmla="*/ 154 h 882"/>
              <a:gd name="T98" fmla="*/ 512 w 788"/>
              <a:gd name="T99" fmla="*/ 126 h 882"/>
              <a:gd name="T100" fmla="*/ 542 w 788"/>
              <a:gd name="T101" fmla="*/ 64 h 882"/>
              <a:gd name="T102" fmla="*/ 524 w 788"/>
              <a:gd name="T103" fmla="*/ 24 h 882"/>
              <a:gd name="T104" fmla="*/ 468 w 788"/>
              <a:gd name="T105" fmla="*/ 4 h 882"/>
              <a:gd name="T106" fmla="*/ 384 w 788"/>
              <a:gd name="T107" fmla="*/ 4 h 882"/>
              <a:gd name="T108" fmla="*/ 324 w 788"/>
              <a:gd name="T109" fmla="*/ 28 h 882"/>
              <a:gd name="T110" fmla="*/ 304 w 788"/>
              <a:gd name="T111" fmla="*/ 70 h 882"/>
              <a:gd name="T112" fmla="*/ 324 w 788"/>
              <a:gd name="T113" fmla="*/ 106 h 882"/>
              <a:gd name="T114" fmla="*/ 396 w 788"/>
              <a:gd name="T115" fmla="*/ 142 h 882"/>
              <a:gd name="T116" fmla="*/ 404 w 788"/>
              <a:gd name="T117" fmla="*/ 162 h 882"/>
              <a:gd name="T118" fmla="*/ 388 w 788"/>
              <a:gd name="T119" fmla="*/ 178 h 882"/>
              <a:gd name="T120" fmla="*/ 300 w 788"/>
              <a:gd name="T121" fmla="*/ 184 h 882"/>
              <a:gd name="T122" fmla="*/ 180 w 788"/>
              <a:gd name="T123" fmla="*/ 154 h 882"/>
              <a:gd name="T124" fmla="*/ 134 w 788"/>
              <a:gd name="T125" fmla="*/ 116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8" h="882">
                <a:moveTo>
                  <a:pt x="112" y="88"/>
                </a:moveTo>
                <a:lnTo>
                  <a:pt x="112" y="88"/>
                </a:lnTo>
                <a:lnTo>
                  <a:pt x="128" y="132"/>
                </a:lnTo>
                <a:lnTo>
                  <a:pt x="142" y="170"/>
                </a:lnTo>
                <a:lnTo>
                  <a:pt x="156" y="202"/>
                </a:lnTo>
                <a:lnTo>
                  <a:pt x="166" y="222"/>
                </a:lnTo>
                <a:lnTo>
                  <a:pt x="166" y="222"/>
                </a:lnTo>
                <a:lnTo>
                  <a:pt x="178" y="246"/>
                </a:lnTo>
                <a:lnTo>
                  <a:pt x="188" y="274"/>
                </a:lnTo>
                <a:lnTo>
                  <a:pt x="196" y="306"/>
                </a:lnTo>
                <a:lnTo>
                  <a:pt x="200" y="338"/>
                </a:lnTo>
                <a:lnTo>
                  <a:pt x="200" y="354"/>
                </a:lnTo>
                <a:lnTo>
                  <a:pt x="198" y="370"/>
                </a:lnTo>
                <a:lnTo>
                  <a:pt x="196" y="382"/>
                </a:lnTo>
                <a:lnTo>
                  <a:pt x="192" y="394"/>
                </a:lnTo>
                <a:lnTo>
                  <a:pt x="184" y="404"/>
                </a:lnTo>
                <a:lnTo>
                  <a:pt x="176" y="410"/>
                </a:lnTo>
                <a:lnTo>
                  <a:pt x="164" y="414"/>
                </a:lnTo>
                <a:lnTo>
                  <a:pt x="150" y="414"/>
                </a:lnTo>
                <a:lnTo>
                  <a:pt x="150" y="414"/>
                </a:lnTo>
                <a:lnTo>
                  <a:pt x="136" y="414"/>
                </a:lnTo>
                <a:lnTo>
                  <a:pt x="126" y="410"/>
                </a:lnTo>
                <a:lnTo>
                  <a:pt x="116" y="404"/>
                </a:lnTo>
                <a:lnTo>
                  <a:pt x="106" y="398"/>
                </a:lnTo>
                <a:lnTo>
                  <a:pt x="94" y="384"/>
                </a:lnTo>
                <a:lnTo>
                  <a:pt x="84" y="370"/>
                </a:lnTo>
                <a:lnTo>
                  <a:pt x="78" y="360"/>
                </a:lnTo>
                <a:lnTo>
                  <a:pt x="74" y="356"/>
                </a:lnTo>
                <a:lnTo>
                  <a:pt x="68" y="354"/>
                </a:lnTo>
                <a:lnTo>
                  <a:pt x="64" y="354"/>
                </a:lnTo>
                <a:lnTo>
                  <a:pt x="58" y="354"/>
                </a:lnTo>
                <a:lnTo>
                  <a:pt x="50" y="360"/>
                </a:lnTo>
                <a:lnTo>
                  <a:pt x="42" y="366"/>
                </a:lnTo>
                <a:lnTo>
                  <a:pt x="42" y="366"/>
                </a:lnTo>
                <a:lnTo>
                  <a:pt x="28" y="382"/>
                </a:lnTo>
                <a:lnTo>
                  <a:pt x="16" y="398"/>
                </a:lnTo>
                <a:lnTo>
                  <a:pt x="8" y="414"/>
                </a:lnTo>
                <a:lnTo>
                  <a:pt x="2" y="430"/>
                </a:lnTo>
                <a:lnTo>
                  <a:pt x="0" y="446"/>
                </a:lnTo>
                <a:lnTo>
                  <a:pt x="0" y="462"/>
                </a:lnTo>
                <a:lnTo>
                  <a:pt x="2" y="478"/>
                </a:lnTo>
                <a:lnTo>
                  <a:pt x="6" y="492"/>
                </a:lnTo>
                <a:lnTo>
                  <a:pt x="10" y="504"/>
                </a:lnTo>
                <a:lnTo>
                  <a:pt x="18" y="516"/>
                </a:lnTo>
                <a:lnTo>
                  <a:pt x="26" y="524"/>
                </a:lnTo>
                <a:lnTo>
                  <a:pt x="36" y="532"/>
                </a:lnTo>
                <a:lnTo>
                  <a:pt x="48" y="538"/>
                </a:lnTo>
                <a:lnTo>
                  <a:pt x="58" y="540"/>
                </a:lnTo>
                <a:lnTo>
                  <a:pt x="72" y="540"/>
                </a:lnTo>
                <a:lnTo>
                  <a:pt x="84" y="538"/>
                </a:lnTo>
                <a:lnTo>
                  <a:pt x="84" y="538"/>
                </a:lnTo>
                <a:lnTo>
                  <a:pt x="106" y="530"/>
                </a:lnTo>
                <a:lnTo>
                  <a:pt x="118" y="522"/>
                </a:lnTo>
                <a:lnTo>
                  <a:pt x="132" y="512"/>
                </a:lnTo>
                <a:lnTo>
                  <a:pt x="134" y="512"/>
                </a:lnTo>
                <a:lnTo>
                  <a:pt x="138" y="518"/>
                </a:lnTo>
                <a:lnTo>
                  <a:pt x="156" y="544"/>
                </a:lnTo>
                <a:lnTo>
                  <a:pt x="156" y="544"/>
                </a:lnTo>
                <a:lnTo>
                  <a:pt x="160" y="550"/>
                </a:lnTo>
                <a:lnTo>
                  <a:pt x="162" y="558"/>
                </a:lnTo>
                <a:lnTo>
                  <a:pt x="162" y="568"/>
                </a:lnTo>
                <a:lnTo>
                  <a:pt x="160" y="580"/>
                </a:lnTo>
                <a:lnTo>
                  <a:pt x="152" y="606"/>
                </a:lnTo>
                <a:lnTo>
                  <a:pt x="140" y="636"/>
                </a:lnTo>
                <a:lnTo>
                  <a:pt x="126" y="666"/>
                </a:lnTo>
                <a:lnTo>
                  <a:pt x="108" y="700"/>
                </a:lnTo>
                <a:lnTo>
                  <a:pt x="76" y="764"/>
                </a:lnTo>
                <a:lnTo>
                  <a:pt x="82" y="764"/>
                </a:lnTo>
                <a:lnTo>
                  <a:pt x="82" y="764"/>
                </a:lnTo>
                <a:lnTo>
                  <a:pt x="96" y="760"/>
                </a:lnTo>
                <a:lnTo>
                  <a:pt x="116" y="756"/>
                </a:lnTo>
                <a:lnTo>
                  <a:pt x="162" y="740"/>
                </a:lnTo>
                <a:lnTo>
                  <a:pt x="216" y="722"/>
                </a:lnTo>
                <a:lnTo>
                  <a:pt x="270" y="704"/>
                </a:lnTo>
                <a:lnTo>
                  <a:pt x="322" y="690"/>
                </a:lnTo>
                <a:lnTo>
                  <a:pt x="346" y="686"/>
                </a:lnTo>
                <a:lnTo>
                  <a:pt x="368" y="684"/>
                </a:lnTo>
                <a:lnTo>
                  <a:pt x="384" y="686"/>
                </a:lnTo>
                <a:lnTo>
                  <a:pt x="398" y="690"/>
                </a:lnTo>
                <a:lnTo>
                  <a:pt x="404" y="694"/>
                </a:lnTo>
                <a:lnTo>
                  <a:pt x="408" y="698"/>
                </a:lnTo>
                <a:lnTo>
                  <a:pt x="410" y="704"/>
                </a:lnTo>
                <a:lnTo>
                  <a:pt x="412" y="710"/>
                </a:lnTo>
                <a:lnTo>
                  <a:pt x="412" y="710"/>
                </a:lnTo>
                <a:lnTo>
                  <a:pt x="412" y="740"/>
                </a:lnTo>
                <a:lnTo>
                  <a:pt x="410" y="770"/>
                </a:lnTo>
                <a:lnTo>
                  <a:pt x="408" y="800"/>
                </a:lnTo>
                <a:lnTo>
                  <a:pt x="410" y="826"/>
                </a:lnTo>
                <a:lnTo>
                  <a:pt x="412" y="838"/>
                </a:lnTo>
                <a:lnTo>
                  <a:pt x="414" y="848"/>
                </a:lnTo>
                <a:lnTo>
                  <a:pt x="420" y="858"/>
                </a:lnTo>
                <a:lnTo>
                  <a:pt x="428" y="866"/>
                </a:lnTo>
                <a:lnTo>
                  <a:pt x="438" y="874"/>
                </a:lnTo>
                <a:lnTo>
                  <a:pt x="450" y="878"/>
                </a:lnTo>
                <a:lnTo>
                  <a:pt x="466" y="880"/>
                </a:lnTo>
                <a:lnTo>
                  <a:pt x="486" y="882"/>
                </a:lnTo>
                <a:lnTo>
                  <a:pt x="486" y="882"/>
                </a:lnTo>
                <a:lnTo>
                  <a:pt x="506" y="880"/>
                </a:lnTo>
                <a:lnTo>
                  <a:pt x="522" y="876"/>
                </a:lnTo>
                <a:lnTo>
                  <a:pt x="536" y="870"/>
                </a:lnTo>
                <a:lnTo>
                  <a:pt x="546" y="862"/>
                </a:lnTo>
                <a:lnTo>
                  <a:pt x="554" y="852"/>
                </a:lnTo>
                <a:lnTo>
                  <a:pt x="558" y="842"/>
                </a:lnTo>
                <a:lnTo>
                  <a:pt x="562" y="830"/>
                </a:lnTo>
                <a:lnTo>
                  <a:pt x="562" y="818"/>
                </a:lnTo>
                <a:lnTo>
                  <a:pt x="562" y="804"/>
                </a:lnTo>
                <a:lnTo>
                  <a:pt x="560" y="792"/>
                </a:lnTo>
                <a:lnTo>
                  <a:pt x="554" y="766"/>
                </a:lnTo>
                <a:lnTo>
                  <a:pt x="548" y="742"/>
                </a:lnTo>
                <a:lnTo>
                  <a:pt x="540" y="722"/>
                </a:lnTo>
                <a:lnTo>
                  <a:pt x="540" y="722"/>
                </a:lnTo>
                <a:lnTo>
                  <a:pt x="538" y="714"/>
                </a:lnTo>
                <a:lnTo>
                  <a:pt x="536" y="706"/>
                </a:lnTo>
                <a:lnTo>
                  <a:pt x="538" y="698"/>
                </a:lnTo>
                <a:lnTo>
                  <a:pt x="540" y="692"/>
                </a:lnTo>
                <a:lnTo>
                  <a:pt x="546" y="682"/>
                </a:lnTo>
                <a:lnTo>
                  <a:pt x="556" y="672"/>
                </a:lnTo>
                <a:lnTo>
                  <a:pt x="570" y="662"/>
                </a:lnTo>
                <a:lnTo>
                  <a:pt x="588" y="654"/>
                </a:lnTo>
                <a:lnTo>
                  <a:pt x="626" y="636"/>
                </a:lnTo>
                <a:lnTo>
                  <a:pt x="626" y="636"/>
                </a:lnTo>
                <a:lnTo>
                  <a:pt x="634" y="634"/>
                </a:lnTo>
                <a:lnTo>
                  <a:pt x="646" y="634"/>
                </a:lnTo>
                <a:lnTo>
                  <a:pt x="660" y="636"/>
                </a:lnTo>
                <a:lnTo>
                  <a:pt x="674" y="640"/>
                </a:lnTo>
                <a:lnTo>
                  <a:pt x="708" y="654"/>
                </a:lnTo>
                <a:lnTo>
                  <a:pt x="746" y="674"/>
                </a:lnTo>
                <a:lnTo>
                  <a:pt x="746" y="674"/>
                </a:lnTo>
                <a:lnTo>
                  <a:pt x="760" y="642"/>
                </a:lnTo>
                <a:lnTo>
                  <a:pt x="772" y="612"/>
                </a:lnTo>
                <a:lnTo>
                  <a:pt x="782" y="584"/>
                </a:lnTo>
                <a:lnTo>
                  <a:pt x="786" y="556"/>
                </a:lnTo>
                <a:lnTo>
                  <a:pt x="788" y="544"/>
                </a:lnTo>
                <a:lnTo>
                  <a:pt x="788" y="532"/>
                </a:lnTo>
                <a:lnTo>
                  <a:pt x="784" y="522"/>
                </a:lnTo>
                <a:lnTo>
                  <a:pt x="780" y="512"/>
                </a:lnTo>
                <a:lnTo>
                  <a:pt x="774" y="502"/>
                </a:lnTo>
                <a:lnTo>
                  <a:pt x="766" y="496"/>
                </a:lnTo>
                <a:lnTo>
                  <a:pt x="756" y="490"/>
                </a:lnTo>
                <a:lnTo>
                  <a:pt x="742" y="484"/>
                </a:lnTo>
                <a:lnTo>
                  <a:pt x="742" y="484"/>
                </a:lnTo>
                <a:lnTo>
                  <a:pt x="722" y="480"/>
                </a:lnTo>
                <a:lnTo>
                  <a:pt x="700" y="478"/>
                </a:lnTo>
                <a:lnTo>
                  <a:pt x="674" y="478"/>
                </a:lnTo>
                <a:lnTo>
                  <a:pt x="650" y="478"/>
                </a:lnTo>
                <a:lnTo>
                  <a:pt x="600" y="482"/>
                </a:lnTo>
                <a:lnTo>
                  <a:pt x="554" y="486"/>
                </a:lnTo>
                <a:lnTo>
                  <a:pt x="536" y="486"/>
                </a:lnTo>
                <a:lnTo>
                  <a:pt x="518" y="484"/>
                </a:lnTo>
                <a:lnTo>
                  <a:pt x="506" y="480"/>
                </a:lnTo>
                <a:lnTo>
                  <a:pt x="502" y="478"/>
                </a:lnTo>
                <a:lnTo>
                  <a:pt x="498" y="474"/>
                </a:lnTo>
                <a:lnTo>
                  <a:pt x="494" y="470"/>
                </a:lnTo>
                <a:lnTo>
                  <a:pt x="494" y="466"/>
                </a:lnTo>
                <a:lnTo>
                  <a:pt x="494" y="460"/>
                </a:lnTo>
                <a:lnTo>
                  <a:pt x="496" y="452"/>
                </a:lnTo>
                <a:lnTo>
                  <a:pt x="504" y="436"/>
                </a:lnTo>
                <a:lnTo>
                  <a:pt x="518" y="414"/>
                </a:lnTo>
                <a:lnTo>
                  <a:pt x="518" y="414"/>
                </a:lnTo>
                <a:lnTo>
                  <a:pt x="536" y="394"/>
                </a:lnTo>
                <a:lnTo>
                  <a:pt x="554" y="378"/>
                </a:lnTo>
                <a:lnTo>
                  <a:pt x="568" y="368"/>
                </a:lnTo>
                <a:lnTo>
                  <a:pt x="584" y="360"/>
                </a:lnTo>
                <a:lnTo>
                  <a:pt x="598" y="356"/>
                </a:lnTo>
                <a:lnTo>
                  <a:pt x="610" y="356"/>
                </a:lnTo>
                <a:lnTo>
                  <a:pt x="622" y="356"/>
                </a:lnTo>
                <a:lnTo>
                  <a:pt x="634" y="360"/>
                </a:lnTo>
                <a:lnTo>
                  <a:pt x="656" y="368"/>
                </a:lnTo>
                <a:lnTo>
                  <a:pt x="678" y="376"/>
                </a:lnTo>
                <a:lnTo>
                  <a:pt x="688" y="378"/>
                </a:lnTo>
                <a:lnTo>
                  <a:pt x="700" y="378"/>
                </a:lnTo>
                <a:lnTo>
                  <a:pt x="710" y="378"/>
                </a:lnTo>
                <a:lnTo>
                  <a:pt x="722" y="372"/>
                </a:lnTo>
                <a:lnTo>
                  <a:pt x="722" y="372"/>
                </a:lnTo>
                <a:lnTo>
                  <a:pt x="728" y="368"/>
                </a:lnTo>
                <a:lnTo>
                  <a:pt x="734" y="360"/>
                </a:lnTo>
                <a:lnTo>
                  <a:pt x="744" y="342"/>
                </a:lnTo>
                <a:lnTo>
                  <a:pt x="754" y="318"/>
                </a:lnTo>
                <a:lnTo>
                  <a:pt x="760" y="286"/>
                </a:lnTo>
                <a:lnTo>
                  <a:pt x="766" y="252"/>
                </a:lnTo>
                <a:lnTo>
                  <a:pt x="770" y="214"/>
                </a:lnTo>
                <a:lnTo>
                  <a:pt x="774" y="174"/>
                </a:lnTo>
                <a:lnTo>
                  <a:pt x="774" y="134"/>
                </a:lnTo>
                <a:lnTo>
                  <a:pt x="774" y="134"/>
                </a:lnTo>
                <a:lnTo>
                  <a:pt x="752" y="138"/>
                </a:lnTo>
                <a:lnTo>
                  <a:pt x="732" y="146"/>
                </a:lnTo>
                <a:lnTo>
                  <a:pt x="732" y="146"/>
                </a:lnTo>
                <a:lnTo>
                  <a:pt x="706" y="154"/>
                </a:lnTo>
                <a:lnTo>
                  <a:pt x="674" y="162"/>
                </a:lnTo>
                <a:lnTo>
                  <a:pt x="638" y="166"/>
                </a:lnTo>
                <a:lnTo>
                  <a:pt x="602" y="168"/>
                </a:lnTo>
                <a:lnTo>
                  <a:pt x="568" y="168"/>
                </a:lnTo>
                <a:lnTo>
                  <a:pt x="540" y="164"/>
                </a:lnTo>
                <a:lnTo>
                  <a:pt x="518" y="160"/>
                </a:lnTo>
                <a:lnTo>
                  <a:pt x="510" y="158"/>
                </a:lnTo>
                <a:lnTo>
                  <a:pt x="506" y="154"/>
                </a:lnTo>
                <a:lnTo>
                  <a:pt x="506" y="154"/>
                </a:lnTo>
                <a:lnTo>
                  <a:pt x="504" y="148"/>
                </a:lnTo>
                <a:lnTo>
                  <a:pt x="504" y="142"/>
                </a:lnTo>
                <a:lnTo>
                  <a:pt x="512" y="126"/>
                </a:lnTo>
                <a:lnTo>
                  <a:pt x="524" y="106"/>
                </a:lnTo>
                <a:lnTo>
                  <a:pt x="536" y="86"/>
                </a:lnTo>
                <a:lnTo>
                  <a:pt x="540" y="74"/>
                </a:lnTo>
                <a:lnTo>
                  <a:pt x="542" y="64"/>
                </a:lnTo>
                <a:lnTo>
                  <a:pt x="542" y="52"/>
                </a:lnTo>
                <a:lnTo>
                  <a:pt x="540" y="42"/>
                </a:lnTo>
                <a:lnTo>
                  <a:pt x="534" y="32"/>
                </a:lnTo>
                <a:lnTo>
                  <a:pt x="524" y="24"/>
                </a:lnTo>
                <a:lnTo>
                  <a:pt x="508" y="16"/>
                </a:lnTo>
                <a:lnTo>
                  <a:pt x="490" y="10"/>
                </a:lnTo>
                <a:lnTo>
                  <a:pt x="490" y="10"/>
                </a:lnTo>
                <a:lnTo>
                  <a:pt x="468" y="4"/>
                </a:lnTo>
                <a:lnTo>
                  <a:pt x="446" y="2"/>
                </a:lnTo>
                <a:lnTo>
                  <a:pt x="424" y="0"/>
                </a:lnTo>
                <a:lnTo>
                  <a:pt x="404" y="2"/>
                </a:lnTo>
                <a:lnTo>
                  <a:pt x="384" y="4"/>
                </a:lnTo>
                <a:lnTo>
                  <a:pt x="368" y="8"/>
                </a:lnTo>
                <a:lnTo>
                  <a:pt x="350" y="14"/>
                </a:lnTo>
                <a:lnTo>
                  <a:pt x="336" y="20"/>
                </a:lnTo>
                <a:lnTo>
                  <a:pt x="324" y="28"/>
                </a:lnTo>
                <a:lnTo>
                  <a:pt x="314" y="38"/>
                </a:lnTo>
                <a:lnTo>
                  <a:pt x="308" y="48"/>
                </a:lnTo>
                <a:lnTo>
                  <a:pt x="304" y="58"/>
                </a:lnTo>
                <a:lnTo>
                  <a:pt x="304" y="70"/>
                </a:lnTo>
                <a:lnTo>
                  <a:pt x="306" y="82"/>
                </a:lnTo>
                <a:lnTo>
                  <a:pt x="314" y="94"/>
                </a:lnTo>
                <a:lnTo>
                  <a:pt x="324" y="106"/>
                </a:lnTo>
                <a:lnTo>
                  <a:pt x="324" y="106"/>
                </a:lnTo>
                <a:lnTo>
                  <a:pt x="338" y="116"/>
                </a:lnTo>
                <a:lnTo>
                  <a:pt x="354" y="126"/>
                </a:lnTo>
                <a:lnTo>
                  <a:pt x="384" y="138"/>
                </a:lnTo>
                <a:lnTo>
                  <a:pt x="396" y="142"/>
                </a:lnTo>
                <a:lnTo>
                  <a:pt x="404" y="148"/>
                </a:lnTo>
                <a:lnTo>
                  <a:pt x="406" y="152"/>
                </a:lnTo>
                <a:lnTo>
                  <a:pt x="406" y="156"/>
                </a:lnTo>
                <a:lnTo>
                  <a:pt x="404" y="162"/>
                </a:lnTo>
                <a:lnTo>
                  <a:pt x="402" y="168"/>
                </a:lnTo>
                <a:lnTo>
                  <a:pt x="402" y="168"/>
                </a:lnTo>
                <a:lnTo>
                  <a:pt x="396" y="172"/>
                </a:lnTo>
                <a:lnTo>
                  <a:pt x="388" y="178"/>
                </a:lnTo>
                <a:lnTo>
                  <a:pt x="378" y="180"/>
                </a:lnTo>
                <a:lnTo>
                  <a:pt x="364" y="184"/>
                </a:lnTo>
                <a:lnTo>
                  <a:pt x="334" y="186"/>
                </a:lnTo>
                <a:lnTo>
                  <a:pt x="300" y="184"/>
                </a:lnTo>
                <a:lnTo>
                  <a:pt x="264" y="180"/>
                </a:lnTo>
                <a:lnTo>
                  <a:pt x="228" y="172"/>
                </a:lnTo>
                <a:lnTo>
                  <a:pt x="194" y="160"/>
                </a:lnTo>
                <a:lnTo>
                  <a:pt x="180" y="154"/>
                </a:lnTo>
                <a:lnTo>
                  <a:pt x="166" y="146"/>
                </a:lnTo>
                <a:lnTo>
                  <a:pt x="166" y="146"/>
                </a:lnTo>
                <a:lnTo>
                  <a:pt x="148" y="132"/>
                </a:lnTo>
                <a:lnTo>
                  <a:pt x="134" y="116"/>
                </a:lnTo>
                <a:lnTo>
                  <a:pt x="112" y="88"/>
                </a:lnTo>
                <a:lnTo>
                  <a:pt x="112" y="8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5789613" y="4219575"/>
            <a:ext cx="1073150" cy="1285875"/>
          </a:xfrm>
          <a:custGeom>
            <a:avLst/>
            <a:gdLst>
              <a:gd name="T0" fmla="*/ 654 w 676"/>
              <a:gd name="T1" fmla="*/ 726 h 810"/>
              <a:gd name="T2" fmla="*/ 670 w 676"/>
              <a:gd name="T3" fmla="*/ 612 h 810"/>
              <a:gd name="T4" fmla="*/ 672 w 676"/>
              <a:gd name="T5" fmla="*/ 498 h 810"/>
              <a:gd name="T6" fmla="*/ 658 w 676"/>
              <a:gd name="T7" fmla="*/ 480 h 810"/>
              <a:gd name="T8" fmla="*/ 640 w 676"/>
              <a:gd name="T9" fmla="*/ 480 h 810"/>
              <a:gd name="T10" fmla="*/ 582 w 676"/>
              <a:gd name="T11" fmla="*/ 510 h 810"/>
              <a:gd name="T12" fmla="*/ 530 w 676"/>
              <a:gd name="T13" fmla="*/ 508 h 810"/>
              <a:gd name="T14" fmla="*/ 490 w 676"/>
              <a:gd name="T15" fmla="*/ 490 h 810"/>
              <a:gd name="T16" fmla="*/ 462 w 676"/>
              <a:gd name="T17" fmla="*/ 454 h 810"/>
              <a:gd name="T18" fmla="*/ 462 w 676"/>
              <a:gd name="T19" fmla="*/ 410 h 810"/>
              <a:gd name="T20" fmla="*/ 484 w 676"/>
              <a:gd name="T21" fmla="*/ 364 h 810"/>
              <a:gd name="T22" fmla="*/ 508 w 676"/>
              <a:gd name="T23" fmla="*/ 346 h 810"/>
              <a:gd name="T24" fmla="*/ 568 w 676"/>
              <a:gd name="T25" fmla="*/ 352 h 810"/>
              <a:gd name="T26" fmla="*/ 650 w 676"/>
              <a:gd name="T27" fmla="*/ 374 h 810"/>
              <a:gd name="T28" fmla="*/ 654 w 676"/>
              <a:gd name="T29" fmla="*/ 324 h 810"/>
              <a:gd name="T30" fmla="*/ 620 w 676"/>
              <a:gd name="T31" fmla="*/ 206 h 810"/>
              <a:gd name="T32" fmla="*/ 516 w 676"/>
              <a:gd name="T33" fmla="*/ 230 h 810"/>
              <a:gd name="T34" fmla="*/ 470 w 676"/>
              <a:gd name="T35" fmla="*/ 216 h 810"/>
              <a:gd name="T36" fmla="*/ 452 w 676"/>
              <a:gd name="T37" fmla="*/ 174 h 810"/>
              <a:gd name="T38" fmla="*/ 464 w 676"/>
              <a:gd name="T39" fmla="*/ 136 h 810"/>
              <a:gd name="T40" fmla="*/ 500 w 676"/>
              <a:gd name="T41" fmla="*/ 94 h 810"/>
              <a:gd name="T42" fmla="*/ 498 w 676"/>
              <a:gd name="T43" fmla="*/ 66 h 810"/>
              <a:gd name="T44" fmla="*/ 464 w 676"/>
              <a:gd name="T45" fmla="*/ 34 h 810"/>
              <a:gd name="T46" fmla="*/ 394 w 676"/>
              <a:gd name="T47" fmla="*/ 2 h 810"/>
              <a:gd name="T48" fmla="*/ 334 w 676"/>
              <a:gd name="T49" fmla="*/ 4 h 810"/>
              <a:gd name="T50" fmla="*/ 296 w 676"/>
              <a:gd name="T51" fmla="*/ 32 h 810"/>
              <a:gd name="T52" fmla="*/ 292 w 676"/>
              <a:gd name="T53" fmla="*/ 78 h 810"/>
              <a:gd name="T54" fmla="*/ 320 w 676"/>
              <a:gd name="T55" fmla="*/ 134 h 810"/>
              <a:gd name="T56" fmla="*/ 326 w 676"/>
              <a:gd name="T57" fmla="*/ 170 h 810"/>
              <a:gd name="T58" fmla="*/ 296 w 676"/>
              <a:gd name="T59" fmla="*/ 198 h 810"/>
              <a:gd name="T60" fmla="*/ 248 w 676"/>
              <a:gd name="T61" fmla="*/ 194 h 810"/>
              <a:gd name="T62" fmla="*/ 104 w 676"/>
              <a:gd name="T63" fmla="*/ 126 h 810"/>
              <a:gd name="T64" fmla="*/ 68 w 676"/>
              <a:gd name="T65" fmla="*/ 208 h 810"/>
              <a:gd name="T66" fmla="*/ 8 w 676"/>
              <a:gd name="T67" fmla="*/ 338 h 810"/>
              <a:gd name="T68" fmla="*/ 2 w 676"/>
              <a:gd name="T69" fmla="*/ 378 h 810"/>
              <a:gd name="T70" fmla="*/ 36 w 676"/>
              <a:gd name="T71" fmla="*/ 390 h 810"/>
              <a:gd name="T72" fmla="*/ 94 w 676"/>
              <a:gd name="T73" fmla="*/ 372 h 810"/>
              <a:gd name="T74" fmla="*/ 150 w 676"/>
              <a:gd name="T75" fmla="*/ 350 h 810"/>
              <a:gd name="T76" fmla="*/ 184 w 676"/>
              <a:gd name="T77" fmla="*/ 372 h 810"/>
              <a:gd name="T78" fmla="*/ 208 w 676"/>
              <a:gd name="T79" fmla="*/ 432 h 810"/>
              <a:gd name="T80" fmla="*/ 208 w 676"/>
              <a:gd name="T81" fmla="*/ 502 h 810"/>
              <a:gd name="T82" fmla="*/ 170 w 676"/>
              <a:gd name="T83" fmla="*/ 518 h 810"/>
              <a:gd name="T84" fmla="*/ 70 w 676"/>
              <a:gd name="T85" fmla="*/ 506 h 810"/>
              <a:gd name="T86" fmla="*/ 28 w 676"/>
              <a:gd name="T87" fmla="*/ 518 h 810"/>
              <a:gd name="T88" fmla="*/ 10 w 676"/>
              <a:gd name="T89" fmla="*/ 542 h 810"/>
              <a:gd name="T90" fmla="*/ 20 w 676"/>
              <a:gd name="T91" fmla="*/ 604 h 810"/>
              <a:gd name="T92" fmla="*/ 84 w 676"/>
              <a:gd name="T93" fmla="*/ 746 h 810"/>
              <a:gd name="T94" fmla="*/ 162 w 676"/>
              <a:gd name="T95" fmla="*/ 778 h 810"/>
              <a:gd name="T96" fmla="*/ 262 w 676"/>
              <a:gd name="T97" fmla="*/ 810 h 810"/>
              <a:gd name="T98" fmla="*/ 310 w 676"/>
              <a:gd name="T99" fmla="*/ 790 h 810"/>
              <a:gd name="T100" fmla="*/ 330 w 676"/>
              <a:gd name="T101" fmla="*/ 738 h 810"/>
              <a:gd name="T102" fmla="*/ 342 w 676"/>
              <a:gd name="T103" fmla="*/ 582 h 810"/>
              <a:gd name="T104" fmla="*/ 362 w 676"/>
              <a:gd name="T105" fmla="*/ 536 h 810"/>
              <a:gd name="T106" fmla="*/ 384 w 676"/>
              <a:gd name="T107" fmla="*/ 530 h 810"/>
              <a:gd name="T108" fmla="*/ 432 w 676"/>
              <a:gd name="T109" fmla="*/ 556 h 810"/>
              <a:gd name="T110" fmla="*/ 486 w 676"/>
              <a:gd name="T111" fmla="*/ 622 h 810"/>
              <a:gd name="T112" fmla="*/ 486 w 676"/>
              <a:gd name="T113" fmla="*/ 672 h 810"/>
              <a:gd name="T114" fmla="*/ 468 w 676"/>
              <a:gd name="T115" fmla="*/ 738 h 810"/>
              <a:gd name="T116" fmla="*/ 478 w 676"/>
              <a:gd name="T117" fmla="*/ 766 h 810"/>
              <a:gd name="T118" fmla="*/ 538 w 676"/>
              <a:gd name="T119" fmla="*/ 798 h 810"/>
              <a:gd name="T120" fmla="*/ 648 w 676"/>
              <a:gd name="T121" fmla="*/ 806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6" h="810">
                <a:moveTo>
                  <a:pt x="648" y="806"/>
                </a:moveTo>
                <a:lnTo>
                  <a:pt x="648" y="806"/>
                </a:lnTo>
                <a:lnTo>
                  <a:pt x="650" y="756"/>
                </a:lnTo>
                <a:lnTo>
                  <a:pt x="654" y="726"/>
                </a:lnTo>
                <a:lnTo>
                  <a:pt x="658" y="694"/>
                </a:lnTo>
                <a:lnTo>
                  <a:pt x="658" y="694"/>
                </a:lnTo>
                <a:lnTo>
                  <a:pt x="666" y="646"/>
                </a:lnTo>
                <a:lnTo>
                  <a:pt x="670" y="612"/>
                </a:lnTo>
                <a:lnTo>
                  <a:pt x="674" y="576"/>
                </a:lnTo>
                <a:lnTo>
                  <a:pt x="676" y="540"/>
                </a:lnTo>
                <a:lnTo>
                  <a:pt x="674" y="510"/>
                </a:lnTo>
                <a:lnTo>
                  <a:pt x="672" y="498"/>
                </a:lnTo>
                <a:lnTo>
                  <a:pt x="670" y="488"/>
                </a:lnTo>
                <a:lnTo>
                  <a:pt x="664" y="482"/>
                </a:lnTo>
                <a:lnTo>
                  <a:pt x="658" y="480"/>
                </a:lnTo>
                <a:lnTo>
                  <a:pt x="658" y="480"/>
                </a:lnTo>
                <a:lnTo>
                  <a:pt x="654" y="476"/>
                </a:lnTo>
                <a:lnTo>
                  <a:pt x="650" y="476"/>
                </a:lnTo>
                <a:lnTo>
                  <a:pt x="644" y="478"/>
                </a:lnTo>
                <a:lnTo>
                  <a:pt x="640" y="480"/>
                </a:lnTo>
                <a:lnTo>
                  <a:pt x="628" y="486"/>
                </a:lnTo>
                <a:lnTo>
                  <a:pt x="616" y="494"/>
                </a:lnTo>
                <a:lnTo>
                  <a:pt x="600" y="504"/>
                </a:lnTo>
                <a:lnTo>
                  <a:pt x="582" y="510"/>
                </a:lnTo>
                <a:lnTo>
                  <a:pt x="570" y="512"/>
                </a:lnTo>
                <a:lnTo>
                  <a:pt x="558" y="512"/>
                </a:lnTo>
                <a:lnTo>
                  <a:pt x="544" y="510"/>
                </a:lnTo>
                <a:lnTo>
                  <a:pt x="530" y="508"/>
                </a:lnTo>
                <a:lnTo>
                  <a:pt x="530" y="508"/>
                </a:lnTo>
                <a:lnTo>
                  <a:pt x="514" y="504"/>
                </a:lnTo>
                <a:lnTo>
                  <a:pt x="500" y="498"/>
                </a:lnTo>
                <a:lnTo>
                  <a:pt x="490" y="490"/>
                </a:lnTo>
                <a:lnTo>
                  <a:pt x="480" y="482"/>
                </a:lnTo>
                <a:lnTo>
                  <a:pt x="472" y="474"/>
                </a:lnTo>
                <a:lnTo>
                  <a:pt x="466" y="464"/>
                </a:lnTo>
                <a:lnTo>
                  <a:pt x="462" y="454"/>
                </a:lnTo>
                <a:lnTo>
                  <a:pt x="460" y="444"/>
                </a:lnTo>
                <a:lnTo>
                  <a:pt x="458" y="432"/>
                </a:lnTo>
                <a:lnTo>
                  <a:pt x="460" y="420"/>
                </a:lnTo>
                <a:lnTo>
                  <a:pt x="462" y="410"/>
                </a:lnTo>
                <a:lnTo>
                  <a:pt x="466" y="398"/>
                </a:lnTo>
                <a:lnTo>
                  <a:pt x="470" y="386"/>
                </a:lnTo>
                <a:lnTo>
                  <a:pt x="476" y="376"/>
                </a:lnTo>
                <a:lnTo>
                  <a:pt x="484" y="364"/>
                </a:lnTo>
                <a:lnTo>
                  <a:pt x="494" y="354"/>
                </a:lnTo>
                <a:lnTo>
                  <a:pt x="494" y="354"/>
                </a:lnTo>
                <a:lnTo>
                  <a:pt x="500" y="350"/>
                </a:lnTo>
                <a:lnTo>
                  <a:pt x="508" y="346"/>
                </a:lnTo>
                <a:lnTo>
                  <a:pt x="516" y="344"/>
                </a:lnTo>
                <a:lnTo>
                  <a:pt x="526" y="344"/>
                </a:lnTo>
                <a:lnTo>
                  <a:pt x="546" y="346"/>
                </a:lnTo>
                <a:lnTo>
                  <a:pt x="568" y="352"/>
                </a:lnTo>
                <a:lnTo>
                  <a:pt x="612" y="368"/>
                </a:lnTo>
                <a:lnTo>
                  <a:pt x="632" y="372"/>
                </a:lnTo>
                <a:lnTo>
                  <a:pt x="650" y="374"/>
                </a:lnTo>
                <a:lnTo>
                  <a:pt x="650" y="374"/>
                </a:lnTo>
                <a:lnTo>
                  <a:pt x="652" y="368"/>
                </a:lnTo>
                <a:lnTo>
                  <a:pt x="654" y="360"/>
                </a:lnTo>
                <a:lnTo>
                  <a:pt x="656" y="344"/>
                </a:lnTo>
                <a:lnTo>
                  <a:pt x="654" y="324"/>
                </a:lnTo>
                <a:lnTo>
                  <a:pt x="650" y="304"/>
                </a:lnTo>
                <a:lnTo>
                  <a:pt x="636" y="256"/>
                </a:lnTo>
                <a:lnTo>
                  <a:pt x="620" y="206"/>
                </a:lnTo>
                <a:lnTo>
                  <a:pt x="620" y="206"/>
                </a:lnTo>
                <a:lnTo>
                  <a:pt x="600" y="216"/>
                </a:lnTo>
                <a:lnTo>
                  <a:pt x="572" y="224"/>
                </a:lnTo>
                <a:lnTo>
                  <a:pt x="544" y="230"/>
                </a:lnTo>
                <a:lnTo>
                  <a:pt x="516" y="230"/>
                </a:lnTo>
                <a:lnTo>
                  <a:pt x="502" y="228"/>
                </a:lnTo>
                <a:lnTo>
                  <a:pt x="490" y="226"/>
                </a:lnTo>
                <a:lnTo>
                  <a:pt x="480" y="222"/>
                </a:lnTo>
                <a:lnTo>
                  <a:pt x="470" y="216"/>
                </a:lnTo>
                <a:lnTo>
                  <a:pt x="462" y="208"/>
                </a:lnTo>
                <a:lnTo>
                  <a:pt x="456" y="198"/>
                </a:lnTo>
                <a:lnTo>
                  <a:pt x="454" y="186"/>
                </a:lnTo>
                <a:lnTo>
                  <a:pt x="452" y="174"/>
                </a:lnTo>
                <a:lnTo>
                  <a:pt x="452" y="174"/>
                </a:lnTo>
                <a:lnTo>
                  <a:pt x="454" y="160"/>
                </a:lnTo>
                <a:lnTo>
                  <a:pt x="458" y="148"/>
                </a:lnTo>
                <a:lnTo>
                  <a:pt x="464" y="136"/>
                </a:lnTo>
                <a:lnTo>
                  <a:pt x="470" y="128"/>
                </a:lnTo>
                <a:lnTo>
                  <a:pt x="482" y="112"/>
                </a:lnTo>
                <a:lnTo>
                  <a:pt x="494" y="100"/>
                </a:lnTo>
                <a:lnTo>
                  <a:pt x="500" y="94"/>
                </a:lnTo>
                <a:lnTo>
                  <a:pt x="502" y="88"/>
                </a:lnTo>
                <a:lnTo>
                  <a:pt x="504" y="82"/>
                </a:lnTo>
                <a:lnTo>
                  <a:pt x="502" y="74"/>
                </a:lnTo>
                <a:lnTo>
                  <a:pt x="498" y="66"/>
                </a:lnTo>
                <a:lnTo>
                  <a:pt x="490" y="58"/>
                </a:lnTo>
                <a:lnTo>
                  <a:pt x="478" y="46"/>
                </a:lnTo>
                <a:lnTo>
                  <a:pt x="464" y="34"/>
                </a:lnTo>
                <a:lnTo>
                  <a:pt x="464" y="34"/>
                </a:lnTo>
                <a:lnTo>
                  <a:pt x="446" y="24"/>
                </a:lnTo>
                <a:lnTo>
                  <a:pt x="428" y="14"/>
                </a:lnTo>
                <a:lnTo>
                  <a:pt x="410" y="8"/>
                </a:lnTo>
                <a:lnTo>
                  <a:pt x="394" y="2"/>
                </a:lnTo>
                <a:lnTo>
                  <a:pt x="378" y="0"/>
                </a:lnTo>
                <a:lnTo>
                  <a:pt x="362" y="0"/>
                </a:lnTo>
                <a:lnTo>
                  <a:pt x="348" y="2"/>
                </a:lnTo>
                <a:lnTo>
                  <a:pt x="334" y="4"/>
                </a:lnTo>
                <a:lnTo>
                  <a:pt x="322" y="10"/>
                </a:lnTo>
                <a:lnTo>
                  <a:pt x="312" y="16"/>
                </a:lnTo>
                <a:lnTo>
                  <a:pt x="302" y="22"/>
                </a:lnTo>
                <a:lnTo>
                  <a:pt x="296" y="32"/>
                </a:lnTo>
                <a:lnTo>
                  <a:pt x="292" y="42"/>
                </a:lnTo>
                <a:lnTo>
                  <a:pt x="290" y="52"/>
                </a:lnTo>
                <a:lnTo>
                  <a:pt x="290" y="64"/>
                </a:lnTo>
                <a:lnTo>
                  <a:pt x="292" y="78"/>
                </a:lnTo>
                <a:lnTo>
                  <a:pt x="292" y="78"/>
                </a:lnTo>
                <a:lnTo>
                  <a:pt x="302" y="100"/>
                </a:lnTo>
                <a:lnTo>
                  <a:pt x="312" y="120"/>
                </a:lnTo>
                <a:lnTo>
                  <a:pt x="320" y="134"/>
                </a:lnTo>
                <a:lnTo>
                  <a:pt x="326" y="148"/>
                </a:lnTo>
                <a:lnTo>
                  <a:pt x="328" y="158"/>
                </a:lnTo>
                <a:lnTo>
                  <a:pt x="328" y="164"/>
                </a:lnTo>
                <a:lnTo>
                  <a:pt x="326" y="170"/>
                </a:lnTo>
                <a:lnTo>
                  <a:pt x="318" y="182"/>
                </a:lnTo>
                <a:lnTo>
                  <a:pt x="304" y="194"/>
                </a:lnTo>
                <a:lnTo>
                  <a:pt x="304" y="194"/>
                </a:lnTo>
                <a:lnTo>
                  <a:pt x="296" y="198"/>
                </a:lnTo>
                <a:lnTo>
                  <a:pt x="290" y="200"/>
                </a:lnTo>
                <a:lnTo>
                  <a:pt x="280" y="200"/>
                </a:lnTo>
                <a:lnTo>
                  <a:pt x="270" y="200"/>
                </a:lnTo>
                <a:lnTo>
                  <a:pt x="248" y="194"/>
                </a:lnTo>
                <a:lnTo>
                  <a:pt x="222" y="184"/>
                </a:lnTo>
                <a:lnTo>
                  <a:pt x="194" y="172"/>
                </a:lnTo>
                <a:lnTo>
                  <a:pt x="164" y="156"/>
                </a:lnTo>
                <a:lnTo>
                  <a:pt x="104" y="126"/>
                </a:lnTo>
                <a:lnTo>
                  <a:pt x="104" y="126"/>
                </a:lnTo>
                <a:lnTo>
                  <a:pt x="84" y="168"/>
                </a:lnTo>
                <a:lnTo>
                  <a:pt x="68" y="208"/>
                </a:lnTo>
                <a:lnTo>
                  <a:pt x="68" y="208"/>
                </a:lnTo>
                <a:lnTo>
                  <a:pt x="54" y="244"/>
                </a:lnTo>
                <a:lnTo>
                  <a:pt x="38" y="278"/>
                </a:lnTo>
                <a:lnTo>
                  <a:pt x="22" y="310"/>
                </a:lnTo>
                <a:lnTo>
                  <a:pt x="8" y="338"/>
                </a:lnTo>
                <a:lnTo>
                  <a:pt x="4" y="350"/>
                </a:lnTo>
                <a:lnTo>
                  <a:pt x="0" y="360"/>
                </a:lnTo>
                <a:lnTo>
                  <a:pt x="0" y="370"/>
                </a:lnTo>
                <a:lnTo>
                  <a:pt x="2" y="378"/>
                </a:lnTo>
                <a:lnTo>
                  <a:pt x="6" y="384"/>
                </a:lnTo>
                <a:lnTo>
                  <a:pt x="12" y="388"/>
                </a:lnTo>
                <a:lnTo>
                  <a:pt x="22" y="390"/>
                </a:lnTo>
                <a:lnTo>
                  <a:pt x="36" y="390"/>
                </a:lnTo>
                <a:lnTo>
                  <a:pt x="36" y="390"/>
                </a:lnTo>
                <a:lnTo>
                  <a:pt x="52" y="388"/>
                </a:lnTo>
                <a:lnTo>
                  <a:pt x="66" y="384"/>
                </a:lnTo>
                <a:lnTo>
                  <a:pt x="94" y="372"/>
                </a:lnTo>
                <a:lnTo>
                  <a:pt x="118" y="360"/>
                </a:lnTo>
                <a:lnTo>
                  <a:pt x="130" y="356"/>
                </a:lnTo>
                <a:lnTo>
                  <a:pt x="140" y="352"/>
                </a:lnTo>
                <a:lnTo>
                  <a:pt x="150" y="350"/>
                </a:lnTo>
                <a:lnTo>
                  <a:pt x="160" y="350"/>
                </a:lnTo>
                <a:lnTo>
                  <a:pt x="168" y="354"/>
                </a:lnTo>
                <a:lnTo>
                  <a:pt x="176" y="360"/>
                </a:lnTo>
                <a:lnTo>
                  <a:pt x="184" y="372"/>
                </a:lnTo>
                <a:lnTo>
                  <a:pt x="192" y="388"/>
                </a:lnTo>
                <a:lnTo>
                  <a:pt x="200" y="408"/>
                </a:lnTo>
                <a:lnTo>
                  <a:pt x="208" y="432"/>
                </a:lnTo>
                <a:lnTo>
                  <a:pt x="208" y="432"/>
                </a:lnTo>
                <a:lnTo>
                  <a:pt x="212" y="458"/>
                </a:lnTo>
                <a:lnTo>
                  <a:pt x="214" y="476"/>
                </a:lnTo>
                <a:lnTo>
                  <a:pt x="212" y="492"/>
                </a:lnTo>
                <a:lnTo>
                  <a:pt x="208" y="502"/>
                </a:lnTo>
                <a:lnTo>
                  <a:pt x="202" y="510"/>
                </a:lnTo>
                <a:lnTo>
                  <a:pt x="192" y="516"/>
                </a:lnTo>
                <a:lnTo>
                  <a:pt x="182" y="518"/>
                </a:lnTo>
                <a:lnTo>
                  <a:pt x="170" y="518"/>
                </a:lnTo>
                <a:lnTo>
                  <a:pt x="142" y="516"/>
                </a:lnTo>
                <a:lnTo>
                  <a:pt x="114" y="510"/>
                </a:lnTo>
                <a:lnTo>
                  <a:pt x="84" y="506"/>
                </a:lnTo>
                <a:lnTo>
                  <a:pt x="70" y="506"/>
                </a:lnTo>
                <a:lnTo>
                  <a:pt x="58" y="508"/>
                </a:lnTo>
                <a:lnTo>
                  <a:pt x="58" y="508"/>
                </a:lnTo>
                <a:lnTo>
                  <a:pt x="36" y="514"/>
                </a:lnTo>
                <a:lnTo>
                  <a:pt x="28" y="518"/>
                </a:lnTo>
                <a:lnTo>
                  <a:pt x="22" y="522"/>
                </a:lnTo>
                <a:lnTo>
                  <a:pt x="16" y="528"/>
                </a:lnTo>
                <a:lnTo>
                  <a:pt x="12" y="534"/>
                </a:lnTo>
                <a:lnTo>
                  <a:pt x="10" y="542"/>
                </a:lnTo>
                <a:lnTo>
                  <a:pt x="8" y="550"/>
                </a:lnTo>
                <a:lnTo>
                  <a:pt x="8" y="560"/>
                </a:lnTo>
                <a:lnTo>
                  <a:pt x="10" y="574"/>
                </a:lnTo>
                <a:lnTo>
                  <a:pt x="20" y="604"/>
                </a:lnTo>
                <a:lnTo>
                  <a:pt x="36" y="642"/>
                </a:lnTo>
                <a:lnTo>
                  <a:pt x="58" y="690"/>
                </a:lnTo>
                <a:lnTo>
                  <a:pt x="58" y="690"/>
                </a:lnTo>
                <a:lnTo>
                  <a:pt x="84" y="746"/>
                </a:lnTo>
                <a:lnTo>
                  <a:pt x="90" y="748"/>
                </a:lnTo>
                <a:lnTo>
                  <a:pt x="90" y="748"/>
                </a:lnTo>
                <a:lnTo>
                  <a:pt x="126" y="762"/>
                </a:lnTo>
                <a:lnTo>
                  <a:pt x="162" y="778"/>
                </a:lnTo>
                <a:lnTo>
                  <a:pt x="198" y="794"/>
                </a:lnTo>
                <a:lnTo>
                  <a:pt x="232" y="806"/>
                </a:lnTo>
                <a:lnTo>
                  <a:pt x="248" y="808"/>
                </a:lnTo>
                <a:lnTo>
                  <a:pt x="262" y="810"/>
                </a:lnTo>
                <a:lnTo>
                  <a:pt x="276" y="810"/>
                </a:lnTo>
                <a:lnTo>
                  <a:pt x="288" y="806"/>
                </a:lnTo>
                <a:lnTo>
                  <a:pt x="300" y="800"/>
                </a:lnTo>
                <a:lnTo>
                  <a:pt x="310" y="790"/>
                </a:lnTo>
                <a:lnTo>
                  <a:pt x="318" y="776"/>
                </a:lnTo>
                <a:lnTo>
                  <a:pt x="324" y="760"/>
                </a:lnTo>
                <a:lnTo>
                  <a:pt x="324" y="760"/>
                </a:lnTo>
                <a:lnTo>
                  <a:pt x="330" y="738"/>
                </a:lnTo>
                <a:lnTo>
                  <a:pt x="332" y="716"/>
                </a:lnTo>
                <a:lnTo>
                  <a:pt x="336" y="670"/>
                </a:lnTo>
                <a:lnTo>
                  <a:pt x="338" y="624"/>
                </a:lnTo>
                <a:lnTo>
                  <a:pt x="342" y="582"/>
                </a:lnTo>
                <a:lnTo>
                  <a:pt x="346" y="564"/>
                </a:lnTo>
                <a:lnTo>
                  <a:pt x="350" y="550"/>
                </a:lnTo>
                <a:lnTo>
                  <a:pt x="356" y="540"/>
                </a:lnTo>
                <a:lnTo>
                  <a:pt x="362" y="536"/>
                </a:lnTo>
                <a:lnTo>
                  <a:pt x="366" y="532"/>
                </a:lnTo>
                <a:lnTo>
                  <a:pt x="372" y="530"/>
                </a:lnTo>
                <a:lnTo>
                  <a:pt x="378" y="530"/>
                </a:lnTo>
                <a:lnTo>
                  <a:pt x="384" y="530"/>
                </a:lnTo>
                <a:lnTo>
                  <a:pt x="392" y="534"/>
                </a:lnTo>
                <a:lnTo>
                  <a:pt x="410" y="542"/>
                </a:lnTo>
                <a:lnTo>
                  <a:pt x="432" y="556"/>
                </a:lnTo>
                <a:lnTo>
                  <a:pt x="432" y="556"/>
                </a:lnTo>
                <a:lnTo>
                  <a:pt x="452" y="574"/>
                </a:lnTo>
                <a:lnTo>
                  <a:pt x="468" y="592"/>
                </a:lnTo>
                <a:lnTo>
                  <a:pt x="478" y="606"/>
                </a:lnTo>
                <a:lnTo>
                  <a:pt x="486" y="622"/>
                </a:lnTo>
                <a:lnTo>
                  <a:pt x="490" y="636"/>
                </a:lnTo>
                <a:lnTo>
                  <a:pt x="490" y="648"/>
                </a:lnTo>
                <a:lnTo>
                  <a:pt x="490" y="660"/>
                </a:lnTo>
                <a:lnTo>
                  <a:pt x="486" y="672"/>
                </a:lnTo>
                <a:lnTo>
                  <a:pt x="478" y="694"/>
                </a:lnTo>
                <a:lnTo>
                  <a:pt x="470" y="716"/>
                </a:lnTo>
                <a:lnTo>
                  <a:pt x="468" y="726"/>
                </a:lnTo>
                <a:lnTo>
                  <a:pt x="468" y="738"/>
                </a:lnTo>
                <a:lnTo>
                  <a:pt x="470" y="748"/>
                </a:lnTo>
                <a:lnTo>
                  <a:pt x="474" y="760"/>
                </a:lnTo>
                <a:lnTo>
                  <a:pt x="474" y="760"/>
                </a:lnTo>
                <a:lnTo>
                  <a:pt x="478" y="766"/>
                </a:lnTo>
                <a:lnTo>
                  <a:pt x="484" y="772"/>
                </a:lnTo>
                <a:lnTo>
                  <a:pt x="498" y="782"/>
                </a:lnTo>
                <a:lnTo>
                  <a:pt x="516" y="790"/>
                </a:lnTo>
                <a:lnTo>
                  <a:pt x="538" y="798"/>
                </a:lnTo>
                <a:lnTo>
                  <a:pt x="564" y="802"/>
                </a:lnTo>
                <a:lnTo>
                  <a:pt x="590" y="806"/>
                </a:lnTo>
                <a:lnTo>
                  <a:pt x="620" y="808"/>
                </a:lnTo>
                <a:lnTo>
                  <a:pt x="648" y="806"/>
                </a:lnTo>
                <a:lnTo>
                  <a:pt x="648" y="80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3783013" y="4213225"/>
            <a:ext cx="1454150" cy="1298575"/>
          </a:xfrm>
          <a:custGeom>
            <a:avLst/>
            <a:gdLst>
              <a:gd name="T0" fmla="*/ 736 w 916"/>
              <a:gd name="T1" fmla="*/ 662 h 818"/>
              <a:gd name="T2" fmla="*/ 722 w 916"/>
              <a:gd name="T3" fmla="*/ 560 h 818"/>
              <a:gd name="T4" fmla="*/ 746 w 916"/>
              <a:gd name="T5" fmla="*/ 534 h 818"/>
              <a:gd name="T6" fmla="*/ 834 w 916"/>
              <a:gd name="T7" fmla="*/ 536 h 818"/>
              <a:gd name="T8" fmla="*/ 894 w 916"/>
              <a:gd name="T9" fmla="*/ 524 h 818"/>
              <a:gd name="T10" fmla="*/ 916 w 916"/>
              <a:gd name="T11" fmla="*/ 478 h 818"/>
              <a:gd name="T12" fmla="*/ 910 w 916"/>
              <a:gd name="T13" fmla="*/ 422 h 818"/>
              <a:gd name="T14" fmla="*/ 876 w 916"/>
              <a:gd name="T15" fmla="*/ 386 h 818"/>
              <a:gd name="T16" fmla="*/ 826 w 916"/>
              <a:gd name="T17" fmla="*/ 384 h 818"/>
              <a:gd name="T18" fmla="*/ 756 w 916"/>
              <a:gd name="T19" fmla="*/ 404 h 818"/>
              <a:gd name="T20" fmla="*/ 728 w 916"/>
              <a:gd name="T21" fmla="*/ 406 h 818"/>
              <a:gd name="T22" fmla="*/ 690 w 916"/>
              <a:gd name="T23" fmla="*/ 358 h 818"/>
              <a:gd name="T24" fmla="*/ 668 w 916"/>
              <a:gd name="T25" fmla="*/ 302 h 818"/>
              <a:gd name="T26" fmla="*/ 698 w 916"/>
              <a:gd name="T27" fmla="*/ 220 h 818"/>
              <a:gd name="T28" fmla="*/ 620 w 916"/>
              <a:gd name="T29" fmla="*/ 230 h 818"/>
              <a:gd name="T30" fmla="*/ 598 w 916"/>
              <a:gd name="T31" fmla="*/ 216 h 818"/>
              <a:gd name="T32" fmla="*/ 586 w 916"/>
              <a:gd name="T33" fmla="*/ 178 h 818"/>
              <a:gd name="T34" fmla="*/ 596 w 916"/>
              <a:gd name="T35" fmla="*/ 126 h 818"/>
              <a:gd name="T36" fmla="*/ 596 w 916"/>
              <a:gd name="T37" fmla="*/ 60 h 818"/>
              <a:gd name="T38" fmla="*/ 582 w 916"/>
              <a:gd name="T39" fmla="*/ 30 h 818"/>
              <a:gd name="T40" fmla="*/ 518 w 916"/>
              <a:gd name="T41" fmla="*/ 2 h 818"/>
              <a:gd name="T42" fmla="*/ 442 w 916"/>
              <a:gd name="T43" fmla="*/ 8 h 818"/>
              <a:gd name="T44" fmla="*/ 390 w 916"/>
              <a:gd name="T45" fmla="*/ 44 h 818"/>
              <a:gd name="T46" fmla="*/ 384 w 916"/>
              <a:gd name="T47" fmla="*/ 70 h 818"/>
              <a:gd name="T48" fmla="*/ 400 w 916"/>
              <a:gd name="T49" fmla="*/ 114 h 818"/>
              <a:gd name="T50" fmla="*/ 438 w 916"/>
              <a:gd name="T51" fmla="*/ 156 h 818"/>
              <a:gd name="T52" fmla="*/ 434 w 916"/>
              <a:gd name="T53" fmla="*/ 180 h 818"/>
              <a:gd name="T54" fmla="*/ 408 w 916"/>
              <a:gd name="T55" fmla="*/ 196 h 818"/>
              <a:gd name="T56" fmla="*/ 316 w 916"/>
              <a:gd name="T57" fmla="*/ 184 h 818"/>
              <a:gd name="T58" fmla="*/ 164 w 916"/>
              <a:gd name="T59" fmla="*/ 132 h 818"/>
              <a:gd name="T60" fmla="*/ 174 w 916"/>
              <a:gd name="T61" fmla="*/ 196 h 818"/>
              <a:gd name="T62" fmla="*/ 194 w 916"/>
              <a:gd name="T63" fmla="*/ 264 h 818"/>
              <a:gd name="T64" fmla="*/ 194 w 916"/>
              <a:gd name="T65" fmla="*/ 368 h 818"/>
              <a:gd name="T66" fmla="*/ 180 w 916"/>
              <a:gd name="T67" fmla="*/ 394 h 818"/>
              <a:gd name="T68" fmla="*/ 126 w 916"/>
              <a:gd name="T69" fmla="*/ 388 h 818"/>
              <a:gd name="T70" fmla="*/ 60 w 916"/>
              <a:gd name="T71" fmla="*/ 386 h 818"/>
              <a:gd name="T72" fmla="*/ 16 w 916"/>
              <a:gd name="T73" fmla="*/ 428 h 818"/>
              <a:gd name="T74" fmla="*/ 2 w 916"/>
              <a:gd name="T75" fmla="*/ 486 h 818"/>
              <a:gd name="T76" fmla="*/ 6 w 916"/>
              <a:gd name="T77" fmla="*/ 536 h 818"/>
              <a:gd name="T78" fmla="*/ 38 w 916"/>
              <a:gd name="T79" fmla="*/ 558 h 818"/>
              <a:gd name="T80" fmla="*/ 124 w 916"/>
              <a:gd name="T81" fmla="*/ 554 h 818"/>
              <a:gd name="T82" fmla="*/ 180 w 916"/>
              <a:gd name="T83" fmla="*/ 532 h 818"/>
              <a:gd name="T84" fmla="*/ 200 w 916"/>
              <a:gd name="T85" fmla="*/ 534 h 818"/>
              <a:gd name="T86" fmla="*/ 208 w 916"/>
              <a:gd name="T87" fmla="*/ 618 h 818"/>
              <a:gd name="T88" fmla="*/ 198 w 916"/>
              <a:gd name="T89" fmla="*/ 736 h 818"/>
              <a:gd name="T90" fmla="*/ 180 w 916"/>
              <a:gd name="T91" fmla="*/ 778 h 818"/>
              <a:gd name="T92" fmla="*/ 144 w 916"/>
              <a:gd name="T93" fmla="*/ 816 h 818"/>
              <a:gd name="T94" fmla="*/ 320 w 916"/>
              <a:gd name="T95" fmla="*/ 808 h 818"/>
              <a:gd name="T96" fmla="*/ 400 w 916"/>
              <a:gd name="T97" fmla="*/ 780 h 818"/>
              <a:gd name="T98" fmla="*/ 436 w 916"/>
              <a:gd name="T99" fmla="*/ 738 h 818"/>
              <a:gd name="T100" fmla="*/ 436 w 916"/>
              <a:gd name="T101" fmla="*/ 696 h 818"/>
              <a:gd name="T102" fmla="*/ 450 w 916"/>
              <a:gd name="T103" fmla="*/ 652 h 818"/>
              <a:gd name="T104" fmla="*/ 496 w 916"/>
              <a:gd name="T105" fmla="*/ 608 h 818"/>
              <a:gd name="T106" fmla="*/ 576 w 916"/>
              <a:gd name="T107" fmla="*/ 594 h 818"/>
              <a:gd name="T108" fmla="*/ 626 w 916"/>
              <a:gd name="T109" fmla="*/ 620 h 818"/>
              <a:gd name="T110" fmla="*/ 630 w 916"/>
              <a:gd name="T111" fmla="*/ 648 h 818"/>
              <a:gd name="T112" fmla="*/ 616 w 916"/>
              <a:gd name="T113" fmla="*/ 688 h 818"/>
              <a:gd name="T114" fmla="*/ 572 w 916"/>
              <a:gd name="T115" fmla="*/ 732 h 818"/>
              <a:gd name="T116" fmla="*/ 564 w 916"/>
              <a:gd name="T117" fmla="*/ 752 h 818"/>
              <a:gd name="T118" fmla="*/ 604 w 916"/>
              <a:gd name="T119" fmla="*/ 786 h 818"/>
              <a:gd name="T120" fmla="*/ 690 w 916"/>
              <a:gd name="T121" fmla="*/ 804 h 818"/>
              <a:gd name="T122" fmla="*/ 776 w 916"/>
              <a:gd name="T123" fmla="*/ 784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16" h="818">
                <a:moveTo>
                  <a:pt x="776" y="784"/>
                </a:moveTo>
                <a:lnTo>
                  <a:pt x="776" y="784"/>
                </a:lnTo>
                <a:lnTo>
                  <a:pt x="748" y="702"/>
                </a:lnTo>
                <a:lnTo>
                  <a:pt x="736" y="662"/>
                </a:lnTo>
                <a:lnTo>
                  <a:pt x="726" y="622"/>
                </a:lnTo>
                <a:lnTo>
                  <a:pt x="720" y="588"/>
                </a:lnTo>
                <a:lnTo>
                  <a:pt x="720" y="574"/>
                </a:lnTo>
                <a:lnTo>
                  <a:pt x="722" y="560"/>
                </a:lnTo>
                <a:lnTo>
                  <a:pt x="724" y="550"/>
                </a:lnTo>
                <a:lnTo>
                  <a:pt x="730" y="542"/>
                </a:lnTo>
                <a:lnTo>
                  <a:pt x="736" y="536"/>
                </a:lnTo>
                <a:lnTo>
                  <a:pt x="746" y="534"/>
                </a:lnTo>
                <a:lnTo>
                  <a:pt x="746" y="534"/>
                </a:lnTo>
                <a:lnTo>
                  <a:pt x="776" y="532"/>
                </a:lnTo>
                <a:lnTo>
                  <a:pt x="806" y="534"/>
                </a:lnTo>
                <a:lnTo>
                  <a:pt x="834" y="536"/>
                </a:lnTo>
                <a:lnTo>
                  <a:pt x="862" y="536"/>
                </a:lnTo>
                <a:lnTo>
                  <a:pt x="874" y="534"/>
                </a:lnTo>
                <a:lnTo>
                  <a:pt x="884" y="530"/>
                </a:lnTo>
                <a:lnTo>
                  <a:pt x="894" y="524"/>
                </a:lnTo>
                <a:lnTo>
                  <a:pt x="902" y="518"/>
                </a:lnTo>
                <a:lnTo>
                  <a:pt x="908" y="508"/>
                </a:lnTo>
                <a:lnTo>
                  <a:pt x="914" y="494"/>
                </a:lnTo>
                <a:lnTo>
                  <a:pt x="916" y="478"/>
                </a:lnTo>
                <a:lnTo>
                  <a:pt x="916" y="458"/>
                </a:lnTo>
                <a:lnTo>
                  <a:pt x="916" y="458"/>
                </a:lnTo>
                <a:lnTo>
                  <a:pt x="914" y="438"/>
                </a:lnTo>
                <a:lnTo>
                  <a:pt x="910" y="422"/>
                </a:lnTo>
                <a:lnTo>
                  <a:pt x="904" y="410"/>
                </a:lnTo>
                <a:lnTo>
                  <a:pt x="896" y="400"/>
                </a:lnTo>
                <a:lnTo>
                  <a:pt x="888" y="392"/>
                </a:lnTo>
                <a:lnTo>
                  <a:pt x="876" y="386"/>
                </a:lnTo>
                <a:lnTo>
                  <a:pt x="866" y="384"/>
                </a:lnTo>
                <a:lnTo>
                  <a:pt x="852" y="382"/>
                </a:lnTo>
                <a:lnTo>
                  <a:pt x="840" y="382"/>
                </a:lnTo>
                <a:lnTo>
                  <a:pt x="826" y="384"/>
                </a:lnTo>
                <a:lnTo>
                  <a:pt x="800" y="390"/>
                </a:lnTo>
                <a:lnTo>
                  <a:pt x="776" y="398"/>
                </a:lnTo>
                <a:lnTo>
                  <a:pt x="756" y="404"/>
                </a:lnTo>
                <a:lnTo>
                  <a:pt x="756" y="404"/>
                </a:lnTo>
                <a:lnTo>
                  <a:pt x="748" y="408"/>
                </a:lnTo>
                <a:lnTo>
                  <a:pt x="742" y="408"/>
                </a:lnTo>
                <a:lnTo>
                  <a:pt x="734" y="408"/>
                </a:lnTo>
                <a:lnTo>
                  <a:pt x="728" y="406"/>
                </a:lnTo>
                <a:lnTo>
                  <a:pt x="716" y="398"/>
                </a:lnTo>
                <a:lnTo>
                  <a:pt x="708" y="388"/>
                </a:lnTo>
                <a:lnTo>
                  <a:pt x="698" y="374"/>
                </a:lnTo>
                <a:lnTo>
                  <a:pt x="690" y="358"/>
                </a:lnTo>
                <a:lnTo>
                  <a:pt x="672" y="320"/>
                </a:lnTo>
                <a:lnTo>
                  <a:pt x="672" y="320"/>
                </a:lnTo>
                <a:lnTo>
                  <a:pt x="670" y="312"/>
                </a:lnTo>
                <a:lnTo>
                  <a:pt x="668" y="302"/>
                </a:lnTo>
                <a:lnTo>
                  <a:pt x="670" y="292"/>
                </a:lnTo>
                <a:lnTo>
                  <a:pt x="674" y="280"/>
                </a:lnTo>
                <a:lnTo>
                  <a:pt x="684" y="252"/>
                </a:lnTo>
                <a:lnTo>
                  <a:pt x="698" y="220"/>
                </a:lnTo>
                <a:lnTo>
                  <a:pt x="698" y="220"/>
                </a:lnTo>
                <a:lnTo>
                  <a:pt x="652" y="228"/>
                </a:lnTo>
                <a:lnTo>
                  <a:pt x="634" y="230"/>
                </a:lnTo>
                <a:lnTo>
                  <a:pt x="620" y="230"/>
                </a:lnTo>
                <a:lnTo>
                  <a:pt x="612" y="228"/>
                </a:lnTo>
                <a:lnTo>
                  <a:pt x="606" y="224"/>
                </a:lnTo>
                <a:lnTo>
                  <a:pt x="602" y="220"/>
                </a:lnTo>
                <a:lnTo>
                  <a:pt x="598" y="216"/>
                </a:lnTo>
                <a:lnTo>
                  <a:pt x="594" y="208"/>
                </a:lnTo>
                <a:lnTo>
                  <a:pt x="590" y="200"/>
                </a:lnTo>
                <a:lnTo>
                  <a:pt x="586" y="178"/>
                </a:lnTo>
                <a:lnTo>
                  <a:pt x="586" y="178"/>
                </a:lnTo>
                <a:lnTo>
                  <a:pt x="584" y="156"/>
                </a:lnTo>
                <a:lnTo>
                  <a:pt x="586" y="142"/>
                </a:lnTo>
                <a:lnTo>
                  <a:pt x="590" y="134"/>
                </a:lnTo>
                <a:lnTo>
                  <a:pt x="596" y="126"/>
                </a:lnTo>
                <a:lnTo>
                  <a:pt x="600" y="120"/>
                </a:lnTo>
                <a:lnTo>
                  <a:pt x="602" y="108"/>
                </a:lnTo>
                <a:lnTo>
                  <a:pt x="602" y="90"/>
                </a:lnTo>
                <a:lnTo>
                  <a:pt x="596" y="60"/>
                </a:lnTo>
                <a:lnTo>
                  <a:pt x="596" y="60"/>
                </a:lnTo>
                <a:lnTo>
                  <a:pt x="594" y="52"/>
                </a:lnTo>
                <a:lnTo>
                  <a:pt x="592" y="44"/>
                </a:lnTo>
                <a:lnTo>
                  <a:pt x="582" y="30"/>
                </a:lnTo>
                <a:lnTo>
                  <a:pt x="570" y="20"/>
                </a:lnTo>
                <a:lnTo>
                  <a:pt x="554" y="12"/>
                </a:lnTo>
                <a:lnTo>
                  <a:pt x="538" y="6"/>
                </a:lnTo>
                <a:lnTo>
                  <a:pt x="518" y="2"/>
                </a:lnTo>
                <a:lnTo>
                  <a:pt x="500" y="0"/>
                </a:lnTo>
                <a:lnTo>
                  <a:pt x="480" y="2"/>
                </a:lnTo>
                <a:lnTo>
                  <a:pt x="460" y="4"/>
                </a:lnTo>
                <a:lnTo>
                  <a:pt x="442" y="8"/>
                </a:lnTo>
                <a:lnTo>
                  <a:pt x="426" y="16"/>
                </a:lnTo>
                <a:lnTo>
                  <a:pt x="410" y="24"/>
                </a:lnTo>
                <a:lnTo>
                  <a:pt x="398" y="34"/>
                </a:lnTo>
                <a:lnTo>
                  <a:pt x="390" y="44"/>
                </a:lnTo>
                <a:lnTo>
                  <a:pt x="384" y="56"/>
                </a:lnTo>
                <a:lnTo>
                  <a:pt x="384" y="64"/>
                </a:lnTo>
                <a:lnTo>
                  <a:pt x="384" y="70"/>
                </a:lnTo>
                <a:lnTo>
                  <a:pt x="384" y="70"/>
                </a:lnTo>
                <a:lnTo>
                  <a:pt x="386" y="84"/>
                </a:lnTo>
                <a:lnTo>
                  <a:pt x="390" y="96"/>
                </a:lnTo>
                <a:lnTo>
                  <a:pt x="394" y="106"/>
                </a:lnTo>
                <a:lnTo>
                  <a:pt x="400" y="114"/>
                </a:lnTo>
                <a:lnTo>
                  <a:pt x="414" y="130"/>
                </a:lnTo>
                <a:lnTo>
                  <a:pt x="426" y="140"/>
                </a:lnTo>
                <a:lnTo>
                  <a:pt x="436" y="150"/>
                </a:lnTo>
                <a:lnTo>
                  <a:pt x="438" y="156"/>
                </a:lnTo>
                <a:lnTo>
                  <a:pt x="440" y="160"/>
                </a:lnTo>
                <a:lnTo>
                  <a:pt x="440" y="166"/>
                </a:lnTo>
                <a:lnTo>
                  <a:pt x="438" y="172"/>
                </a:lnTo>
                <a:lnTo>
                  <a:pt x="434" y="180"/>
                </a:lnTo>
                <a:lnTo>
                  <a:pt x="426" y="188"/>
                </a:lnTo>
                <a:lnTo>
                  <a:pt x="426" y="188"/>
                </a:lnTo>
                <a:lnTo>
                  <a:pt x="418" y="194"/>
                </a:lnTo>
                <a:lnTo>
                  <a:pt x="408" y="196"/>
                </a:lnTo>
                <a:lnTo>
                  <a:pt x="396" y="198"/>
                </a:lnTo>
                <a:lnTo>
                  <a:pt x="382" y="198"/>
                </a:lnTo>
                <a:lnTo>
                  <a:pt x="352" y="192"/>
                </a:lnTo>
                <a:lnTo>
                  <a:pt x="316" y="184"/>
                </a:lnTo>
                <a:lnTo>
                  <a:pt x="278" y="170"/>
                </a:lnTo>
                <a:lnTo>
                  <a:pt x="238" y="156"/>
                </a:lnTo>
                <a:lnTo>
                  <a:pt x="200" y="144"/>
                </a:lnTo>
                <a:lnTo>
                  <a:pt x="164" y="132"/>
                </a:lnTo>
                <a:lnTo>
                  <a:pt x="164" y="132"/>
                </a:lnTo>
                <a:lnTo>
                  <a:pt x="166" y="154"/>
                </a:lnTo>
                <a:lnTo>
                  <a:pt x="170" y="176"/>
                </a:lnTo>
                <a:lnTo>
                  <a:pt x="174" y="196"/>
                </a:lnTo>
                <a:lnTo>
                  <a:pt x="180" y="212"/>
                </a:lnTo>
                <a:lnTo>
                  <a:pt x="180" y="212"/>
                </a:lnTo>
                <a:lnTo>
                  <a:pt x="190" y="236"/>
                </a:lnTo>
                <a:lnTo>
                  <a:pt x="194" y="264"/>
                </a:lnTo>
                <a:lnTo>
                  <a:pt x="198" y="292"/>
                </a:lnTo>
                <a:lnTo>
                  <a:pt x="198" y="320"/>
                </a:lnTo>
                <a:lnTo>
                  <a:pt x="198" y="346"/>
                </a:lnTo>
                <a:lnTo>
                  <a:pt x="194" y="368"/>
                </a:lnTo>
                <a:lnTo>
                  <a:pt x="188" y="384"/>
                </a:lnTo>
                <a:lnTo>
                  <a:pt x="184" y="390"/>
                </a:lnTo>
                <a:lnTo>
                  <a:pt x="180" y="394"/>
                </a:lnTo>
                <a:lnTo>
                  <a:pt x="180" y="394"/>
                </a:lnTo>
                <a:lnTo>
                  <a:pt x="176" y="396"/>
                </a:lnTo>
                <a:lnTo>
                  <a:pt x="168" y="396"/>
                </a:lnTo>
                <a:lnTo>
                  <a:pt x="150" y="392"/>
                </a:lnTo>
                <a:lnTo>
                  <a:pt x="126" y="388"/>
                </a:lnTo>
                <a:lnTo>
                  <a:pt x="100" y="382"/>
                </a:lnTo>
                <a:lnTo>
                  <a:pt x="86" y="382"/>
                </a:lnTo>
                <a:lnTo>
                  <a:pt x="72" y="384"/>
                </a:lnTo>
                <a:lnTo>
                  <a:pt x="60" y="386"/>
                </a:lnTo>
                <a:lnTo>
                  <a:pt x="48" y="392"/>
                </a:lnTo>
                <a:lnTo>
                  <a:pt x="36" y="400"/>
                </a:lnTo>
                <a:lnTo>
                  <a:pt x="26" y="412"/>
                </a:lnTo>
                <a:lnTo>
                  <a:pt x="16" y="428"/>
                </a:lnTo>
                <a:lnTo>
                  <a:pt x="10" y="448"/>
                </a:lnTo>
                <a:lnTo>
                  <a:pt x="10" y="448"/>
                </a:lnTo>
                <a:lnTo>
                  <a:pt x="4" y="468"/>
                </a:lnTo>
                <a:lnTo>
                  <a:pt x="2" y="486"/>
                </a:lnTo>
                <a:lnTo>
                  <a:pt x="0" y="502"/>
                </a:lnTo>
                <a:lnTo>
                  <a:pt x="0" y="516"/>
                </a:lnTo>
                <a:lnTo>
                  <a:pt x="4" y="526"/>
                </a:lnTo>
                <a:lnTo>
                  <a:pt x="6" y="536"/>
                </a:lnTo>
                <a:lnTo>
                  <a:pt x="12" y="544"/>
                </a:lnTo>
                <a:lnTo>
                  <a:pt x="20" y="550"/>
                </a:lnTo>
                <a:lnTo>
                  <a:pt x="28" y="554"/>
                </a:lnTo>
                <a:lnTo>
                  <a:pt x="38" y="558"/>
                </a:lnTo>
                <a:lnTo>
                  <a:pt x="50" y="558"/>
                </a:lnTo>
                <a:lnTo>
                  <a:pt x="62" y="560"/>
                </a:lnTo>
                <a:lnTo>
                  <a:pt x="90" y="558"/>
                </a:lnTo>
                <a:lnTo>
                  <a:pt x="124" y="554"/>
                </a:lnTo>
                <a:lnTo>
                  <a:pt x="124" y="554"/>
                </a:lnTo>
                <a:lnTo>
                  <a:pt x="142" y="550"/>
                </a:lnTo>
                <a:lnTo>
                  <a:pt x="158" y="544"/>
                </a:lnTo>
                <a:lnTo>
                  <a:pt x="180" y="532"/>
                </a:lnTo>
                <a:lnTo>
                  <a:pt x="188" y="528"/>
                </a:lnTo>
                <a:lnTo>
                  <a:pt x="196" y="528"/>
                </a:lnTo>
                <a:lnTo>
                  <a:pt x="198" y="530"/>
                </a:lnTo>
                <a:lnTo>
                  <a:pt x="200" y="534"/>
                </a:lnTo>
                <a:lnTo>
                  <a:pt x="202" y="544"/>
                </a:lnTo>
                <a:lnTo>
                  <a:pt x="202" y="544"/>
                </a:lnTo>
                <a:lnTo>
                  <a:pt x="206" y="588"/>
                </a:lnTo>
                <a:lnTo>
                  <a:pt x="208" y="618"/>
                </a:lnTo>
                <a:lnTo>
                  <a:pt x="210" y="652"/>
                </a:lnTo>
                <a:lnTo>
                  <a:pt x="208" y="686"/>
                </a:lnTo>
                <a:lnTo>
                  <a:pt x="202" y="720"/>
                </a:lnTo>
                <a:lnTo>
                  <a:pt x="198" y="736"/>
                </a:lnTo>
                <a:lnTo>
                  <a:pt x="194" y="752"/>
                </a:lnTo>
                <a:lnTo>
                  <a:pt x="188" y="766"/>
                </a:lnTo>
                <a:lnTo>
                  <a:pt x="180" y="778"/>
                </a:lnTo>
                <a:lnTo>
                  <a:pt x="180" y="778"/>
                </a:lnTo>
                <a:lnTo>
                  <a:pt x="172" y="790"/>
                </a:lnTo>
                <a:lnTo>
                  <a:pt x="162" y="800"/>
                </a:lnTo>
                <a:lnTo>
                  <a:pt x="144" y="816"/>
                </a:lnTo>
                <a:lnTo>
                  <a:pt x="144" y="816"/>
                </a:lnTo>
                <a:lnTo>
                  <a:pt x="194" y="818"/>
                </a:lnTo>
                <a:lnTo>
                  <a:pt x="246" y="816"/>
                </a:lnTo>
                <a:lnTo>
                  <a:pt x="296" y="812"/>
                </a:lnTo>
                <a:lnTo>
                  <a:pt x="320" y="808"/>
                </a:lnTo>
                <a:lnTo>
                  <a:pt x="344" y="802"/>
                </a:lnTo>
                <a:lnTo>
                  <a:pt x="364" y="796"/>
                </a:lnTo>
                <a:lnTo>
                  <a:pt x="382" y="790"/>
                </a:lnTo>
                <a:lnTo>
                  <a:pt x="400" y="780"/>
                </a:lnTo>
                <a:lnTo>
                  <a:pt x="414" y="772"/>
                </a:lnTo>
                <a:lnTo>
                  <a:pt x="424" y="762"/>
                </a:lnTo>
                <a:lnTo>
                  <a:pt x="432" y="750"/>
                </a:lnTo>
                <a:lnTo>
                  <a:pt x="436" y="738"/>
                </a:lnTo>
                <a:lnTo>
                  <a:pt x="436" y="726"/>
                </a:lnTo>
                <a:lnTo>
                  <a:pt x="436" y="726"/>
                </a:lnTo>
                <a:lnTo>
                  <a:pt x="436" y="710"/>
                </a:lnTo>
                <a:lnTo>
                  <a:pt x="436" y="696"/>
                </a:lnTo>
                <a:lnTo>
                  <a:pt x="438" y="684"/>
                </a:lnTo>
                <a:lnTo>
                  <a:pt x="440" y="672"/>
                </a:lnTo>
                <a:lnTo>
                  <a:pt x="444" y="662"/>
                </a:lnTo>
                <a:lnTo>
                  <a:pt x="450" y="652"/>
                </a:lnTo>
                <a:lnTo>
                  <a:pt x="456" y="642"/>
                </a:lnTo>
                <a:lnTo>
                  <a:pt x="462" y="634"/>
                </a:lnTo>
                <a:lnTo>
                  <a:pt x="478" y="620"/>
                </a:lnTo>
                <a:lnTo>
                  <a:pt x="496" y="608"/>
                </a:lnTo>
                <a:lnTo>
                  <a:pt x="516" y="600"/>
                </a:lnTo>
                <a:lnTo>
                  <a:pt x="536" y="596"/>
                </a:lnTo>
                <a:lnTo>
                  <a:pt x="556" y="594"/>
                </a:lnTo>
                <a:lnTo>
                  <a:pt x="576" y="594"/>
                </a:lnTo>
                <a:lnTo>
                  <a:pt x="594" y="598"/>
                </a:lnTo>
                <a:lnTo>
                  <a:pt x="610" y="604"/>
                </a:lnTo>
                <a:lnTo>
                  <a:pt x="620" y="614"/>
                </a:lnTo>
                <a:lnTo>
                  <a:pt x="626" y="620"/>
                </a:lnTo>
                <a:lnTo>
                  <a:pt x="628" y="626"/>
                </a:lnTo>
                <a:lnTo>
                  <a:pt x="630" y="632"/>
                </a:lnTo>
                <a:lnTo>
                  <a:pt x="632" y="640"/>
                </a:lnTo>
                <a:lnTo>
                  <a:pt x="630" y="648"/>
                </a:lnTo>
                <a:lnTo>
                  <a:pt x="628" y="656"/>
                </a:lnTo>
                <a:lnTo>
                  <a:pt x="628" y="656"/>
                </a:lnTo>
                <a:lnTo>
                  <a:pt x="622" y="674"/>
                </a:lnTo>
                <a:lnTo>
                  <a:pt x="616" y="688"/>
                </a:lnTo>
                <a:lnTo>
                  <a:pt x="608" y="698"/>
                </a:lnTo>
                <a:lnTo>
                  <a:pt x="600" y="708"/>
                </a:lnTo>
                <a:lnTo>
                  <a:pt x="584" y="722"/>
                </a:lnTo>
                <a:lnTo>
                  <a:pt x="572" y="732"/>
                </a:lnTo>
                <a:lnTo>
                  <a:pt x="564" y="740"/>
                </a:lnTo>
                <a:lnTo>
                  <a:pt x="562" y="744"/>
                </a:lnTo>
                <a:lnTo>
                  <a:pt x="562" y="748"/>
                </a:lnTo>
                <a:lnTo>
                  <a:pt x="564" y="752"/>
                </a:lnTo>
                <a:lnTo>
                  <a:pt x="568" y="758"/>
                </a:lnTo>
                <a:lnTo>
                  <a:pt x="586" y="774"/>
                </a:lnTo>
                <a:lnTo>
                  <a:pt x="586" y="774"/>
                </a:lnTo>
                <a:lnTo>
                  <a:pt x="604" y="786"/>
                </a:lnTo>
                <a:lnTo>
                  <a:pt x="622" y="796"/>
                </a:lnTo>
                <a:lnTo>
                  <a:pt x="644" y="802"/>
                </a:lnTo>
                <a:lnTo>
                  <a:pt x="666" y="804"/>
                </a:lnTo>
                <a:lnTo>
                  <a:pt x="690" y="804"/>
                </a:lnTo>
                <a:lnTo>
                  <a:pt x="716" y="800"/>
                </a:lnTo>
                <a:lnTo>
                  <a:pt x="746" y="794"/>
                </a:lnTo>
                <a:lnTo>
                  <a:pt x="776" y="784"/>
                </a:lnTo>
                <a:lnTo>
                  <a:pt x="776" y="7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5576888" y="850900"/>
            <a:ext cx="1425575" cy="1181100"/>
          </a:xfrm>
          <a:custGeom>
            <a:avLst/>
            <a:gdLst>
              <a:gd name="T0" fmla="*/ 262 w 898"/>
              <a:gd name="T1" fmla="*/ 534 h 744"/>
              <a:gd name="T2" fmla="*/ 314 w 898"/>
              <a:gd name="T3" fmla="*/ 528 h 744"/>
              <a:gd name="T4" fmla="*/ 340 w 898"/>
              <a:gd name="T5" fmla="*/ 536 h 744"/>
              <a:gd name="T6" fmla="*/ 410 w 898"/>
              <a:gd name="T7" fmla="*/ 548 h 744"/>
              <a:gd name="T8" fmla="*/ 440 w 898"/>
              <a:gd name="T9" fmla="*/ 564 h 744"/>
              <a:gd name="T10" fmla="*/ 442 w 898"/>
              <a:gd name="T11" fmla="*/ 588 h 744"/>
              <a:gd name="T12" fmla="*/ 424 w 898"/>
              <a:gd name="T13" fmla="*/ 620 h 744"/>
              <a:gd name="T14" fmla="*/ 392 w 898"/>
              <a:gd name="T15" fmla="*/ 656 h 744"/>
              <a:gd name="T16" fmla="*/ 388 w 898"/>
              <a:gd name="T17" fmla="*/ 670 h 744"/>
              <a:gd name="T18" fmla="*/ 416 w 898"/>
              <a:gd name="T19" fmla="*/ 706 h 744"/>
              <a:gd name="T20" fmla="*/ 442 w 898"/>
              <a:gd name="T21" fmla="*/ 724 h 744"/>
              <a:gd name="T22" fmla="*/ 492 w 898"/>
              <a:gd name="T23" fmla="*/ 740 h 744"/>
              <a:gd name="T24" fmla="*/ 542 w 898"/>
              <a:gd name="T25" fmla="*/ 742 h 744"/>
              <a:gd name="T26" fmla="*/ 582 w 898"/>
              <a:gd name="T27" fmla="*/ 726 h 744"/>
              <a:gd name="T28" fmla="*/ 602 w 898"/>
              <a:gd name="T29" fmla="*/ 692 h 744"/>
              <a:gd name="T30" fmla="*/ 598 w 898"/>
              <a:gd name="T31" fmla="*/ 658 h 744"/>
              <a:gd name="T32" fmla="*/ 576 w 898"/>
              <a:gd name="T33" fmla="*/ 568 h 744"/>
              <a:gd name="T34" fmla="*/ 580 w 898"/>
              <a:gd name="T35" fmla="*/ 544 h 744"/>
              <a:gd name="T36" fmla="*/ 600 w 898"/>
              <a:gd name="T37" fmla="*/ 528 h 744"/>
              <a:gd name="T38" fmla="*/ 650 w 898"/>
              <a:gd name="T39" fmla="*/ 520 h 744"/>
              <a:gd name="T40" fmla="*/ 690 w 898"/>
              <a:gd name="T41" fmla="*/ 526 h 744"/>
              <a:gd name="T42" fmla="*/ 736 w 898"/>
              <a:gd name="T43" fmla="*/ 542 h 744"/>
              <a:gd name="T44" fmla="*/ 718 w 898"/>
              <a:gd name="T45" fmla="*/ 396 h 744"/>
              <a:gd name="T46" fmla="*/ 748 w 898"/>
              <a:gd name="T47" fmla="*/ 394 h 744"/>
              <a:gd name="T48" fmla="*/ 774 w 898"/>
              <a:gd name="T49" fmla="*/ 400 h 744"/>
              <a:gd name="T50" fmla="*/ 816 w 898"/>
              <a:gd name="T51" fmla="*/ 406 h 744"/>
              <a:gd name="T52" fmla="*/ 874 w 898"/>
              <a:gd name="T53" fmla="*/ 374 h 744"/>
              <a:gd name="T54" fmla="*/ 892 w 898"/>
              <a:gd name="T55" fmla="*/ 352 h 744"/>
              <a:gd name="T56" fmla="*/ 898 w 898"/>
              <a:gd name="T57" fmla="*/ 320 h 744"/>
              <a:gd name="T58" fmla="*/ 888 w 898"/>
              <a:gd name="T59" fmla="*/ 288 h 744"/>
              <a:gd name="T60" fmla="*/ 844 w 898"/>
              <a:gd name="T61" fmla="*/ 240 h 744"/>
              <a:gd name="T62" fmla="*/ 820 w 898"/>
              <a:gd name="T63" fmla="*/ 228 h 744"/>
              <a:gd name="T64" fmla="*/ 782 w 898"/>
              <a:gd name="T65" fmla="*/ 232 h 744"/>
              <a:gd name="T66" fmla="*/ 726 w 898"/>
              <a:gd name="T67" fmla="*/ 258 h 744"/>
              <a:gd name="T68" fmla="*/ 774 w 898"/>
              <a:gd name="T69" fmla="*/ 0 h 744"/>
              <a:gd name="T70" fmla="*/ 230 w 898"/>
              <a:gd name="T71" fmla="*/ 30 h 744"/>
              <a:gd name="T72" fmla="*/ 246 w 898"/>
              <a:gd name="T73" fmla="*/ 140 h 744"/>
              <a:gd name="T74" fmla="*/ 242 w 898"/>
              <a:gd name="T75" fmla="*/ 190 h 744"/>
              <a:gd name="T76" fmla="*/ 224 w 898"/>
              <a:gd name="T77" fmla="*/ 220 h 744"/>
              <a:gd name="T78" fmla="*/ 202 w 898"/>
              <a:gd name="T79" fmla="*/ 226 h 744"/>
              <a:gd name="T80" fmla="*/ 70 w 898"/>
              <a:gd name="T81" fmla="*/ 226 h 744"/>
              <a:gd name="T82" fmla="*/ 26 w 898"/>
              <a:gd name="T83" fmla="*/ 238 h 744"/>
              <a:gd name="T84" fmla="*/ 2 w 898"/>
              <a:gd name="T85" fmla="*/ 268 h 744"/>
              <a:gd name="T86" fmla="*/ 10 w 898"/>
              <a:gd name="T87" fmla="*/ 324 h 744"/>
              <a:gd name="T88" fmla="*/ 30 w 898"/>
              <a:gd name="T89" fmla="*/ 360 h 744"/>
              <a:gd name="T90" fmla="*/ 60 w 898"/>
              <a:gd name="T91" fmla="*/ 382 h 744"/>
              <a:gd name="T92" fmla="*/ 94 w 898"/>
              <a:gd name="T93" fmla="*/ 378 h 744"/>
              <a:gd name="T94" fmla="*/ 152 w 898"/>
              <a:gd name="T95" fmla="*/ 354 h 744"/>
              <a:gd name="T96" fmla="*/ 192 w 898"/>
              <a:gd name="T97" fmla="*/ 356 h 744"/>
              <a:gd name="T98" fmla="*/ 216 w 898"/>
              <a:gd name="T99" fmla="*/ 366 h 744"/>
              <a:gd name="T100" fmla="*/ 242 w 898"/>
              <a:gd name="T101" fmla="*/ 390 h 744"/>
              <a:gd name="T102" fmla="*/ 258 w 898"/>
              <a:gd name="T103" fmla="*/ 424 h 744"/>
              <a:gd name="T104" fmla="*/ 260 w 898"/>
              <a:gd name="T105" fmla="*/ 464 h 744"/>
              <a:gd name="T106" fmla="*/ 250 w 898"/>
              <a:gd name="T107" fmla="*/ 510 h 744"/>
              <a:gd name="T108" fmla="*/ 234 w 898"/>
              <a:gd name="T109" fmla="*/ 542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8" h="744">
                <a:moveTo>
                  <a:pt x="234" y="542"/>
                </a:moveTo>
                <a:lnTo>
                  <a:pt x="234" y="542"/>
                </a:lnTo>
                <a:lnTo>
                  <a:pt x="262" y="534"/>
                </a:lnTo>
                <a:lnTo>
                  <a:pt x="286" y="530"/>
                </a:lnTo>
                <a:lnTo>
                  <a:pt x="306" y="528"/>
                </a:lnTo>
                <a:lnTo>
                  <a:pt x="314" y="528"/>
                </a:lnTo>
                <a:lnTo>
                  <a:pt x="320" y="530"/>
                </a:lnTo>
                <a:lnTo>
                  <a:pt x="320" y="530"/>
                </a:lnTo>
                <a:lnTo>
                  <a:pt x="340" y="536"/>
                </a:lnTo>
                <a:lnTo>
                  <a:pt x="364" y="540"/>
                </a:lnTo>
                <a:lnTo>
                  <a:pt x="388" y="544"/>
                </a:lnTo>
                <a:lnTo>
                  <a:pt x="410" y="548"/>
                </a:lnTo>
                <a:lnTo>
                  <a:pt x="428" y="556"/>
                </a:lnTo>
                <a:lnTo>
                  <a:pt x="434" y="560"/>
                </a:lnTo>
                <a:lnTo>
                  <a:pt x="440" y="564"/>
                </a:lnTo>
                <a:lnTo>
                  <a:pt x="442" y="572"/>
                </a:lnTo>
                <a:lnTo>
                  <a:pt x="444" y="578"/>
                </a:lnTo>
                <a:lnTo>
                  <a:pt x="442" y="588"/>
                </a:lnTo>
                <a:lnTo>
                  <a:pt x="438" y="598"/>
                </a:lnTo>
                <a:lnTo>
                  <a:pt x="438" y="598"/>
                </a:lnTo>
                <a:lnTo>
                  <a:pt x="424" y="620"/>
                </a:lnTo>
                <a:lnTo>
                  <a:pt x="412" y="634"/>
                </a:lnTo>
                <a:lnTo>
                  <a:pt x="402" y="646"/>
                </a:lnTo>
                <a:lnTo>
                  <a:pt x="392" y="656"/>
                </a:lnTo>
                <a:lnTo>
                  <a:pt x="390" y="660"/>
                </a:lnTo>
                <a:lnTo>
                  <a:pt x="388" y="666"/>
                </a:lnTo>
                <a:lnTo>
                  <a:pt x="388" y="670"/>
                </a:lnTo>
                <a:lnTo>
                  <a:pt x="390" y="676"/>
                </a:lnTo>
                <a:lnTo>
                  <a:pt x="398" y="690"/>
                </a:lnTo>
                <a:lnTo>
                  <a:pt x="416" y="706"/>
                </a:lnTo>
                <a:lnTo>
                  <a:pt x="416" y="706"/>
                </a:lnTo>
                <a:lnTo>
                  <a:pt x="428" y="716"/>
                </a:lnTo>
                <a:lnTo>
                  <a:pt x="442" y="724"/>
                </a:lnTo>
                <a:lnTo>
                  <a:pt x="458" y="732"/>
                </a:lnTo>
                <a:lnTo>
                  <a:pt x="474" y="736"/>
                </a:lnTo>
                <a:lnTo>
                  <a:pt x="492" y="740"/>
                </a:lnTo>
                <a:lnTo>
                  <a:pt x="508" y="742"/>
                </a:lnTo>
                <a:lnTo>
                  <a:pt x="526" y="744"/>
                </a:lnTo>
                <a:lnTo>
                  <a:pt x="542" y="742"/>
                </a:lnTo>
                <a:lnTo>
                  <a:pt x="558" y="738"/>
                </a:lnTo>
                <a:lnTo>
                  <a:pt x="572" y="734"/>
                </a:lnTo>
                <a:lnTo>
                  <a:pt x="582" y="726"/>
                </a:lnTo>
                <a:lnTo>
                  <a:pt x="592" y="718"/>
                </a:lnTo>
                <a:lnTo>
                  <a:pt x="598" y="706"/>
                </a:lnTo>
                <a:lnTo>
                  <a:pt x="602" y="692"/>
                </a:lnTo>
                <a:lnTo>
                  <a:pt x="602" y="676"/>
                </a:lnTo>
                <a:lnTo>
                  <a:pt x="598" y="658"/>
                </a:lnTo>
                <a:lnTo>
                  <a:pt x="598" y="658"/>
                </a:lnTo>
                <a:lnTo>
                  <a:pt x="586" y="622"/>
                </a:lnTo>
                <a:lnTo>
                  <a:pt x="578" y="592"/>
                </a:lnTo>
                <a:lnTo>
                  <a:pt x="576" y="568"/>
                </a:lnTo>
                <a:lnTo>
                  <a:pt x="576" y="558"/>
                </a:lnTo>
                <a:lnTo>
                  <a:pt x="578" y="550"/>
                </a:lnTo>
                <a:lnTo>
                  <a:pt x="580" y="544"/>
                </a:lnTo>
                <a:lnTo>
                  <a:pt x="586" y="538"/>
                </a:lnTo>
                <a:lnTo>
                  <a:pt x="592" y="532"/>
                </a:lnTo>
                <a:lnTo>
                  <a:pt x="600" y="528"/>
                </a:lnTo>
                <a:lnTo>
                  <a:pt x="610" y="524"/>
                </a:lnTo>
                <a:lnTo>
                  <a:pt x="622" y="522"/>
                </a:lnTo>
                <a:lnTo>
                  <a:pt x="650" y="520"/>
                </a:lnTo>
                <a:lnTo>
                  <a:pt x="650" y="520"/>
                </a:lnTo>
                <a:lnTo>
                  <a:pt x="670" y="522"/>
                </a:lnTo>
                <a:lnTo>
                  <a:pt x="690" y="526"/>
                </a:lnTo>
                <a:lnTo>
                  <a:pt x="712" y="534"/>
                </a:lnTo>
                <a:lnTo>
                  <a:pt x="736" y="542"/>
                </a:lnTo>
                <a:lnTo>
                  <a:pt x="736" y="542"/>
                </a:lnTo>
                <a:lnTo>
                  <a:pt x="724" y="468"/>
                </a:lnTo>
                <a:lnTo>
                  <a:pt x="720" y="432"/>
                </a:lnTo>
                <a:lnTo>
                  <a:pt x="718" y="396"/>
                </a:lnTo>
                <a:lnTo>
                  <a:pt x="718" y="396"/>
                </a:lnTo>
                <a:lnTo>
                  <a:pt x="732" y="394"/>
                </a:lnTo>
                <a:lnTo>
                  <a:pt x="748" y="394"/>
                </a:lnTo>
                <a:lnTo>
                  <a:pt x="748" y="394"/>
                </a:lnTo>
                <a:lnTo>
                  <a:pt x="760" y="396"/>
                </a:lnTo>
                <a:lnTo>
                  <a:pt x="774" y="400"/>
                </a:lnTo>
                <a:lnTo>
                  <a:pt x="786" y="404"/>
                </a:lnTo>
                <a:lnTo>
                  <a:pt x="800" y="406"/>
                </a:lnTo>
                <a:lnTo>
                  <a:pt x="816" y="406"/>
                </a:lnTo>
                <a:lnTo>
                  <a:pt x="832" y="402"/>
                </a:lnTo>
                <a:lnTo>
                  <a:pt x="852" y="390"/>
                </a:lnTo>
                <a:lnTo>
                  <a:pt x="874" y="374"/>
                </a:lnTo>
                <a:lnTo>
                  <a:pt x="874" y="374"/>
                </a:lnTo>
                <a:lnTo>
                  <a:pt x="884" y="362"/>
                </a:lnTo>
                <a:lnTo>
                  <a:pt x="892" y="352"/>
                </a:lnTo>
                <a:lnTo>
                  <a:pt x="896" y="340"/>
                </a:lnTo>
                <a:lnTo>
                  <a:pt x="898" y="330"/>
                </a:lnTo>
                <a:lnTo>
                  <a:pt x="898" y="320"/>
                </a:lnTo>
                <a:lnTo>
                  <a:pt x="896" y="308"/>
                </a:lnTo>
                <a:lnTo>
                  <a:pt x="892" y="298"/>
                </a:lnTo>
                <a:lnTo>
                  <a:pt x="888" y="288"/>
                </a:lnTo>
                <a:lnTo>
                  <a:pt x="874" y="270"/>
                </a:lnTo>
                <a:lnTo>
                  <a:pt x="860" y="254"/>
                </a:lnTo>
                <a:lnTo>
                  <a:pt x="844" y="240"/>
                </a:lnTo>
                <a:lnTo>
                  <a:pt x="830" y="230"/>
                </a:lnTo>
                <a:lnTo>
                  <a:pt x="830" y="230"/>
                </a:lnTo>
                <a:lnTo>
                  <a:pt x="820" y="228"/>
                </a:lnTo>
                <a:lnTo>
                  <a:pt x="810" y="226"/>
                </a:lnTo>
                <a:lnTo>
                  <a:pt x="796" y="228"/>
                </a:lnTo>
                <a:lnTo>
                  <a:pt x="782" y="232"/>
                </a:lnTo>
                <a:lnTo>
                  <a:pt x="754" y="244"/>
                </a:lnTo>
                <a:lnTo>
                  <a:pt x="726" y="258"/>
                </a:lnTo>
                <a:lnTo>
                  <a:pt x="726" y="258"/>
                </a:lnTo>
                <a:lnTo>
                  <a:pt x="738" y="186"/>
                </a:lnTo>
                <a:lnTo>
                  <a:pt x="750" y="114"/>
                </a:lnTo>
                <a:lnTo>
                  <a:pt x="774" y="0"/>
                </a:lnTo>
                <a:lnTo>
                  <a:pt x="224" y="0"/>
                </a:lnTo>
                <a:lnTo>
                  <a:pt x="224" y="0"/>
                </a:lnTo>
                <a:lnTo>
                  <a:pt x="230" y="30"/>
                </a:lnTo>
                <a:lnTo>
                  <a:pt x="238" y="66"/>
                </a:lnTo>
                <a:lnTo>
                  <a:pt x="244" y="104"/>
                </a:lnTo>
                <a:lnTo>
                  <a:pt x="246" y="140"/>
                </a:lnTo>
                <a:lnTo>
                  <a:pt x="246" y="158"/>
                </a:lnTo>
                <a:lnTo>
                  <a:pt x="244" y="174"/>
                </a:lnTo>
                <a:lnTo>
                  <a:pt x="242" y="190"/>
                </a:lnTo>
                <a:lnTo>
                  <a:pt x="238" y="202"/>
                </a:lnTo>
                <a:lnTo>
                  <a:pt x="232" y="212"/>
                </a:lnTo>
                <a:lnTo>
                  <a:pt x="224" y="220"/>
                </a:lnTo>
                <a:lnTo>
                  <a:pt x="214" y="226"/>
                </a:lnTo>
                <a:lnTo>
                  <a:pt x="202" y="226"/>
                </a:lnTo>
                <a:lnTo>
                  <a:pt x="202" y="226"/>
                </a:lnTo>
                <a:lnTo>
                  <a:pt x="128" y="224"/>
                </a:lnTo>
                <a:lnTo>
                  <a:pt x="88" y="224"/>
                </a:lnTo>
                <a:lnTo>
                  <a:pt x="70" y="226"/>
                </a:lnTo>
                <a:lnTo>
                  <a:pt x="54" y="228"/>
                </a:lnTo>
                <a:lnTo>
                  <a:pt x="38" y="232"/>
                </a:lnTo>
                <a:lnTo>
                  <a:pt x="26" y="238"/>
                </a:lnTo>
                <a:lnTo>
                  <a:pt x="14" y="246"/>
                </a:lnTo>
                <a:lnTo>
                  <a:pt x="6" y="256"/>
                </a:lnTo>
                <a:lnTo>
                  <a:pt x="2" y="268"/>
                </a:lnTo>
                <a:lnTo>
                  <a:pt x="0" y="282"/>
                </a:lnTo>
                <a:lnTo>
                  <a:pt x="4" y="302"/>
                </a:lnTo>
                <a:lnTo>
                  <a:pt x="10" y="324"/>
                </a:lnTo>
                <a:lnTo>
                  <a:pt x="10" y="324"/>
                </a:lnTo>
                <a:lnTo>
                  <a:pt x="20" y="344"/>
                </a:lnTo>
                <a:lnTo>
                  <a:pt x="30" y="360"/>
                </a:lnTo>
                <a:lnTo>
                  <a:pt x="40" y="370"/>
                </a:lnTo>
                <a:lnTo>
                  <a:pt x="50" y="378"/>
                </a:lnTo>
                <a:lnTo>
                  <a:pt x="60" y="382"/>
                </a:lnTo>
                <a:lnTo>
                  <a:pt x="72" y="382"/>
                </a:lnTo>
                <a:lnTo>
                  <a:pt x="82" y="382"/>
                </a:lnTo>
                <a:lnTo>
                  <a:pt x="94" y="378"/>
                </a:lnTo>
                <a:lnTo>
                  <a:pt x="116" y="368"/>
                </a:lnTo>
                <a:lnTo>
                  <a:pt x="140" y="358"/>
                </a:lnTo>
                <a:lnTo>
                  <a:pt x="152" y="354"/>
                </a:lnTo>
                <a:lnTo>
                  <a:pt x="166" y="352"/>
                </a:lnTo>
                <a:lnTo>
                  <a:pt x="178" y="352"/>
                </a:lnTo>
                <a:lnTo>
                  <a:pt x="192" y="356"/>
                </a:lnTo>
                <a:lnTo>
                  <a:pt x="192" y="356"/>
                </a:lnTo>
                <a:lnTo>
                  <a:pt x="204" y="360"/>
                </a:lnTo>
                <a:lnTo>
                  <a:pt x="216" y="366"/>
                </a:lnTo>
                <a:lnTo>
                  <a:pt x="226" y="372"/>
                </a:lnTo>
                <a:lnTo>
                  <a:pt x="234" y="380"/>
                </a:lnTo>
                <a:lnTo>
                  <a:pt x="242" y="390"/>
                </a:lnTo>
                <a:lnTo>
                  <a:pt x="248" y="400"/>
                </a:lnTo>
                <a:lnTo>
                  <a:pt x="254" y="412"/>
                </a:lnTo>
                <a:lnTo>
                  <a:pt x="258" y="424"/>
                </a:lnTo>
                <a:lnTo>
                  <a:pt x="260" y="436"/>
                </a:lnTo>
                <a:lnTo>
                  <a:pt x="262" y="450"/>
                </a:lnTo>
                <a:lnTo>
                  <a:pt x="260" y="464"/>
                </a:lnTo>
                <a:lnTo>
                  <a:pt x="258" y="478"/>
                </a:lnTo>
                <a:lnTo>
                  <a:pt x="256" y="494"/>
                </a:lnTo>
                <a:lnTo>
                  <a:pt x="250" y="510"/>
                </a:lnTo>
                <a:lnTo>
                  <a:pt x="244" y="526"/>
                </a:lnTo>
                <a:lnTo>
                  <a:pt x="234" y="542"/>
                </a:lnTo>
                <a:lnTo>
                  <a:pt x="234" y="5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021138" y="850900"/>
            <a:ext cx="1066800" cy="1219200"/>
          </a:xfrm>
          <a:custGeom>
            <a:avLst/>
            <a:gdLst>
              <a:gd name="T0" fmla="*/ 58 w 672"/>
              <a:gd name="T1" fmla="*/ 556 h 768"/>
              <a:gd name="T2" fmla="*/ 146 w 672"/>
              <a:gd name="T3" fmla="*/ 530 h 768"/>
              <a:gd name="T4" fmla="*/ 182 w 672"/>
              <a:gd name="T5" fmla="*/ 532 h 768"/>
              <a:gd name="T6" fmla="*/ 210 w 672"/>
              <a:gd name="T7" fmla="*/ 548 h 768"/>
              <a:gd name="T8" fmla="*/ 222 w 672"/>
              <a:gd name="T9" fmla="*/ 570 h 768"/>
              <a:gd name="T10" fmla="*/ 228 w 672"/>
              <a:gd name="T11" fmla="*/ 638 h 768"/>
              <a:gd name="T12" fmla="*/ 230 w 672"/>
              <a:gd name="T13" fmla="*/ 712 h 768"/>
              <a:gd name="T14" fmla="*/ 244 w 672"/>
              <a:gd name="T15" fmla="*/ 754 h 768"/>
              <a:gd name="T16" fmla="*/ 270 w 672"/>
              <a:gd name="T17" fmla="*/ 766 h 768"/>
              <a:gd name="T18" fmla="*/ 340 w 672"/>
              <a:gd name="T19" fmla="*/ 756 h 768"/>
              <a:gd name="T20" fmla="*/ 390 w 672"/>
              <a:gd name="T21" fmla="*/ 734 h 768"/>
              <a:gd name="T22" fmla="*/ 424 w 672"/>
              <a:gd name="T23" fmla="*/ 704 h 768"/>
              <a:gd name="T24" fmla="*/ 428 w 672"/>
              <a:gd name="T25" fmla="*/ 676 h 768"/>
              <a:gd name="T26" fmla="*/ 406 w 672"/>
              <a:gd name="T27" fmla="*/ 620 h 768"/>
              <a:gd name="T28" fmla="*/ 404 w 672"/>
              <a:gd name="T29" fmla="*/ 580 h 768"/>
              <a:gd name="T30" fmla="*/ 410 w 672"/>
              <a:gd name="T31" fmla="*/ 566 h 768"/>
              <a:gd name="T32" fmla="*/ 432 w 672"/>
              <a:gd name="T33" fmla="*/ 558 h 768"/>
              <a:gd name="T34" fmla="*/ 494 w 672"/>
              <a:gd name="T35" fmla="*/ 566 h 768"/>
              <a:gd name="T36" fmla="*/ 590 w 672"/>
              <a:gd name="T37" fmla="*/ 594 h 768"/>
              <a:gd name="T38" fmla="*/ 650 w 672"/>
              <a:gd name="T39" fmla="*/ 438 h 768"/>
              <a:gd name="T40" fmla="*/ 672 w 672"/>
              <a:gd name="T41" fmla="*/ 344 h 768"/>
              <a:gd name="T42" fmla="*/ 670 w 672"/>
              <a:gd name="T43" fmla="*/ 324 h 768"/>
              <a:gd name="T44" fmla="*/ 660 w 672"/>
              <a:gd name="T45" fmla="*/ 308 h 768"/>
              <a:gd name="T46" fmla="*/ 634 w 672"/>
              <a:gd name="T47" fmla="*/ 318 h 768"/>
              <a:gd name="T48" fmla="*/ 584 w 672"/>
              <a:gd name="T49" fmla="*/ 360 h 768"/>
              <a:gd name="T50" fmla="*/ 538 w 672"/>
              <a:gd name="T51" fmla="*/ 384 h 768"/>
              <a:gd name="T52" fmla="*/ 494 w 672"/>
              <a:gd name="T53" fmla="*/ 382 h 768"/>
              <a:gd name="T54" fmla="*/ 468 w 672"/>
              <a:gd name="T55" fmla="*/ 366 h 768"/>
              <a:gd name="T56" fmla="*/ 442 w 672"/>
              <a:gd name="T57" fmla="*/ 334 h 768"/>
              <a:gd name="T58" fmla="*/ 438 w 672"/>
              <a:gd name="T59" fmla="*/ 284 h 768"/>
              <a:gd name="T60" fmla="*/ 462 w 672"/>
              <a:gd name="T61" fmla="*/ 240 h 768"/>
              <a:gd name="T62" fmla="*/ 502 w 672"/>
              <a:gd name="T63" fmla="*/ 208 h 768"/>
              <a:gd name="T64" fmla="*/ 548 w 672"/>
              <a:gd name="T65" fmla="*/ 198 h 768"/>
              <a:gd name="T66" fmla="*/ 574 w 672"/>
              <a:gd name="T67" fmla="*/ 206 h 768"/>
              <a:gd name="T68" fmla="*/ 612 w 672"/>
              <a:gd name="T69" fmla="*/ 222 h 768"/>
              <a:gd name="T70" fmla="*/ 630 w 672"/>
              <a:gd name="T71" fmla="*/ 216 h 768"/>
              <a:gd name="T72" fmla="*/ 638 w 672"/>
              <a:gd name="T73" fmla="*/ 194 h 768"/>
              <a:gd name="T74" fmla="*/ 638 w 672"/>
              <a:gd name="T75" fmla="*/ 98 h 768"/>
              <a:gd name="T76" fmla="*/ 630 w 672"/>
              <a:gd name="T77" fmla="*/ 40 h 768"/>
              <a:gd name="T78" fmla="*/ 32 w 672"/>
              <a:gd name="T79" fmla="*/ 0 h 768"/>
              <a:gd name="T80" fmla="*/ 20 w 672"/>
              <a:gd name="T81" fmla="*/ 50 h 768"/>
              <a:gd name="T82" fmla="*/ 10 w 672"/>
              <a:gd name="T83" fmla="*/ 120 h 768"/>
              <a:gd name="T84" fmla="*/ 10 w 672"/>
              <a:gd name="T85" fmla="*/ 162 h 768"/>
              <a:gd name="T86" fmla="*/ 28 w 672"/>
              <a:gd name="T87" fmla="*/ 196 h 768"/>
              <a:gd name="T88" fmla="*/ 52 w 672"/>
              <a:gd name="T89" fmla="*/ 206 h 768"/>
              <a:gd name="T90" fmla="*/ 92 w 672"/>
              <a:gd name="T91" fmla="*/ 180 h 768"/>
              <a:gd name="T92" fmla="*/ 144 w 672"/>
              <a:gd name="T93" fmla="*/ 160 h 768"/>
              <a:gd name="T94" fmla="*/ 182 w 672"/>
              <a:gd name="T95" fmla="*/ 164 h 768"/>
              <a:gd name="T96" fmla="*/ 212 w 672"/>
              <a:gd name="T97" fmla="*/ 194 h 768"/>
              <a:gd name="T98" fmla="*/ 224 w 672"/>
              <a:gd name="T99" fmla="*/ 228 h 768"/>
              <a:gd name="T100" fmla="*/ 234 w 672"/>
              <a:gd name="T101" fmla="*/ 298 h 768"/>
              <a:gd name="T102" fmla="*/ 222 w 672"/>
              <a:gd name="T103" fmla="*/ 372 h 768"/>
              <a:gd name="T104" fmla="*/ 206 w 672"/>
              <a:gd name="T105" fmla="*/ 400 h 768"/>
              <a:gd name="T106" fmla="*/ 190 w 672"/>
              <a:gd name="T107" fmla="*/ 408 h 768"/>
              <a:gd name="T108" fmla="*/ 128 w 672"/>
              <a:gd name="T109" fmla="*/ 406 h 768"/>
              <a:gd name="T110" fmla="*/ 44 w 672"/>
              <a:gd name="T111" fmla="*/ 388 h 768"/>
              <a:gd name="T112" fmla="*/ 26 w 672"/>
              <a:gd name="T113" fmla="*/ 388 h 768"/>
              <a:gd name="T114" fmla="*/ 12 w 672"/>
              <a:gd name="T115" fmla="*/ 400 h 768"/>
              <a:gd name="T116" fmla="*/ 0 w 672"/>
              <a:gd name="T117" fmla="*/ 456 h 768"/>
              <a:gd name="T118" fmla="*/ 20 w 672"/>
              <a:gd name="T119" fmla="*/ 548 h 768"/>
              <a:gd name="T120" fmla="*/ 30 w 672"/>
              <a:gd name="T121" fmla="*/ 570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768">
                <a:moveTo>
                  <a:pt x="30" y="570"/>
                </a:moveTo>
                <a:lnTo>
                  <a:pt x="30" y="570"/>
                </a:lnTo>
                <a:lnTo>
                  <a:pt x="58" y="556"/>
                </a:lnTo>
                <a:lnTo>
                  <a:pt x="88" y="544"/>
                </a:lnTo>
                <a:lnTo>
                  <a:pt x="118" y="536"/>
                </a:lnTo>
                <a:lnTo>
                  <a:pt x="146" y="530"/>
                </a:lnTo>
                <a:lnTo>
                  <a:pt x="158" y="530"/>
                </a:lnTo>
                <a:lnTo>
                  <a:pt x="172" y="530"/>
                </a:lnTo>
                <a:lnTo>
                  <a:pt x="182" y="532"/>
                </a:lnTo>
                <a:lnTo>
                  <a:pt x="192" y="536"/>
                </a:lnTo>
                <a:lnTo>
                  <a:pt x="202" y="542"/>
                </a:lnTo>
                <a:lnTo>
                  <a:pt x="210" y="548"/>
                </a:lnTo>
                <a:lnTo>
                  <a:pt x="218" y="558"/>
                </a:lnTo>
                <a:lnTo>
                  <a:pt x="222" y="570"/>
                </a:lnTo>
                <a:lnTo>
                  <a:pt x="222" y="570"/>
                </a:lnTo>
                <a:lnTo>
                  <a:pt x="226" y="584"/>
                </a:lnTo>
                <a:lnTo>
                  <a:pt x="228" y="602"/>
                </a:lnTo>
                <a:lnTo>
                  <a:pt x="228" y="638"/>
                </a:lnTo>
                <a:lnTo>
                  <a:pt x="228" y="676"/>
                </a:lnTo>
                <a:lnTo>
                  <a:pt x="228" y="694"/>
                </a:lnTo>
                <a:lnTo>
                  <a:pt x="230" y="712"/>
                </a:lnTo>
                <a:lnTo>
                  <a:pt x="232" y="728"/>
                </a:lnTo>
                <a:lnTo>
                  <a:pt x="238" y="742"/>
                </a:lnTo>
                <a:lnTo>
                  <a:pt x="244" y="754"/>
                </a:lnTo>
                <a:lnTo>
                  <a:pt x="256" y="762"/>
                </a:lnTo>
                <a:lnTo>
                  <a:pt x="262" y="764"/>
                </a:lnTo>
                <a:lnTo>
                  <a:pt x="270" y="766"/>
                </a:lnTo>
                <a:lnTo>
                  <a:pt x="288" y="768"/>
                </a:lnTo>
                <a:lnTo>
                  <a:pt x="312" y="764"/>
                </a:lnTo>
                <a:lnTo>
                  <a:pt x="340" y="756"/>
                </a:lnTo>
                <a:lnTo>
                  <a:pt x="340" y="756"/>
                </a:lnTo>
                <a:lnTo>
                  <a:pt x="368" y="746"/>
                </a:lnTo>
                <a:lnTo>
                  <a:pt x="390" y="734"/>
                </a:lnTo>
                <a:lnTo>
                  <a:pt x="406" y="724"/>
                </a:lnTo>
                <a:lnTo>
                  <a:pt x="418" y="714"/>
                </a:lnTo>
                <a:lnTo>
                  <a:pt x="424" y="704"/>
                </a:lnTo>
                <a:lnTo>
                  <a:pt x="428" y="694"/>
                </a:lnTo>
                <a:lnTo>
                  <a:pt x="430" y="686"/>
                </a:lnTo>
                <a:lnTo>
                  <a:pt x="428" y="676"/>
                </a:lnTo>
                <a:lnTo>
                  <a:pt x="420" y="654"/>
                </a:lnTo>
                <a:lnTo>
                  <a:pt x="410" y="632"/>
                </a:lnTo>
                <a:lnTo>
                  <a:pt x="406" y="620"/>
                </a:lnTo>
                <a:lnTo>
                  <a:pt x="404" y="608"/>
                </a:lnTo>
                <a:lnTo>
                  <a:pt x="402" y="594"/>
                </a:lnTo>
                <a:lnTo>
                  <a:pt x="404" y="580"/>
                </a:lnTo>
                <a:lnTo>
                  <a:pt x="404" y="580"/>
                </a:lnTo>
                <a:lnTo>
                  <a:pt x="406" y="572"/>
                </a:lnTo>
                <a:lnTo>
                  <a:pt x="410" y="566"/>
                </a:lnTo>
                <a:lnTo>
                  <a:pt x="416" y="562"/>
                </a:lnTo>
                <a:lnTo>
                  <a:pt x="424" y="560"/>
                </a:lnTo>
                <a:lnTo>
                  <a:pt x="432" y="558"/>
                </a:lnTo>
                <a:lnTo>
                  <a:pt x="442" y="558"/>
                </a:lnTo>
                <a:lnTo>
                  <a:pt x="466" y="560"/>
                </a:lnTo>
                <a:lnTo>
                  <a:pt x="494" y="566"/>
                </a:lnTo>
                <a:lnTo>
                  <a:pt x="524" y="574"/>
                </a:lnTo>
                <a:lnTo>
                  <a:pt x="590" y="594"/>
                </a:lnTo>
                <a:lnTo>
                  <a:pt x="590" y="594"/>
                </a:lnTo>
                <a:lnTo>
                  <a:pt x="622" y="516"/>
                </a:lnTo>
                <a:lnTo>
                  <a:pt x="638" y="476"/>
                </a:lnTo>
                <a:lnTo>
                  <a:pt x="650" y="438"/>
                </a:lnTo>
                <a:lnTo>
                  <a:pt x="662" y="402"/>
                </a:lnTo>
                <a:lnTo>
                  <a:pt x="670" y="370"/>
                </a:lnTo>
                <a:lnTo>
                  <a:pt x="672" y="344"/>
                </a:lnTo>
                <a:lnTo>
                  <a:pt x="672" y="332"/>
                </a:lnTo>
                <a:lnTo>
                  <a:pt x="670" y="324"/>
                </a:lnTo>
                <a:lnTo>
                  <a:pt x="670" y="324"/>
                </a:lnTo>
                <a:lnTo>
                  <a:pt x="666" y="312"/>
                </a:lnTo>
                <a:lnTo>
                  <a:pt x="664" y="310"/>
                </a:lnTo>
                <a:lnTo>
                  <a:pt x="660" y="308"/>
                </a:lnTo>
                <a:lnTo>
                  <a:pt x="652" y="308"/>
                </a:lnTo>
                <a:lnTo>
                  <a:pt x="644" y="312"/>
                </a:lnTo>
                <a:lnTo>
                  <a:pt x="634" y="318"/>
                </a:lnTo>
                <a:lnTo>
                  <a:pt x="622" y="328"/>
                </a:lnTo>
                <a:lnTo>
                  <a:pt x="598" y="350"/>
                </a:lnTo>
                <a:lnTo>
                  <a:pt x="584" y="360"/>
                </a:lnTo>
                <a:lnTo>
                  <a:pt x="568" y="370"/>
                </a:lnTo>
                <a:lnTo>
                  <a:pt x="554" y="378"/>
                </a:lnTo>
                <a:lnTo>
                  <a:pt x="538" y="384"/>
                </a:lnTo>
                <a:lnTo>
                  <a:pt x="520" y="386"/>
                </a:lnTo>
                <a:lnTo>
                  <a:pt x="504" y="384"/>
                </a:lnTo>
                <a:lnTo>
                  <a:pt x="494" y="382"/>
                </a:lnTo>
                <a:lnTo>
                  <a:pt x="486" y="378"/>
                </a:lnTo>
                <a:lnTo>
                  <a:pt x="476" y="372"/>
                </a:lnTo>
                <a:lnTo>
                  <a:pt x="468" y="366"/>
                </a:lnTo>
                <a:lnTo>
                  <a:pt x="468" y="366"/>
                </a:lnTo>
                <a:lnTo>
                  <a:pt x="452" y="350"/>
                </a:lnTo>
                <a:lnTo>
                  <a:pt x="442" y="334"/>
                </a:lnTo>
                <a:lnTo>
                  <a:pt x="436" y="316"/>
                </a:lnTo>
                <a:lnTo>
                  <a:pt x="436" y="300"/>
                </a:lnTo>
                <a:lnTo>
                  <a:pt x="438" y="284"/>
                </a:lnTo>
                <a:lnTo>
                  <a:pt x="442" y="268"/>
                </a:lnTo>
                <a:lnTo>
                  <a:pt x="450" y="254"/>
                </a:lnTo>
                <a:lnTo>
                  <a:pt x="462" y="240"/>
                </a:lnTo>
                <a:lnTo>
                  <a:pt x="474" y="228"/>
                </a:lnTo>
                <a:lnTo>
                  <a:pt x="488" y="216"/>
                </a:lnTo>
                <a:lnTo>
                  <a:pt x="502" y="208"/>
                </a:lnTo>
                <a:lnTo>
                  <a:pt x="518" y="202"/>
                </a:lnTo>
                <a:lnTo>
                  <a:pt x="532" y="198"/>
                </a:lnTo>
                <a:lnTo>
                  <a:pt x="548" y="198"/>
                </a:lnTo>
                <a:lnTo>
                  <a:pt x="562" y="200"/>
                </a:lnTo>
                <a:lnTo>
                  <a:pt x="574" y="206"/>
                </a:lnTo>
                <a:lnTo>
                  <a:pt x="574" y="206"/>
                </a:lnTo>
                <a:lnTo>
                  <a:pt x="596" y="218"/>
                </a:lnTo>
                <a:lnTo>
                  <a:pt x="604" y="220"/>
                </a:lnTo>
                <a:lnTo>
                  <a:pt x="612" y="222"/>
                </a:lnTo>
                <a:lnTo>
                  <a:pt x="620" y="222"/>
                </a:lnTo>
                <a:lnTo>
                  <a:pt x="626" y="220"/>
                </a:lnTo>
                <a:lnTo>
                  <a:pt x="630" y="216"/>
                </a:lnTo>
                <a:lnTo>
                  <a:pt x="634" y="210"/>
                </a:lnTo>
                <a:lnTo>
                  <a:pt x="636" y="202"/>
                </a:lnTo>
                <a:lnTo>
                  <a:pt x="638" y="194"/>
                </a:lnTo>
                <a:lnTo>
                  <a:pt x="642" y="170"/>
                </a:lnTo>
                <a:lnTo>
                  <a:pt x="640" y="138"/>
                </a:lnTo>
                <a:lnTo>
                  <a:pt x="638" y="98"/>
                </a:lnTo>
                <a:lnTo>
                  <a:pt x="638" y="98"/>
                </a:lnTo>
                <a:lnTo>
                  <a:pt x="636" y="66"/>
                </a:lnTo>
                <a:lnTo>
                  <a:pt x="630" y="40"/>
                </a:lnTo>
                <a:lnTo>
                  <a:pt x="624" y="18"/>
                </a:lnTo>
                <a:lnTo>
                  <a:pt x="616" y="0"/>
                </a:lnTo>
                <a:lnTo>
                  <a:pt x="32" y="0"/>
                </a:lnTo>
                <a:lnTo>
                  <a:pt x="32" y="0"/>
                </a:lnTo>
                <a:lnTo>
                  <a:pt x="26" y="22"/>
                </a:lnTo>
                <a:lnTo>
                  <a:pt x="20" y="50"/>
                </a:lnTo>
                <a:lnTo>
                  <a:pt x="14" y="82"/>
                </a:lnTo>
                <a:lnTo>
                  <a:pt x="10" y="120"/>
                </a:lnTo>
                <a:lnTo>
                  <a:pt x="10" y="120"/>
                </a:lnTo>
                <a:lnTo>
                  <a:pt x="8" y="136"/>
                </a:lnTo>
                <a:lnTo>
                  <a:pt x="10" y="150"/>
                </a:lnTo>
                <a:lnTo>
                  <a:pt x="10" y="162"/>
                </a:lnTo>
                <a:lnTo>
                  <a:pt x="14" y="172"/>
                </a:lnTo>
                <a:lnTo>
                  <a:pt x="20" y="186"/>
                </a:lnTo>
                <a:lnTo>
                  <a:pt x="28" y="196"/>
                </a:lnTo>
                <a:lnTo>
                  <a:pt x="36" y="202"/>
                </a:lnTo>
                <a:lnTo>
                  <a:pt x="44" y="204"/>
                </a:lnTo>
                <a:lnTo>
                  <a:pt x="52" y="206"/>
                </a:lnTo>
                <a:lnTo>
                  <a:pt x="52" y="206"/>
                </a:lnTo>
                <a:lnTo>
                  <a:pt x="72" y="192"/>
                </a:lnTo>
                <a:lnTo>
                  <a:pt x="92" y="180"/>
                </a:lnTo>
                <a:lnTo>
                  <a:pt x="118" y="168"/>
                </a:lnTo>
                <a:lnTo>
                  <a:pt x="130" y="164"/>
                </a:lnTo>
                <a:lnTo>
                  <a:pt x="144" y="160"/>
                </a:lnTo>
                <a:lnTo>
                  <a:pt x="158" y="160"/>
                </a:lnTo>
                <a:lnTo>
                  <a:pt x="170" y="160"/>
                </a:lnTo>
                <a:lnTo>
                  <a:pt x="182" y="164"/>
                </a:lnTo>
                <a:lnTo>
                  <a:pt x="194" y="170"/>
                </a:lnTo>
                <a:lnTo>
                  <a:pt x="204" y="180"/>
                </a:lnTo>
                <a:lnTo>
                  <a:pt x="212" y="194"/>
                </a:lnTo>
                <a:lnTo>
                  <a:pt x="212" y="194"/>
                </a:lnTo>
                <a:lnTo>
                  <a:pt x="218" y="212"/>
                </a:lnTo>
                <a:lnTo>
                  <a:pt x="224" y="228"/>
                </a:lnTo>
                <a:lnTo>
                  <a:pt x="228" y="246"/>
                </a:lnTo>
                <a:lnTo>
                  <a:pt x="232" y="262"/>
                </a:lnTo>
                <a:lnTo>
                  <a:pt x="234" y="298"/>
                </a:lnTo>
                <a:lnTo>
                  <a:pt x="232" y="330"/>
                </a:lnTo>
                <a:lnTo>
                  <a:pt x="226" y="358"/>
                </a:lnTo>
                <a:lnTo>
                  <a:pt x="222" y="372"/>
                </a:lnTo>
                <a:lnTo>
                  <a:pt x="218" y="382"/>
                </a:lnTo>
                <a:lnTo>
                  <a:pt x="212" y="392"/>
                </a:lnTo>
                <a:lnTo>
                  <a:pt x="206" y="400"/>
                </a:lnTo>
                <a:lnTo>
                  <a:pt x="198" y="406"/>
                </a:lnTo>
                <a:lnTo>
                  <a:pt x="190" y="408"/>
                </a:lnTo>
                <a:lnTo>
                  <a:pt x="190" y="408"/>
                </a:lnTo>
                <a:lnTo>
                  <a:pt x="172" y="410"/>
                </a:lnTo>
                <a:lnTo>
                  <a:pt x="152" y="410"/>
                </a:lnTo>
                <a:lnTo>
                  <a:pt x="128" y="406"/>
                </a:lnTo>
                <a:lnTo>
                  <a:pt x="104" y="402"/>
                </a:lnTo>
                <a:lnTo>
                  <a:pt x="60" y="392"/>
                </a:lnTo>
                <a:lnTo>
                  <a:pt x="44" y="388"/>
                </a:lnTo>
                <a:lnTo>
                  <a:pt x="30" y="388"/>
                </a:lnTo>
                <a:lnTo>
                  <a:pt x="30" y="388"/>
                </a:lnTo>
                <a:lnTo>
                  <a:pt x="26" y="388"/>
                </a:lnTo>
                <a:lnTo>
                  <a:pt x="22" y="390"/>
                </a:lnTo>
                <a:lnTo>
                  <a:pt x="16" y="394"/>
                </a:lnTo>
                <a:lnTo>
                  <a:pt x="12" y="400"/>
                </a:lnTo>
                <a:lnTo>
                  <a:pt x="6" y="414"/>
                </a:lnTo>
                <a:lnTo>
                  <a:pt x="2" y="434"/>
                </a:lnTo>
                <a:lnTo>
                  <a:pt x="0" y="456"/>
                </a:lnTo>
                <a:lnTo>
                  <a:pt x="2" y="484"/>
                </a:lnTo>
                <a:lnTo>
                  <a:pt x="8" y="514"/>
                </a:lnTo>
                <a:lnTo>
                  <a:pt x="20" y="548"/>
                </a:lnTo>
                <a:lnTo>
                  <a:pt x="20" y="548"/>
                </a:lnTo>
                <a:lnTo>
                  <a:pt x="30" y="570"/>
                </a:lnTo>
                <a:lnTo>
                  <a:pt x="30" y="57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3948113" y="5156200"/>
            <a:ext cx="1120775" cy="1225550"/>
          </a:xfrm>
          <a:custGeom>
            <a:avLst/>
            <a:gdLst>
              <a:gd name="T0" fmla="*/ 82 w 706"/>
              <a:gd name="T1" fmla="*/ 544 h 772"/>
              <a:gd name="T2" fmla="*/ 58 w 706"/>
              <a:gd name="T3" fmla="*/ 588 h 772"/>
              <a:gd name="T4" fmla="*/ 50 w 706"/>
              <a:gd name="T5" fmla="*/ 660 h 772"/>
              <a:gd name="T6" fmla="*/ 62 w 706"/>
              <a:gd name="T7" fmla="*/ 738 h 772"/>
              <a:gd name="T8" fmla="*/ 620 w 706"/>
              <a:gd name="T9" fmla="*/ 772 h 772"/>
              <a:gd name="T10" fmla="*/ 670 w 706"/>
              <a:gd name="T11" fmla="*/ 610 h 772"/>
              <a:gd name="T12" fmla="*/ 668 w 706"/>
              <a:gd name="T13" fmla="*/ 554 h 772"/>
              <a:gd name="T14" fmla="*/ 648 w 706"/>
              <a:gd name="T15" fmla="*/ 536 h 772"/>
              <a:gd name="T16" fmla="*/ 626 w 706"/>
              <a:gd name="T17" fmla="*/ 538 h 772"/>
              <a:gd name="T18" fmla="*/ 582 w 706"/>
              <a:gd name="T19" fmla="*/ 580 h 772"/>
              <a:gd name="T20" fmla="*/ 546 w 706"/>
              <a:gd name="T21" fmla="*/ 590 h 772"/>
              <a:gd name="T22" fmla="*/ 508 w 706"/>
              <a:gd name="T23" fmla="*/ 576 h 772"/>
              <a:gd name="T24" fmla="*/ 480 w 706"/>
              <a:gd name="T25" fmla="*/ 512 h 772"/>
              <a:gd name="T26" fmla="*/ 480 w 706"/>
              <a:gd name="T27" fmla="*/ 436 h 772"/>
              <a:gd name="T28" fmla="*/ 520 w 706"/>
              <a:gd name="T29" fmla="*/ 382 h 772"/>
              <a:gd name="T30" fmla="*/ 564 w 706"/>
              <a:gd name="T31" fmla="*/ 372 h 772"/>
              <a:gd name="T32" fmla="*/ 608 w 706"/>
              <a:gd name="T33" fmla="*/ 382 h 772"/>
              <a:gd name="T34" fmla="*/ 652 w 706"/>
              <a:gd name="T35" fmla="*/ 388 h 772"/>
              <a:gd name="T36" fmla="*/ 696 w 706"/>
              <a:gd name="T37" fmla="*/ 372 h 772"/>
              <a:gd name="T38" fmla="*/ 706 w 706"/>
              <a:gd name="T39" fmla="*/ 336 h 772"/>
              <a:gd name="T40" fmla="*/ 692 w 706"/>
              <a:gd name="T41" fmla="*/ 254 h 772"/>
              <a:gd name="T42" fmla="*/ 642 w 706"/>
              <a:gd name="T43" fmla="*/ 200 h 772"/>
              <a:gd name="T44" fmla="*/ 540 w 706"/>
              <a:gd name="T45" fmla="*/ 208 h 772"/>
              <a:gd name="T46" fmla="*/ 482 w 706"/>
              <a:gd name="T47" fmla="*/ 180 h 772"/>
              <a:gd name="T48" fmla="*/ 458 w 706"/>
              <a:gd name="T49" fmla="*/ 150 h 772"/>
              <a:gd name="T50" fmla="*/ 496 w 706"/>
              <a:gd name="T51" fmla="*/ 114 h 772"/>
              <a:gd name="T52" fmla="*/ 524 w 706"/>
              <a:gd name="T53" fmla="*/ 62 h 772"/>
              <a:gd name="T54" fmla="*/ 526 w 706"/>
              <a:gd name="T55" fmla="*/ 38 h 772"/>
              <a:gd name="T56" fmla="*/ 506 w 706"/>
              <a:gd name="T57" fmla="*/ 10 h 772"/>
              <a:gd name="T58" fmla="*/ 432 w 706"/>
              <a:gd name="T59" fmla="*/ 2 h 772"/>
              <a:gd name="T60" fmla="*/ 358 w 706"/>
              <a:gd name="T61" fmla="*/ 40 h 772"/>
              <a:gd name="T62" fmla="*/ 336 w 706"/>
              <a:gd name="T63" fmla="*/ 78 h 772"/>
              <a:gd name="T64" fmla="*/ 332 w 706"/>
              <a:gd name="T65" fmla="*/ 132 h 772"/>
              <a:gd name="T66" fmla="*/ 320 w 706"/>
              <a:gd name="T67" fmla="*/ 168 h 772"/>
              <a:gd name="T68" fmla="*/ 260 w 706"/>
              <a:gd name="T69" fmla="*/ 202 h 772"/>
              <a:gd name="T70" fmla="*/ 142 w 706"/>
              <a:gd name="T71" fmla="*/ 222 h 772"/>
              <a:gd name="T72" fmla="*/ 18 w 706"/>
              <a:gd name="T73" fmla="*/ 240 h 772"/>
              <a:gd name="T74" fmla="*/ 2 w 706"/>
              <a:gd name="T75" fmla="*/ 288 h 772"/>
              <a:gd name="T76" fmla="*/ 44 w 706"/>
              <a:gd name="T77" fmla="*/ 366 h 772"/>
              <a:gd name="T78" fmla="*/ 90 w 706"/>
              <a:gd name="T79" fmla="*/ 420 h 772"/>
              <a:gd name="T80" fmla="*/ 104 w 706"/>
              <a:gd name="T81" fmla="*/ 402 h 772"/>
              <a:gd name="T82" fmla="*/ 138 w 706"/>
              <a:gd name="T83" fmla="*/ 358 h 772"/>
              <a:gd name="T84" fmla="*/ 184 w 706"/>
              <a:gd name="T85" fmla="*/ 352 h 772"/>
              <a:gd name="T86" fmla="*/ 232 w 706"/>
              <a:gd name="T87" fmla="*/ 378 h 772"/>
              <a:gd name="T88" fmla="*/ 272 w 706"/>
              <a:gd name="T89" fmla="*/ 438 h 772"/>
              <a:gd name="T90" fmla="*/ 278 w 706"/>
              <a:gd name="T91" fmla="*/ 504 h 772"/>
              <a:gd name="T92" fmla="*/ 252 w 706"/>
              <a:gd name="T93" fmla="*/ 554 h 772"/>
              <a:gd name="T94" fmla="*/ 216 w 706"/>
              <a:gd name="T95" fmla="*/ 570 h 772"/>
              <a:gd name="T96" fmla="*/ 144 w 706"/>
              <a:gd name="T97" fmla="*/ 556 h 772"/>
              <a:gd name="T98" fmla="*/ 98 w 706"/>
              <a:gd name="T99" fmla="*/ 538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6" h="772">
                <a:moveTo>
                  <a:pt x="98" y="538"/>
                </a:moveTo>
                <a:lnTo>
                  <a:pt x="98" y="538"/>
                </a:lnTo>
                <a:lnTo>
                  <a:pt x="90" y="538"/>
                </a:lnTo>
                <a:lnTo>
                  <a:pt x="82" y="544"/>
                </a:lnTo>
                <a:lnTo>
                  <a:pt x="74" y="552"/>
                </a:lnTo>
                <a:lnTo>
                  <a:pt x="68" y="562"/>
                </a:lnTo>
                <a:lnTo>
                  <a:pt x="62" y="574"/>
                </a:lnTo>
                <a:lnTo>
                  <a:pt x="58" y="588"/>
                </a:lnTo>
                <a:lnTo>
                  <a:pt x="54" y="604"/>
                </a:lnTo>
                <a:lnTo>
                  <a:pt x="52" y="622"/>
                </a:lnTo>
                <a:lnTo>
                  <a:pt x="50" y="640"/>
                </a:lnTo>
                <a:lnTo>
                  <a:pt x="50" y="660"/>
                </a:lnTo>
                <a:lnTo>
                  <a:pt x="50" y="680"/>
                </a:lnTo>
                <a:lnTo>
                  <a:pt x="52" y="698"/>
                </a:lnTo>
                <a:lnTo>
                  <a:pt x="56" y="718"/>
                </a:lnTo>
                <a:lnTo>
                  <a:pt x="62" y="738"/>
                </a:lnTo>
                <a:lnTo>
                  <a:pt x="68" y="754"/>
                </a:lnTo>
                <a:lnTo>
                  <a:pt x="76" y="772"/>
                </a:lnTo>
                <a:lnTo>
                  <a:pt x="620" y="772"/>
                </a:lnTo>
                <a:lnTo>
                  <a:pt x="620" y="772"/>
                </a:lnTo>
                <a:lnTo>
                  <a:pt x="642" y="704"/>
                </a:lnTo>
                <a:lnTo>
                  <a:pt x="654" y="672"/>
                </a:lnTo>
                <a:lnTo>
                  <a:pt x="664" y="640"/>
                </a:lnTo>
                <a:lnTo>
                  <a:pt x="670" y="610"/>
                </a:lnTo>
                <a:lnTo>
                  <a:pt x="674" y="584"/>
                </a:lnTo>
                <a:lnTo>
                  <a:pt x="674" y="572"/>
                </a:lnTo>
                <a:lnTo>
                  <a:pt x="672" y="562"/>
                </a:lnTo>
                <a:lnTo>
                  <a:pt x="668" y="554"/>
                </a:lnTo>
                <a:lnTo>
                  <a:pt x="664" y="548"/>
                </a:lnTo>
                <a:lnTo>
                  <a:pt x="664" y="548"/>
                </a:lnTo>
                <a:lnTo>
                  <a:pt x="654" y="540"/>
                </a:lnTo>
                <a:lnTo>
                  <a:pt x="648" y="536"/>
                </a:lnTo>
                <a:lnTo>
                  <a:pt x="642" y="534"/>
                </a:lnTo>
                <a:lnTo>
                  <a:pt x="636" y="532"/>
                </a:lnTo>
                <a:lnTo>
                  <a:pt x="630" y="534"/>
                </a:lnTo>
                <a:lnTo>
                  <a:pt x="626" y="538"/>
                </a:lnTo>
                <a:lnTo>
                  <a:pt x="616" y="548"/>
                </a:lnTo>
                <a:lnTo>
                  <a:pt x="604" y="560"/>
                </a:lnTo>
                <a:lnTo>
                  <a:pt x="590" y="574"/>
                </a:lnTo>
                <a:lnTo>
                  <a:pt x="582" y="580"/>
                </a:lnTo>
                <a:lnTo>
                  <a:pt x="572" y="584"/>
                </a:lnTo>
                <a:lnTo>
                  <a:pt x="560" y="588"/>
                </a:lnTo>
                <a:lnTo>
                  <a:pt x="546" y="590"/>
                </a:lnTo>
                <a:lnTo>
                  <a:pt x="546" y="590"/>
                </a:lnTo>
                <a:lnTo>
                  <a:pt x="538" y="590"/>
                </a:lnTo>
                <a:lnTo>
                  <a:pt x="532" y="590"/>
                </a:lnTo>
                <a:lnTo>
                  <a:pt x="520" y="584"/>
                </a:lnTo>
                <a:lnTo>
                  <a:pt x="508" y="576"/>
                </a:lnTo>
                <a:lnTo>
                  <a:pt x="498" y="564"/>
                </a:lnTo>
                <a:lnTo>
                  <a:pt x="490" y="548"/>
                </a:lnTo>
                <a:lnTo>
                  <a:pt x="484" y="532"/>
                </a:lnTo>
                <a:lnTo>
                  <a:pt x="480" y="512"/>
                </a:lnTo>
                <a:lnTo>
                  <a:pt x="476" y="494"/>
                </a:lnTo>
                <a:lnTo>
                  <a:pt x="476" y="474"/>
                </a:lnTo>
                <a:lnTo>
                  <a:pt x="478" y="454"/>
                </a:lnTo>
                <a:lnTo>
                  <a:pt x="480" y="436"/>
                </a:lnTo>
                <a:lnTo>
                  <a:pt x="486" y="420"/>
                </a:lnTo>
                <a:lnTo>
                  <a:pt x="496" y="404"/>
                </a:lnTo>
                <a:lnTo>
                  <a:pt x="506" y="392"/>
                </a:lnTo>
                <a:lnTo>
                  <a:pt x="520" y="382"/>
                </a:lnTo>
                <a:lnTo>
                  <a:pt x="526" y="380"/>
                </a:lnTo>
                <a:lnTo>
                  <a:pt x="536" y="376"/>
                </a:lnTo>
                <a:lnTo>
                  <a:pt x="536" y="376"/>
                </a:lnTo>
                <a:lnTo>
                  <a:pt x="564" y="372"/>
                </a:lnTo>
                <a:lnTo>
                  <a:pt x="582" y="372"/>
                </a:lnTo>
                <a:lnTo>
                  <a:pt x="594" y="374"/>
                </a:lnTo>
                <a:lnTo>
                  <a:pt x="602" y="378"/>
                </a:lnTo>
                <a:lnTo>
                  <a:pt x="608" y="382"/>
                </a:lnTo>
                <a:lnTo>
                  <a:pt x="618" y="386"/>
                </a:lnTo>
                <a:lnTo>
                  <a:pt x="630" y="388"/>
                </a:lnTo>
                <a:lnTo>
                  <a:pt x="652" y="388"/>
                </a:lnTo>
                <a:lnTo>
                  <a:pt x="652" y="388"/>
                </a:lnTo>
                <a:lnTo>
                  <a:pt x="676" y="384"/>
                </a:lnTo>
                <a:lnTo>
                  <a:pt x="684" y="380"/>
                </a:lnTo>
                <a:lnTo>
                  <a:pt x="692" y="376"/>
                </a:lnTo>
                <a:lnTo>
                  <a:pt x="696" y="372"/>
                </a:lnTo>
                <a:lnTo>
                  <a:pt x="700" y="366"/>
                </a:lnTo>
                <a:lnTo>
                  <a:pt x="704" y="360"/>
                </a:lnTo>
                <a:lnTo>
                  <a:pt x="704" y="352"/>
                </a:lnTo>
                <a:lnTo>
                  <a:pt x="706" y="336"/>
                </a:lnTo>
                <a:lnTo>
                  <a:pt x="704" y="318"/>
                </a:lnTo>
                <a:lnTo>
                  <a:pt x="696" y="270"/>
                </a:lnTo>
                <a:lnTo>
                  <a:pt x="696" y="270"/>
                </a:lnTo>
                <a:lnTo>
                  <a:pt x="692" y="254"/>
                </a:lnTo>
                <a:lnTo>
                  <a:pt x="686" y="236"/>
                </a:lnTo>
                <a:lnTo>
                  <a:pt x="672" y="190"/>
                </a:lnTo>
                <a:lnTo>
                  <a:pt x="672" y="190"/>
                </a:lnTo>
                <a:lnTo>
                  <a:pt x="642" y="200"/>
                </a:lnTo>
                <a:lnTo>
                  <a:pt x="612" y="206"/>
                </a:lnTo>
                <a:lnTo>
                  <a:pt x="586" y="210"/>
                </a:lnTo>
                <a:lnTo>
                  <a:pt x="562" y="210"/>
                </a:lnTo>
                <a:lnTo>
                  <a:pt x="540" y="208"/>
                </a:lnTo>
                <a:lnTo>
                  <a:pt x="518" y="202"/>
                </a:lnTo>
                <a:lnTo>
                  <a:pt x="500" y="192"/>
                </a:lnTo>
                <a:lnTo>
                  <a:pt x="482" y="180"/>
                </a:lnTo>
                <a:lnTo>
                  <a:pt x="482" y="180"/>
                </a:lnTo>
                <a:lnTo>
                  <a:pt x="464" y="164"/>
                </a:lnTo>
                <a:lnTo>
                  <a:pt x="460" y="158"/>
                </a:lnTo>
                <a:lnTo>
                  <a:pt x="458" y="154"/>
                </a:lnTo>
                <a:lnTo>
                  <a:pt x="458" y="150"/>
                </a:lnTo>
                <a:lnTo>
                  <a:pt x="460" y="146"/>
                </a:lnTo>
                <a:lnTo>
                  <a:pt x="468" y="138"/>
                </a:lnTo>
                <a:lnTo>
                  <a:pt x="480" y="128"/>
                </a:lnTo>
                <a:lnTo>
                  <a:pt x="496" y="114"/>
                </a:lnTo>
                <a:lnTo>
                  <a:pt x="504" y="104"/>
                </a:lnTo>
                <a:lnTo>
                  <a:pt x="512" y="94"/>
                </a:lnTo>
                <a:lnTo>
                  <a:pt x="518" y="80"/>
                </a:lnTo>
                <a:lnTo>
                  <a:pt x="524" y="62"/>
                </a:lnTo>
                <a:lnTo>
                  <a:pt x="524" y="62"/>
                </a:lnTo>
                <a:lnTo>
                  <a:pt x="526" y="54"/>
                </a:lnTo>
                <a:lnTo>
                  <a:pt x="528" y="46"/>
                </a:lnTo>
                <a:lnTo>
                  <a:pt x="526" y="38"/>
                </a:lnTo>
                <a:lnTo>
                  <a:pt x="524" y="32"/>
                </a:lnTo>
                <a:lnTo>
                  <a:pt x="522" y="26"/>
                </a:lnTo>
                <a:lnTo>
                  <a:pt x="516" y="20"/>
                </a:lnTo>
                <a:lnTo>
                  <a:pt x="506" y="10"/>
                </a:lnTo>
                <a:lnTo>
                  <a:pt x="490" y="4"/>
                </a:lnTo>
                <a:lnTo>
                  <a:pt x="472" y="0"/>
                </a:lnTo>
                <a:lnTo>
                  <a:pt x="452" y="0"/>
                </a:lnTo>
                <a:lnTo>
                  <a:pt x="432" y="2"/>
                </a:lnTo>
                <a:lnTo>
                  <a:pt x="412" y="6"/>
                </a:lnTo>
                <a:lnTo>
                  <a:pt x="392" y="14"/>
                </a:lnTo>
                <a:lnTo>
                  <a:pt x="374" y="26"/>
                </a:lnTo>
                <a:lnTo>
                  <a:pt x="358" y="40"/>
                </a:lnTo>
                <a:lnTo>
                  <a:pt x="352" y="48"/>
                </a:lnTo>
                <a:lnTo>
                  <a:pt x="346" y="58"/>
                </a:lnTo>
                <a:lnTo>
                  <a:pt x="340" y="68"/>
                </a:lnTo>
                <a:lnTo>
                  <a:pt x="336" y="78"/>
                </a:lnTo>
                <a:lnTo>
                  <a:pt x="334" y="90"/>
                </a:lnTo>
                <a:lnTo>
                  <a:pt x="332" y="102"/>
                </a:lnTo>
                <a:lnTo>
                  <a:pt x="332" y="116"/>
                </a:lnTo>
                <a:lnTo>
                  <a:pt x="332" y="132"/>
                </a:lnTo>
                <a:lnTo>
                  <a:pt x="332" y="132"/>
                </a:lnTo>
                <a:lnTo>
                  <a:pt x="332" y="144"/>
                </a:lnTo>
                <a:lnTo>
                  <a:pt x="328" y="156"/>
                </a:lnTo>
                <a:lnTo>
                  <a:pt x="320" y="168"/>
                </a:lnTo>
                <a:lnTo>
                  <a:pt x="310" y="178"/>
                </a:lnTo>
                <a:lnTo>
                  <a:pt x="296" y="186"/>
                </a:lnTo>
                <a:lnTo>
                  <a:pt x="278" y="196"/>
                </a:lnTo>
                <a:lnTo>
                  <a:pt x="260" y="202"/>
                </a:lnTo>
                <a:lnTo>
                  <a:pt x="240" y="208"/>
                </a:lnTo>
                <a:lnTo>
                  <a:pt x="216" y="214"/>
                </a:lnTo>
                <a:lnTo>
                  <a:pt x="192" y="218"/>
                </a:lnTo>
                <a:lnTo>
                  <a:pt x="142" y="222"/>
                </a:lnTo>
                <a:lnTo>
                  <a:pt x="90" y="224"/>
                </a:lnTo>
                <a:lnTo>
                  <a:pt x="40" y="222"/>
                </a:lnTo>
                <a:lnTo>
                  <a:pt x="40" y="222"/>
                </a:lnTo>
                <a:lnTo>
                  <a:pt x="18" y="240"/>
                </a:lnTo>
                <a:lnTo>
                  <a:pt x="8" y="250"/>
                </a:lnTo>
                <a:lnTo>
                  <a:pt x="2" y="260"/>
                </a:lnTo>
                <a:lnTo>
                  <a:pt x="0" y="272"/>
                </a:lnTo>
                <a:lnTo>
                  <a:pt x="2" y="288"/>
                </a:lnTo>
                <a:lnTo>
                  <a:pt x="10" y="308"/>
                </a:lnTo>
                <a:lnTo>
                  <a:pt x="24" y="334"/>
                </a:lnTo>
                <a:lnTo>
                  <a:pt x="24" y="334"/>
                </a:lnTo>
                <a:lnTo>
                  <a:pt x="44" y="366"/>
                </a:lnTo>
                <a:lnTo>
                  <a:pt x="60" y="390"/>
                </a:lnTo>
                <a:lnTo>
                  <a:pt x="72" y="406"/>
                </a:lnTo>
                <a:lnTo>
                  <a:pt x="82" y="414"/>
                </a:lnTo>
                <a:lnTo>
                  <a:pt x="90" y="420"/>
                </a:lnTo>
                <a:lnTo>
                  <a:pt x="94" y="420"/>
                </a:lnTo>
                <a:lnTo>
                  <a:pt x="98" y="420"/>
                </a:lnTo>
                <a:lnTo>
                  <a:pt x="98" y="420"/>
                </a:lnTo>
                <a:lnTo>
                  <a:pt x="104" y="402"/>
                </a:lnTo>
                <a:lnTo>
                  <a:pt x="112" y="388"/>
                </a:lnTo>
                <a:lnTo>
                  <a:pt x="122" y="370"/>
                </a:lnTo>
                <a:lnTo>
                  <a:pt x="130" y="364"/>
                </a:lnTo>
                <a:lnTo>
                  <a:pt x="138" y="358"/>
                </a:lnTo>
                <a:lnTo>
                  <a:pt x="148" y="352"/>
                </a:lnTo>
                <a:lnTo>
                  <a:pt x="158" y="350"/>
                </a:lnTo>
                <a:lnTo>
                  <a:pt x="170" y="350"/>
                </a:lnTo>
                <a:lnTo>
                  <a:pt x="184" y="352"/>
                </a:lnTo>
                <a:lnTo>
                  <a:pt x="200" y="358"/>
                </a:lnTo>
                <a:lnTo>
                  <a:pt x="216" y="366"/>
                </a:lnTo>
                <a:lnTo>
                  <a:pt x="216" y="366"/>
                </a:lnTo>
                <a:lnTo>
                  <a:pt x="232" y="378"/>
                </a:lnTo>
                <a:lnTo>
                  <a:pt x="244" y="392"/>
                </a:lnTo>
                <a:lnTo>
                  <a:pt x="256" y="406"/>
                </a:lnTo>
                <a:lnTo>
                  <a:pt x="264" y="422"/>
                </a:lnTo>
                <a:lnTo>
                  <a:pt x="272" y="438"/>
                </a:lnTo>
                <a:lnTo>
                  <a:pt x="276" y="454"/>
                </a:lnTo>
                <a:lnTo>
                  <a:pt x="278" y="472"/>
                </a:lnTo>
                <a:lnTo>
                  <a:pt x="280" y="488"/>
                </a:lnTo>
                <a:lnTo>
                  <a:pt x="278" y="504"/>
                </a:lnTo>
                <a:lnTo>
                  <a:pt x="274" y="518"/>
                </a:lnTo>
                <a:lnTo>
                  <a:pt x="270" y="532"/>
                </a:lnTo>
                <a:lnTo>
                  <a:pt x="262" y="544"/>
                </a:lnTo>
                <a:lnTo>
                  <a:pt x="252" y="554"/>
                </a:lnTo>
                <a:lnTo>
                  <a:pt x="242" y="562"/>
                </a:lnTo>
                <a:lnTo>
                  <a:pt x="230" y="566"/>
                </a:lnTo>
                <a:lnTo>
                  <a:pt x="216" y="570"/>
                </a:lnTo>
                <a:lnTo>
                  <a:pt x="216" y="570"/>
                </a:lnTo>
                <a:lnTo>
                  <a:pt x="190" y="570"/>
                </a:lnTo>
                <a:lnTo>
                  <a:pt x="170" y="566"/>
                </a:lnTo>
                <a:lnTo>
                  <a:pt x="156" y="562"/>
                </a:lnTo>
                <a:lnTo>
                  <a:pt x="144" y="556"/>
                </a:lnTo>
                <a:lnTo>
                  <a:pt x="136" y="548"/>
                </a:lnTo>
                <a:lnTo>
                  <a:pt x="126" y="542"/>
                </a:lnTo>
                <a:lnTo>
                  <a:pt x="114" y="538"/>
                </a:lnTo>
                <a:lnTo>
                  <a:pt x="98" y="538"/>
                </a:lnTo>
                <a:lnTo>
                  <a:pt x="98" y="53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5659438" y="5060950"/>
            <a:ext cx="1174750" cy="1320800"/>
          </a:xfrm>
          <a:custGeom>
            <a:avLst/>
            <a:gdLst>
              <a:gd name="T0" fmla="*/ 740 w 740"/>
              <a:gd name="T1" fmla="*/ 832 h 832"/>
              <a:gd name="T2" fmla="*/ 734 w 740"/>
              <a:gd name="T3" fmla="*/ 650 h 832"/>
              <a:gd name="T4" fmla="*/ 722 w 740"/>
              <a:gd name="T5" fmla="*/ 590 h 832"/>
              <a:gd name="T6" fmla="*/ 700 w 740"/>
              <a:gd name="T7" fmla="*/ 580 h 832"/>
              <a:gd name="T8" fmla="*/ 644 w 740"/>
              <a:gd name="T9" fmla="*/ 590 h 832"/>
              <a:gd name="T10" fmla="*/ 594 w 740"/>
              <a:gd name="T11" fmla="*/ 594 h 832"/>
              <a:gd name="T12" fmla="*/ 566 w 740"/>
              <a:gd name="T13" fmla="*/ 586 h 832"/>
              <a:gd name="T14" fmla="*/ 524 w 740"/>
              <a:gd name="T15" fmla="*/ 562 h 832"/>
              <a:gd name="T16" fmla="*/ 500 w 740"/>
              <a:gd name="T17" fmla="*/ 532 h 832"/>
              <a:gd name="T18" fmla="*/ 492 w 740"/>
              <a:gd name="T19" fmla="*/ 500 h 832"/>
              <a:gd name="T20" fmla="*/ 504 w 740"/>
              <a:gd name="T21" fmla="*/ 468 h 832"/>
              <a:gd name="T22" fmla="*/ 538 w 740"/>
              <a:gd name="T23" fmla="*/ 438 h 832"/>
              <a:gd name="T24" fmla="*/ 556 w 740"/>
              <a:gd name="T25" fmla="*/ 434 h 832"/>
              <a:gd name="T26" fmla="*/ 608 w 740"/>
              <a:gd name="T27" fmla="*/ 444 h 832"/>
              <a:gd name="T28" fmla="*/ 678 w 740"/>
              <a:gd name="T29" fmla="*/ 458 h 832"/>
              <a:gd name="T30" fmla="*/ 712 w 740"/>
              <a:gd name="T31" fmla="*/ 454 h 832"/>
              <a:gd name="T32" fmla="*/ 726 w 740"/>
              <a:gd name="T33" fmla="*/ 442 h 832"/>
              <a:gd name="T34" fmla="*/ 736 w 740"/>
              <a:gd name="T35" fmla="*/ 396 h 832"/>
              <a:gd name="T36" fmla="*/ 730 w 740"/>
              <a:gd name="T37" fmla="*/ 276 h 832"/>
              <a:gd name="T38" fmla="*/ 672 w 740"/>
              <a:gd name="T39" fmla="*/ 276 h 832"/>
              <a:gd name="T40" fmla="*/ 598 w 740"/>
              <a:gd name="T41" fmla="*/ 260 h 832"/>
              <a:gd name="T42" fmla="*/ 560 w 740"/>
              <a:gd name="T43" fmla="*/ 236 h 832"/>
              <a:gd name="T44" fmla="*/ 552 w 740"/>
              <a:gd name="T45" fmla="*/ 218 h 832"/>
              <a:gd name="T46" fmla="*/ 552 w 740"/>
              <a:gd name="T47" fmla="*/ 186 h 832"/>
              <a:gd name="T48" fmla="*/ 572 w 740"/>
              <a:gd name="T49" fmla="*/ 130 h 832"/>
              <a:gd name="T50" fmla="*/ 568 w 740"/>
              <a:gd name="T51" fmla="*/ 92 h 832"/>
              <a:gd name="T52" fmla="*/ 534 w 740"/>
              <a:gd name="T53" fmla="*/ 44 h 832"/>
              <a:gd name="T54" fmla="*/ 492 w 740"/>
              <a:gd name="T55" fmla="*/ 12 h 832"/>
              <a:gd name="T56" fmla="*/ 460 w 740"/>
              <a:gd name="T57" fmla="*/ 0 h 832"/>
              <a:gd name="T58" fmla="*/ 444 w 740"/>
              <a:gd name="T59" fmla="*/ 6 h 832"/>
              <a:gd name="T60" fmla="*/ 428 w 740"/>
              <a:gd name="T61" fmla="*/ 34 h 832"/>
              <a:gd name="T62" fmla="*/ 418 w 740"/>
              <a:gd name="T63" fmla="*/ 140 h 832"/>
              <a:gd name="T64" fmla="*/ 406 w 740"/>
              <a:gd name="T65" fmla="*/ 230 h 832"/>
              <a:gd name="T66" fmla="*/ 392 w 740"/>
              <a:gd name="T67" fmla="*/ 260 h 832"/>
              <a:gd name="T68" fmla="*/ 358 w 740"/>
              <a:gd name="T69" fmla="*/ 280 h 832"/>
              <a:gd name="T70" fmla="*/ 314 w 740"/>
              <a:gd name="T71" fmla="*/ 276 h 832"/>
              <a:gd name="T72" fmla="*/ 208 w 740"/>
              <a:gd name="T73" fmla="*/ 232 h 832"/>
              <a:gd name="T74" fmla="*/ 166 w 740"/>
              <a:gd name="T75" fmla="*/ 216 h 832"/>
              <a:gd name="T76" fmla="*/ 200 w 740"/>
              <a:gd name="T77" fmla="*/ 324 h 832"/>
              <a:gd name="T78" fmla="*/ 196 w 740"/>
              <a:gd name="T79" fmla="*/ 404 h 832"/>
              <a:gd name="T80" fmla="*/ 172 w 740"/>
              <a:gd name="T81" fmla="*/ 448 h 832"/>
              <a:gd name="T82" fmla="*/ 146 w 740"/>
              <a:gd name="T83" fmla="*/ 472 h 832"/>
              <a:gd name="T84" fmla="*/ 130 w 740"/>
              <a:gd name="T85" fmla="*/ 462 h 832"/>
              <a:gd name="T86" fmla="*/ 96 w 740"/>
              <a:gd name="T87" fmla="*/ 426 h 832"/>
              <a:gd name="T88" fmla="*/ 54 w 740"/>
              <a:gd name="T89" fmla="*/ 404 h 832"/>
              <a:gd name="T90" fmla="*/ 32 w 740"/>
              <a:gd name="T91" fmla="*/ 402 h 832"/>
              <a:gd name="T92" fmla="*/ 14 w 740"/>
              <a:gd name="T93" fmla="*/ 408 h 832"/>
              <a:gd name="T94" fmla="*/ 0 w 740"/>
              <a:gd name="T95" fmla="*/ 446 h 832"/>
              <a:gd name="T96" fmla="*/ 6 w 740"/>
              <a:gd name="T97" fmla="*/ 502 h 832"/>
              <a:gd name="T98" fmla="*/ 34 w 740"/>
              <a:gd name="T99" fmla="*/ 564 h 832"/>
              <a:gd name="T100" fmla="*/ 80 w 740"/>
              <a:gd name="T101" fmla="*/ 616 h 832"/>
              <a:gd name="T102" fmla="*/ 106 w 740"/>
              <a:gd name="T103" fmla="*/ 636 h 832"/>
              <a:gd name="T104" fmla="*/ 144 w 740"/>
              <a:gd name="T105" fmla="*/ 682 h 832"/>
              <a:gd name="T106" fmla="*/ 178 w 740"/>
              <a:gd name="T107" fmla="*/ 768 h 832"/>
              <a:gd name="T108" fmla="*/ 194 w 740"/>
              <a:gd name="T109" fmla="*/ 832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40" h="832">
                <a:moveTo>
                  <a:pt x="194" y="832"/>
                </a:moveTo>
                <a:lnTo>
                  <a:pt x="740" y="832"/>
                </a:lnTo>
                <a:lnTo>
                  <a:pt x="740" y="832"/>
                </a:lnTo>
                <a:lnTo>
                  <a:pt x="740" y="768"/>
                </a:lnTo>
                <a:lnTo>
                  <a:pt x="738" y="708"/>
                </a:lnTo>
                <a:lnTo>
                  <a:pt x="734" y="650"/>
                </a:lnTo>
                <a:lnTo>
                  <a:pt x="728" y="598"/>
                </a:lnTo>
                <a:lnTo>
                  <a:pt x="728" y="598"/>
                </a:lnTo>
                <a:lnTo>
                  <a:pt x="722" y="590"/>
                </a:lnTo>
                <a:lnTo>
                  <a:pt x="716" y="586"/>
                </a:lnTo>
                <a:lnTo>
                  <a:pt x="708" y="582"/>
                </a:lnTo>
                <a:lnTo>
                  <a:pt x="700" y="580"/>
                </a:lnTo>
                <a:lnTo>
                  <a:pt x="684" y="582"/>
                </a:lnTo>
                <a:lnTo>
                  <a:pt x="664" y="584"/>
                </a:lnTo>
                <a:lnTo>
                  <a:pt x="644" y="590"/>
                </a:lnTo>
                <a:lnTo>
                  <a:pt x="624" y="594"/>
                </a:lnTo>
                <a:lnTo>
                  <a:pt x="604" y="596"/>
                </a:lnTo>
                <a:lnTo>
                  <a:pt x="594" y="594"/>
                </a:lnTo>
                <a:lnTo>
                  <a:pt x="584" y="592"/>
                </a:lnTo>
                <a:lnTo>
                  <a:pt x="584" y="592"/>
                </a:lnTo>
                <a:lnTo>
                  <a:pt x="566" y="586"/>
                </a:lnTo>
                <a:lnTo>
                  <a:pt x="550" y="578"/>
                </a:lnTo>
                <a:lnTo>
                  <a:pt x="536" y="570"/>
                </a:lnTo>
                <a:lnTo>
                  <a:pt x="524" y="562"/>
                </a:lnTo>
                <a:lnTo>
                  <a:pt x="514" y="552"/>
                </a:lnTo>
                <a:lnTo>
                  <a:pt x="506" y="542"/>
                </a:lnTo>
                <a:lnTo>
                  <a:pt x="500" y="532"/>
                </a:lnTo>
                <a:lnTo>
                  <a:pt x="494" y="520"/>
                </a:lnTo>
                <a:lnTo>
                  <a:pt x="492" y="510"/>
                </a:lnTo>
                <a:lnTo>
                  <a:pt x="492" y="500"/>
                </a:lnTo>
                <a:lnTo>
                  <a:pt x="494" y="488"/>
                </a:lnTo>
                <a:lnTo>
                  <a:pt x="498" y="478"/>
                </a:lnTo>
                <a:lnTo>
                  <a:pt x="504" y="468"/>
                </a:lnTo>
                <a:lnTo>
                  <a:pt x="514" y="458"/>
                </a:lnTo>
                <a:lnTo>
                  <a:pt x="524" y="448"/>
                </a:lnTo>
                <a:lnTo>
                  <a:pt x="538" y="438"/>
                </a:lnTo>
                <a:lnTo>
                  <a:pt x="538" y="438"/>
                </a:lnTo>
                <a:lnTo>
                  <a:pt x="546" y="436"/>
                </a:lnTo>
                <a:lnTo>
                  <a:pt x="556" y="434"/>
                </a:lnTo>
                <a:lnTo>
                  <a:pt x="568" y="436"/>
                </a:lnTo>
                <a:lnTo>
                  <a:pt x="580" y="438"/>
                </a:lnTo>
                <a:lnTo>
                  <a:pt x="608" y="444"/>
                </a:lnTo>
                <a:lnTo>
                  <a:pt x="636" y="450"/>
                </a:lnTo>
                <a:lnTo>
                  <a:pt x="664" y="456"/>
                </a:lnTo>
                <a:lnTo>
                  <a:pt x="678" y="458"/>
                </a:lnTo>
                <a:lnTo>
                  <a:pt x="690" y="458"/>
                </a:lnTo>
                <a:lnTo>
                  <a:pt x="702" y="458"/>
                </a:lnTo>
                <a:lnTo>
                  <a:pt x="712" y="454"/>
                </a:lnTo>
                <a:lnTo>
                  <a:pt x="720" y="450"/>
                </a:lnTo>
                <a:lnTo>
                  <a:pt x="726" y="442"/>
                </a:lnTo>
                <a:lnTo>
                  <a:pt x="726" y="442"/>
                </a:lnTo>
                <a:lnTo>
                  <a:pt x="732" y="428"/>
                </a:lnTo>
                <a:lnTo>
                  <a:pt x="736" y="414"/>
                </a:lnTo>
                <a:lnTo>
                  <a:pt x="736" y="396"/>
                </a:lnTo>
                <a:lnTo>
                  <a:pt x="736" y="378"/>
                </a:lnTo>
                <a:lnTo>
                  <a:pt x="732" y="332"/>
                </a:lnTo>
                <a:lnTo>
                  <a:pt x="730" y="276"/>
                </a:lnTo>
                <a:lnTo>
                  <a:pt x="730" y="276"/>
                </a:lnTo>
                <a:lnTo>
                  <a:pt x="702" y="278"/>
                </a:lnTo>
                <a:lnTo>
                  <a:pt x="672" y="276"/>
                </a:lnTo>
                <a:lnTo>
                  <a:pt x="646" y="272"/>
                </a:lnTo>
                <a:lnTo>
                  <a:pt x="620" y="268"/>
                </a:lnTo>
                <a:lnTo>
                  <a:pt x="598" y="260"/>
                </a:lnTo>
                <a:lnTo>
                  <a:pt x="580" y="252"/>
                </a:lnTo>
                <a:lnTo>
                  <a:pt x="566" y="242"/>
                </a:lnTo>
                <a:lnTo>
                  <a:pt x="560" y="236"/>
                </a:lnTo>
                <a:lnTo>
                  <a:pt x="556" y="230"/>
                </a:lnTo>
                <a:lnTo>
                  <a:pt x="556" y="230"/>
                </a:lnTo>
                <a:lnTo>
                  <a:pt x="552" y="218"/>
                </a:lnTo>
                <a:lnTo>
                  <a:pt x="550" y="208"/>
                </a:lnTo>
                <a:lnTo>
                  <a:pt x="550" y="196"/>
                </a:lnTo>
                <a:lnTo>
                  <a:pt x="552" y="186"/>
                </a:lnTo>
                <a:lnTo>
                  <a:pt x="560" y="164"/>
                </a:lnTo>
                <a:lnTo>
                  <a:pt x="568" y="142"/>
                </a:lnTo>
                <a:lnTo>
                  <a:pt x="572" y="130"/>
                </a:lnTo>
                <a:lnTo>
                  <a:pt x="572" y="118"/>
                </a:lnTo>
                <a:lnTo>
                  <a:pt x="572" y="106"/>
                </a:lnTo>
                <a:lnTo>
                  <a:pt x="568" y="92"/>
                </a:lnTo>
                <a:lnTo>
                  <a:pt x="560" y="76"/>
                </a:lnTo>
                <a:lnTo>
                  <a:pt x="550" y="62"/>
                </a:lnTo>
                <a:lnTo>
                  <a:pt x="534" y="44"/>
                </a:lnTo>
                <a:lnTo>
                  <a:pt x="514" y="26"/>
                </a:lnTo>
                <a:lnTo>
                  <a:pt x="514" y="26"/>
                </a:lnTo>
                <a:lnTo>
                  <a:pt x="492" y="12"/>
                </a:lnTo>
                <a:lnTo>
                  <a:pt x="474" y="4"/>
                </a:lnTo>
                <a:lnTo>
                  <a:pt x="466" y="0"/>
                </a:lnTo>
                <a:lnTo>
                  <a:pt x="460" y="0"/>
                </a:lnTo>
                <a:lnTo>
                  <a:pt x="454" y="0"/>
                </a:lnTo>
                <a:lnTo>
                  <a:pt x="448" y="2"/>
                </a:lnTo>
                <a:lnTo>
                  <a:pt x="444" y="6"/>
                </a:lnTo>
                <a:lnTo>
                  <a:pt x="438" y="10"/>
                </a:lnTo>
                <a:lnTo>
                  <a:pt x="432" y="20"/>
                </a:lnTo>
                <a:lnTo>
                  <a:pt x="428" y="34"/>
                </a:lnTo>
                <a:lnTo>
                  <a:pt x="424" y="52"/>
                </a:lnTo>
                <a:lnTo>
                  <a:pt x="420" y="94"/>
                </a:lnTo>
                <a:lnTo>
                  <a:pt x="418" y="140"/>
                </a:lnTo>
                <a:lnTo>
                  <a:pt x="414" y="186"/>
                </a:lnTo>
                <a:lnTo>
                  <a:pt x="412" y="208"/>
                </a:lnTo>
                <a:lnTo>
                  <a:pt x="406" y="230"/>
                </a:lnTo>
                <a:lnTo>
                  <a:pt x="406" y="230"/>
                </a:lnTo>
                <a:lnTo>
                  <a:pt x="400" y="246"/>
                </a:lnTo>
                <a:lnTo>
                  <a:pt x="392" y="260"/>
                </a:lnTo>
                <a:lnTo>
                  <a:pt x="382" y="270"/>
                </a:lnTo>
                <a:lnTo>
                  <a:pt x="370" y="276"/>
                </a:lnTo>
                <a:lnTo>
                  <a:pt x="358" y="280"/>
                </a:lnTo>
                <a:lnTo>
                  <a:pt x="344" y="280"/>
                </a:lnTo>
                <a:lnTo>
                  <a:pt x="330" y="278"/>
                </a:lnTo>
                <a:lnTo>
                  <a:pt x="314" y="276"/>
                </a:lnTo>
                <a:lnTo>
                  <a:pt x="280" y="264"/>
                </a:lnTo>
                <a:lnTo>
                  <a:pt x="244" y="248"/>
                </a:lnTo>
                <a:lnTo>
                  <a:pt x="208" y="232"/>
                </a:lnTo>
                <a:lnTo>
                  <a:pt x="172" y="218"/>
                </a:lnTo>
                <a:lnTo>
                  <a:pt x="166" y="216"/>
                </a:lnTo>
                <a:lnTo>
                  <a:pt x="166" y="216"/>
                </a:lnTo>
                <a:lnTo>
                  <a:pt x="182" y="256"/>
                </a:lnTo>
                <a:lnTo>
                  <a:pt x="192" y="290"/>
                </a:lnTo>
                <a:lnTo>
                  <a:pt x="200" y="324"/>
                </a:lnTo>
                <a:lnTo>
                  <a:pt x="202" y="352"/>
                </a:lnTo>
                <a:lnTo>
                  <a:pt x="202" y="380"/>
                </a:lnTo>
                <a:lnTo>
                  <a:pt x="196" y="404"/>
                </a:lnTo>
                <a:lnTo>
                  <a:pt x="186" y="426"/>
                </a:lnTo>
                <a:lnTo>
                  <a:pt x="172" y="448"/>
                </a:lnTo>
                <a:lnTo>
                  <a:pt x="172" y="448"/>
                </a:lnTo>
                <a:lnTo>
                  <a:pt x="156" y="464"/>
                </a:lnTo>
                <a:lnTo>
                  <a:pt x="150" y="470"/>
                </a:lnTo>
                <a:lnTo>
                  <a:pt x="146" y="472"/>
                </a:lnTo>
                <a:lnTo>
                  <a:pt x="142" y="472"/>
                </a:lnTo>
                <a:lnTo>
                  <a:pt x="138" y="470"/>
                </a:lnTo>
                <a:lnTo>
                  <a:pt x="130" y="462"/>
                </a:lnTo>
                <a:lnTo>
                  <a:pt x="120" y="448"/>
                </a:lnTo>
                <a:lnTo>
                  <a:pt x="106" y="434"/>
                </a:lnTo>
                <a:lnTo>
                  <a:pt x="96" y="426"/>
                </a:lnTo>
                <a:lnTo>
                  <a:pt x="86" y="418"/>
                </a:lnTo>
                <a:lnTo>
                  <a:pt x="72" y="412"/>
                </a:lnTo>
                <a:lnTo>
                  <a:pt x="54" y="404"/>
                </a:lnTo>
                <a:lnTo>
                  <a:pt x="54" y="404"/>
                </a:lnTo>
                <a:lnTo>
                  <a:pt x="38" y="402"/>
                </a:lnTo>
                <a:lnTo>
                  <a:pt x="32" y="402"/>
                </a:lnTo>
                <a:lnTo>
                  <a:pt x="24" y="402"/>
                </a:lnTo>
                <a:lnTo>
                  <a:pt x="20" y="406"/>
                </a:lnTo>
                <a:lnTo>
                  <a:pt x="14" y="408"/>
                </a:lnTo>
                <a:lnTo>
                  <a:pt x="6" y="418"/>
                </a:lnTo>
                <a:lnTo>
                  <a:pt x="2" y="430"/>
                </a:lnTo>
                <a:lnTo>
                  <a:pt x="0" y="446"/>
                </a:lnTo>
                <a:lnTo>
                  <a:pt x="0" y="462"/>
                </a:lnTo>
                <a:lnTo>
                  <a:pt x="2" y="482"/>
                </a:lnTo>
                <a:lnTo>
                  <a:pt x="6" y="502"/>
                </a:lnTo>
                <a:lnTo>
                  <a:pt x="14" y="522"/>
                </a:lnTo>
                <a:lnTo>
                  <a:pt x="24" y="544"/>
                </a:lnTo>
                <a:lnTo>
                  <a:pt x="34" y="564"/>
                </a:lnTo>
                <a:lnTo>
                  <a:pt x="48" y="582"/>
                </a:lnTo>
                <a:lnTo>
                  <a:pt x="62" y="600"/>
                </a:lnTo>
                <a:lnTo>
                  <a:pt x="80" y="616"/>
                </a:lnTo>
                <a:lnTo>
                  <a:pt x="98" y="630"/>
                </a:lnTo>
                <a:lnTo>
                  <a:pt x="98" y="630"/>
                </a:lnTo>
                <a:lnTo>
                  <a:pt x="106" y="636"/>
                </a:lnTo>
                <a:lnTo>
                  <a:pt x="114" y="642"/>
                </a:lnTo>
                <a:lnTo>
                  <a:pt x="130" y="660"/>
                </a:lnTo>
                <a:lnTo>
                  <a:pt x="144" y="682"/>
                </a:lnTo>
                <a:lnTo>
                  <a:pt x="158" y="708"/>
                </a:lnTo>
                <a:lnTo>
                  <a:pt x="168" y="736"/>
                </a:lnTo>
                <a:lnTo>
                  <a:pt x="178" y="768"/>
                </a:lnTo>
                <a:lnTo>
                  <a:pt x="188" y="800"/>
                </a:lnTo>
                <a:lnTo>
                  <a:pt x="194" y="832"/>
                </a:lnTo>
                <a:lnTo>
                  <a:pt x="194" y="83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3700463" y="1692275"/>
            <a:ext cx="1597025" cy="1235075"/>
          </a:xfrm>
          <a:custGeom>
            <a:avLst/>
            <a:gdLst>
              <a:gd name="T0" fmla="*/ 744 w 1006"/>
              <a:gd name="T1" fmla="*/ 524 h 778"/>
              <a:gd name="T2" fmla="*/ 748 w 1006"/>
              <a:gd name="T3" fmla="*/ 458 h 778"/>
              <a:gd name="T4" fmla="*/ 770 w 1006"/>
              <a:gd name="T5" fmla="*/ 420 h 778"/>
              <a:gd name="T6" fmla="*/ 798 w 1006"/>
              <a:gd name="T7" fmla="*/ 402 h 778"/>
              <a:gd name="T8" fmla="*/ 852 w 1006"/>
              <a:gd name="T9" fmla="*/ 398 h 778"/>
              <a:gd name="T10" fmla="*/ 950 w 1006"/>
              <a:gd name="T11" fmla="*/ 410 h 778"/>
              <a:gd name="T12" fmla="*/ 992 w 1006"/>
              <a:gd name="T13" fmla="*/ 376 h 778"/>
              <a:gd name="T14" fmla="*/ 1006 w 1006"/>
              <a:gd name="T15" fmla="*/ 324 h 778"/>
              <a:gd name="T16" fmla="*/ 982 w 1006"/>
              <a:gd name="T17" fmla="*/ 280 h 778"/>
              <a:gd name="T18" fmla="*/ 926 w 1006"/>
              <a:gd name="T19" fmla="*/ 264 h 778"/>
              <a:gd name="T20" fmla="*/ 830 w 1006"/>
              <a:gd name="T21" fmla="*/ 274 h 778"/>
              <a:gd name="T22" fmla="*/ 786 w 1006"/>
              <a:gd name="T23" fmla="*/ 272 h 778"/>
              <a:gd name="T24" fmla="*/ 758 w 1006"/>
              <a:gd name="T25" fmla="*/ 246 h 778"/>
              <a:gd name="T26" fmla="*/ 744 w 1006"/>
              <a:gd name="T27" fmla="*/ 178 h 778"/>
              <a:gd name="T28" fmla="*/ 792 w 1006"/>
              <a:gd name="T29" fmla="*/ 64 h 778"/>
              <a:gd name="T30" fmla="*/ 668 w 1006"/>
              <a:gd name="T31" fmla="*/ 30 h 778"/>
              <a:gd name="T32" fmla="*/ 618 w 1006"/>
              <a:gd name="T33" fmla="*/ 32 h 778"/>
              <a:gd name="T34" fmla="*/ 606 w 1006"/>
              <a:gd name="T35" fmla="*/ 50 h 778"/>
              <a:gd name="T36" fmla="*/ 612 w 1006"/>
              <a:gd name="T37" fmla="*/ 102 h 778"/>
              <a:gd name="T38" fmla="*/ 630 w 1006"/>
              <a:gd name="T39" fmla="*/ 164 h 778"/>
              <a:gd name="T40" fmla="*/ 592 w 1006"/>
              <a:gd name="T41" fmla="*/ 204 h 778"/>
              <a:gd name="T42" fmla="*/ 514 w 1006"/>
              <a:gd name="T43" fmla="*/ 234 h 778"/>
              <a:gd name="T44" fmla="*/ 458 w 1006"/>
              <a:gd name="T45" fmla="*/ 232 h 778"/>
              <a:gd name="T46" fmla="*/ 432 w 1006"/>
              <a:gd name="T47" fmla="*/ 182 h 778"/>
              <a:gd name="T48" fmla="*/ 430 w 1006"/>
              <a:gd name="T49" fmla="*/ 72 h 778"/>
              <a:gd name="T50" fmla="*/ 420 w 1006"/>
              <a:gd name="T51" fmla="*/ 28 h 778"/>
              <a:gd name="T52" fmla="*/ 384 w 1006"/>
              <a:gd name="T53" fmla="*/ 2 h 778"/>
              <a:gd name="T54" fmla="*/ 320 w 1006"/>
              <a:gd name="T55" fmla="*/ 6 h 778"/>
              <a:gd name="T56" fmla="*/ 232 w 1006"/>
              <a:gd name="T57" fmla="*/ 40 h 778"/>
              <a:gd name="T58" fmla="*/ 272 w 1006"/>
              <a:gd name="T59" fmla="*/ 162 h 778"/>
              <a:gd name="T60" fmla="*/ 260 w 1006"/>
              <a:gd name="T61" fmla="*/ 212 h 778"/>
              <a:gd name="T62" fmla="*/ 236 w 1006"/>
              <a:gd name="T63" fmla="*/ 234 h 778"/>
              <a:gd name="T64" fmla="*/ 196 w 1006"/>
              <a:gd name="T65" fmla="*/ 230 h 778"/>
              <a:gd name="T66" fmla="*/ 112 w 1006"/>
              <a:gd name="T67" fmla="*/ 190 h 778"/>
              <a:gd name="T68" fmla="*/ 72 w 1006"/>
              <a:gd name="T69" fmla="*/ 188 h 778"/>
              <a:gd name="T70" fmla="*/ 28 w 1006"/>
              <a:gd name="T71" fmla="*/ 226 h 778"/>
              <a:gd name="T72" fmla="*/ 2 w 1006"/>
              <a:gd name="T73" fmla="*/ 292 h 778"/>
              <a:gd name="T74" fmla="*/ 6 w 1006"/>
              <a:gd name="T75" fmla="*/ 358 h 778"/>
              <a:gd name="T76" fmla="*/ 52 w 1006"/>
              <a:gd name="T77" fmla="*/ 392 h 778"/>
              <a:gd name="T78" fmla="*/ 98 w 1006"/>
              <a:gd name="T79" fmla="*/ 388 h 778"/>
              <a:gd name="T80" fmla="*/ 174 w 1006"/>
              <a:gd name="T81" fmla="*/ 348 h 778"/>
              <a:gd name="T82" fmla="*/ 214 w 1006"/>
              <a:gd name="T83" fmla="*/ 334 h 778"/>
              <a:gd name="T84" fmla="*/ 236 w 1006"/>
              <a:gd name="T85" fmla="*/ 350 h 778"/>
              <a:gd name="T86" fmla="*/ 258 w 1006"/>
              <a:gd name="T87" fmla="*/ 400 h 778"/>
              <a:gd name="T88" fmla="*/ 268 w 1006"/>
              <a:gd name="T89" fmla="*/ 492 h 778"/>
              <a:gd name="T90" fmla="*/ 252 w 1006"/>
              <a:gd name="T91" fmla="*/ 574 h 778"/>
              <a:gd name="T92" fmla="*/ 254 w 1006"/>
              <a:gd name="T93" fmla="*/ 594 h 778"/>
              <a:gd name="T94" fmla="*/ 382 w 1006"/>
              <a:gd name="T95" fmla="*/ 614 h 778"/>
              <a:gd name="T96" fmla="*/ 404 w 1006"/>
              <a:gd name="T97" fmla="*/ 626 h 778"/>
              <a:gd name="T98" fmla="*/ 392 w 1006"/>
              <a:gd name="T99" fmla="*/ 650 h 778"/>
              <a:gd name="T100" fmla="*/ 386 w 1006"/>
              <a:gd name="T101" fmla="*/ 704 h 778"/>
              <a:gd name="T102" fmla="*/ 412 w 1006"/>
              <a:gd name="T103" fmla="*/ 748 h 778"/>
              <a:gd name="T104" fmla="*/ 462 w 1006"/>
              <a:gd name="T105" fmla="*/ 774 h 778"/>
              <a:gd name="T106" fmla="*/ 524 w 1006"/>
              <a:gd name="T107" fmla="*/ 776 h 778"/>
              <a:gd name="T108" fmla="*/ 574 w 1006"/>
              <a:gd name="T109" fmla="*/ 754 h 778"/>
              <a:gd name="T110" fmla="*/ 598 w 1006"/>
              <a:gd name="T111" fmla="*/ 716 h 778"/>
              <a:gd name="T112" fmla="*/ 560 w 1006"/>
              <a:gd name="T113" fmla="*/ 666 h 778"/>
              <a:gd name="T114" fmla="*/ 548 w 1006"/>
              <a:gd name="T115" fmla="*/ 634 h 778"/>
              <a:gd name="T116" fmla="*/ 576 w 1006"/>
              <a:gd name="T117" fmla="*/ 612 h 778"/>
              <a:gd name="T118" fmla="*/ 704 w 1006"/>
              <a:gd name="T119" fmla="*/ 590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06" h="778">
                <a:moveTo>
                  <a:pt x="764" y="590"/>
                </a:moveTo>
                <a:lnTo>
                  <a:pt x="764" y="590"/>
                </a:lnTo>
                <a:lnTo>
                  <a:pt x="752" y="556"/>
                </a:lnTo>
                <a:lnTo>
                  <a:pt x="744" y="524"/>
                </a:lnTo>
                <a:lnTo>
                  <a:pt x="742" y="496"/>
                </a:lnTo>
                <a:lnTo>
                  <a:pt x="742" y="482"/>
                </a:lnTo>
                <a:lnTo>
                  <a:pt x="744" y="470"/>
                </a:lnTo>
                <a:lnTo>
                  <a:pt x="748" y="458"/>
                </a:lnTo>
                <a:lnTo>
                  <a:pt x="752" y="446"/>
                </a:lnTo>
                <a:lnTo>
                  <a:pt x="758" y="436"/>
                </a:lnTo>
                <a:lnTo>
                  <a:pt x="764" y="428"/>
                </a:lnTo>
                <a:lnTo>
                  <a:pt x="770" y="420"/>
                </a:lnTo>
                <a:lnTo>
                  <a:pt x="778" y="412"/>
                </a:lnTo>
                <a:lnTo>
                  <a:pt x="788" y="406"/>
                </a:lnTo>
                <a:lnTo>
                  <a:pt x="798" y="402"/>
                </a:lnTo>
                <a:lnTo>
                  <a:pt x="798" y="402"/>
                </a:lnTo>
                <a:lnTo>
                  <a:pt x="810" y="398"/>
                </a:lnTo>
                <a:lnTo>
                  <a:pt x="824" y="396"/>
                </a:lnTo>
                <a:lnTo>
                  <a:pt x="838" y="398"/>
                </a:lnTo>
                <a:lnTo>
                  <a:pt x="852" y="398"/>
                </a:lnTo>
                <a:lnTo>
                  <a:pt x="910" y="410"/>
                </a:lnTo>
                <a:lnTo>
                  <a:pt x="924" y="412"/>
                </a:lnTo>
                <a:lnTo>
                  <a:pt x="938" y="412"/>
                </a:lnTo>
                <a:lnTo>
                  <a:pt x="950" y="410"/>
                </a:lnTo>
                <a:lnTo>
                  <a:pt x="962" y="408"/>
                </a:lnTo>
                <a:lnTo>
                  <a:pt x="974" y="400"/>
                </a:lnTo>
                <a:lnTo>
                  <a:pt x="984" y="390"/>
                </a:lnTo>
                <a:lnTo>
                  <a:pt x="992" y="376"/>
                </a:lnTo>
                <a:lnTo>
                  <a:pt x="1000" y="360"/>
                </a:lnTo>
                <a:lnTo>
                  <a:pt x="1000" y="360"/>
                </a:lnTo>
                <a:lnTo>
                  <a:pt x="1006" y="340"/>
                </a:lnTo>
                <a:lnTo>
                  <a:pt x="1006" y="324"/>
                </a:lnTo>
                <a:lnTo>
                  <a:pt x="1004" y="310"/>
                </a:lnTo>
                <a:lnTo>
                  <a:pt x="1000" y="298"/>
                </a:lnTo>
                <a:lnTo>
                  <a:pt x="992" y="288"/>
                </a:lnTo>
                <a:lnTo>
                  <a:pt x="982" y="280"/>
                </a:lnTo>
                <a:lnTo>
                  <a:pt x="970" y="274"/>
                </a:lnTo>
                <a:lnTo>
                  <a:pt x="956" y="268"/>
                </a:lnTo>
                <a:lnTo>
                  <a:pt x="942" y="264"/>
                </a:lnTo>
                <a:lnTo>
                  <a:pt x="926" y="264"/>
                </a:lnTo>
                <a:lnTo>
                  <a:pt x="892" y="262"/>
                </a:lnTo>
                <a:lnTo>
                  <a:pt x="860" y="266"/>
                </a:lnTo>
                <a:lnTo>
                  <a:pt x="830" y="274"/>
                </a:lnTo>
                <a:lnTo>
                  <a:pt x="830" y="274"/>
                </a:lnTo>
                <a:lnTo>
                  <a:pt x="818" y="276"/>
                </a:lnTo>
                <a:lnTo>
                  <a:pt x="806" y="278"/>
                </a:lnTo>
                <a:lnTo>
                  <a:pt x="794" y="276"/>
                </a:lnTo>
                <a:lnTo>
                  <a:pt x="786" y="272"/>
                </a:lnTo>
                <a:lnTo>
                  <a:pt x="778" y="268"/>
                </a:lnTo>
                <a:lnTo>
                  <a:pt x="770" y="262"/>
                </a:lnTo>
                <a:lnTo>
                  <a:pt x="764" y="254"/>
                </a:lnTo>
                <a:lnTo>
                  <a:pt x="758" y="246"/>
                </a:lnTo>
                <a:lnTo>
                  <a:pt x="750" y="228"/>
                </a:lnTo>
                <a:lnTo>
                  <a:pt x="746" y="210"/>
                </a:lnTo>
                <a:lnTo>
                  <a:pt x="744" y="192"/>
                </a:lnTo>
                <a:lnTo>
                  <a:pt x="744" y="178"/>
                </a:lnTo>
                <a:lnTo>
                  <a:pt x="744" y="178"/>
                </a:lnTo>
                <a:lnTo>
                  <a:pt x="750" y="162"/>
                </a:lnTo>
                <a:lnTo>
                  <a:pt x="760" y="136"/>
                </a:lnTo>
                <a:lnTo>
                  <a:pt x="792" y="64"/>
                </a:lnTo>
                <a:lnTo>
                  <a:pt x="792" y="64"/>
                </a:lnTo>
                <a:lnTo>
                  <a:pt x="726" y="44"/>
                </a:lnTo>
                <a:lnTo>
                  <a:pt x="696" y="36"/>
                </a:lnTo>
                <a:lnTo>
                  <a:pt x="668" y="30"/>
                </a:lnTo>
                <a:lnTo>
                  <a:pt x="644" y="28"/>
                </a:lnTo>
                <a:lnTo>
                  <a:pt x="634" y="28"/>
                </a:lnTo>
                <a:lnTo>
                  <a:pt x="626" y="30"/>
                </a:lnTo>
                <a:lnTo>
                  <a:pt x="618" y="32"/>
                </a:lnTo>
                <a:lnTo>
                  <a:pt x="612" y="36"/>
                </a:lnTo>
                <a:lnTo>
                  <a:pt x="608" y="42"/>
                </a:lnTo>
                <a:lnTo>
                  <a:pt x="606" y="50"/>
                </a:lnTo>
                <a:lnTo>
                  <a:pt x="606" y="50"/>
                </a:lnTo>
                <a:lnTo>
                  <a:pt x="604" y="64"/>
                </a:lnTo>
                <a:lnTo>
                  <a:pt x="606" y="78"/>
                </a:lnTo>
                <a:lnTo>
                  <a:pt x="608" y="90"/>
                </a:lnTo>
                <a:lnTo>
                  <a:pt x="612" y="102"/>
                </a:lnTo>
                <a:lnTo>
                  <a:pt x="622" y="124"/>
                </a:lnTo>
                <a:lnTo>
                  <a:pt x="630" y="146"/>
                </a:lnTo>
                <a:lnTo>
                  <a:pt x="632" y="156"/>
                </a:lnTo>
                <a:lnTo>
                  <a:pt x="630" y="164"/>
                </a:lnTo>
                <a:lnTo>
                  <a:pt x="626" y="174"/>
                </a:lnTo>
                <a:lnTo>
                  <a:pt x="620" y="184"/>
                </a:lnTo>
                <a:lnTo>
                  <a:pt x="608" y="194"/>
                </a:lnTo>
                <a:lnTo>
                  <a:pt x="592" y="204"/>
                </a:lnTo>
                <a:lnTo>
                  <a:pt x="570" y="216"/>
                </a:lnTo>
                <a:lnTo>
                  <a:pt x="542" y="226"/>
                </a:lnTo>
                <a:lnTo>
                  <a:pt x="542" y="226"/>
                </a:lnTo>
                <a:lnTo>
                  <a:pt x="514" y="234"/>
                </a:lnTo>
                <a:lnTo>
                  <a:pt x="490" y="238"/>
                </a:lnTo>
                <a:lnTo>
                  <a:pt x="472" y="236"/>
                </a:lnTo>
                <a:lnTo>
                  <a:pt x="464" y="234"/>
                </a:lnTo>
                <a:lnTo>
                  <a:pt x="458" y="232"/>
                </a:lnTo>
                <a:lnTo>
                  <a:pt x="446" y="224"/>
                </a:lnTo>
                <a:lnTo>
                  <a:pt x="440" y="212"/>
                </a:lnTo>
                <a:lnTo>
                  <a:pt x="434" y="198"/>
                </a:lnTo>
                <a:lnTo>
                  <a:pt x="432" y="182"/>
                </a:lnTo>
                <a:lnTo>
                  <a:pt x="430" y="164"/>
                </a:lnTo>
                <a:lnTo>
                  <a:pt x="430" y="146"/>
                </a:lnTo>
                <a:lnTo>
                  <a:pt x="430" y="108"/>
                </a:lnTo>
                <a:lnTo>
                  <a:pt x="430" y="72"/>
                </a:lnTo>
                <a:lnTo>
                  <a:pt x="428" y="54"/>
                </a:lnTo>
                <a:lnTo>
                  <a:pt x="424" y="40"/>
                </a:lnTo>
                <a:lnTo>
                  <a:pt x="424" y="40"/>
                </a:lnTo>
                <a:lnTo>
                  <a:pt x="420" y="28"/>
                </a:lnTo>
                <a:lnTo>
                  <a:pt x="412" y="18"/>
                </a:lnTo>
                <a:lnTo>
                  <a:pt x="404" y="12"/>
                </a:lnTo>
                <a:lnTo>
                  <a:pt x="394" y="6"/>
                </a:lnTo>
                <a:lnTo>
                  <a:pt x="384" y="2"/>
                </a:lnTo>
                <a:lnTo>
                  <a:pt x="374" y="0"/>
                </a:lnTo>
                <a:lnTo>
                  <a:pt x="360" y="0"/>
                </a:lnTo>
                <a:lnTo>
                  <a:pt x="348" y="0"/>
                </a:lnTo>
                <a:lnTo>
                  <a:pt x="320" y="6"/>
                </a:lnTo>
                <a:lnTo>
                  <a:pt x="290" y="14"/>
                </a:lnTo>
                <a:lnTo>
                  <a:pt x="260" y="26"/>
                </a:lnTo>
                <a:lnTo>
                  <a:pt x="232" y="40"/>
                </a:lnTo>
                <a:lnTo>
                  <a:pt x="232" y="40"/>
                </a:lnTo>
                <a:lnTo>
                  <a:pt x="254" y="94"/>
                </a:lnTo>
                <a:lnTo>
                  <a:pt x="264" y="118"/>
                </a:lnTo>
                <a:lnTo>
                  <a:pt x="270" y="140"/>
                </a:lnTo>
                <a:lnTo>
                  <a:pt x="272" y="162"/>
                </a:lnTo>
                <a:lnTo>
                  <a:pt x="272" y="182"/>
                </a:lnTo>
                <a:lnTo>
                  <a:pt x="270" y="192"/>
                </a:lnTo>
                <a:lnTo>
                  <a:pt x="266" y="202"/>
                </a:lnTo>
                <a:lnTo>
                  <a:pt x="260" y="212"/>
                </a:lnTo>
                <a:lnTo>
                  <a:pt x="254" y="220"/>
                </a:lnTo>
                <a:lnTo>
                  <a:pt x="254" y="220"/>
                </a:lnTo>
                <a:lnTo>
                  <a:pt x="246" y="228"/>
                </a:lnTo>
                <a:lnTo>
                  <a:pt x="236" y="234"/>
                </a:lnTo>
                <a:lnTo>
                  <a:pt x="228" y="236"/>
                </a:lnTo>
                <a:lnTo>
                  <a:pt x="218" y="236"/>
                </a:lnTo>
                <a:lnTo>
                  <a:pt x="208" y="234"/>
                </a:lnTo>
                <a:lnTo>
                  <a:pt x="196" y="230"/>
                </a:lnTo>
                <a:lnTo>
                  <a:pt x="174" y="218"/>
                </a:lnTo>
                <a:lnTo>
                  <a:pt x="150" y="206"/>
                </a:lnTo>
                <a:lnTo>
                  <a:pt x="124" y="194"/>
                </a:lnTo>
                <a:lnTo>
                  <a:pt x="112" y="190"/>
                </a:lnTo>
                <a:lnTo>
                  <a:pt x="98" y="188"/>
                </a:lnTo>
                <a:lnTo>
                  <a:pt x="86" y="186"/>
                </a:lnTo>
                <a:lnTo>
                  <a:pt x="72" y="188"/>
                </a:lnTo>
                <a:lnTo>
                  <a:pt x="72" y="188"/>
                </a:lnTo>
                <a:lnTo>
                  <a:pt x="60" y="192"/>
                </a:lnTo>
                <a:lnTo>
                  <a:pt x="48" y="202"/>
                </a:lnTo>
                <a:lnTo>
                  <a:pt x="38" y="212"/>
                </a:lnTo>
                <a:lnTo>
                  <a:pt x="28" y="226"/>
                </a:lnTo>
                <a:lnTo>
                  <a:pt x="18" y="240"/>
                </a:lnTo>
                <a:lnTo>
                  <a:pt x="12" y="256"/>
                </a:lnTo>
                <a:lnTo>
                  <a:pt x="6" y="274"/>
                </a:lnTo>
                <a:lnTo>
                  <a:pt x="2" y="292"/>
                </a:lnTo>
                <a:lnTo>
                  <a:pt x="0" y="310"/>
                </a:lnTo>
                <a:lnTo>
                  <a:pt x="0" y="326"/>
                </a:lnTo>
                <a:lnTo>
                  <a:pt x="2" y="342"/>
                </a:lnTo>
                <a:lnTo>
                  <a:pt x="6" y="358"/>
                </a:lnTo>
                <a:lnTo>
                  <a:pt x="14" y="370"/>
                </a:lnTo>
                <a:lnTo>
                  <a:pt x="24" y="380"/>
                </a:lnTo>
                <a:lnTo>
                  <a:pt x="36" y="388"/>
                </a:lnTo>
                <a:lnTo>
                  <a:pt x="52" y="392"/>
                </a:lnTo>
                <a:lnTo>
                  <a:pt x="52" y="392"/>
                </a:lnTo>
                <a:lnTo>
                  <a:pt x="68" y="392"/>
                </a:lnTo>
                <a:lnTo>
                  <a:pt x="82" y="390"/>
                </a:lnTo>
                <a:lnTo>
                  <a:pt x="98" y="388"/>
                </a:lnTo>
                <a:lnTo>
                  <a:pt x="110" y="384"/>
                </a:lnTo>
                <a:lnTo>
                  <a:pt x="134" y="374"/>
                </a:lnTo>
                <a:lnTo>
                  <a:pt x="154" y="360"/>
                </a:lnTo>
                <a:lnTo>
                  <a:pt x="174" y="348"/>
                </a:lnTo>
                <a:lnTo>
                  <a:pt x="190" y="338"/>
                </a:lnTo>
                <a:lnTo>
                  <a:pt x="198" y="336"/>
                </a:lnTo>
                <a:lnTo>
                  <a:pt x="206" y="334"/>
                </a:lnTo>
                <a:lnTo>
                  <a:pt x="214" y="334"/>
                </a:lnTo>
                <a:lnTo>
                  <a:pt x="222" y="338"/>
                </a:lnTo>
                <a:lnTo>
                  <a:pt x="222" y="338"/>
                </a:lnTo>
                <a:lnTo>
                  <a:pt x="230" y="342"/>
                </a:lnTo>
                <a:lnTo>
                  <a:pt x="236" y="350"/>
                </a:lnTo>
                <a:lnTo>
                  <a:pt x="242" y="360"/>
                </a:lnTo>
                <a:lnTo>
                  <a:pt x="248" y="372"/>
                </a:lnTo>
                <a:lnTo>
                  <a:pt x="254" y="384"/>
                </a:lnTo>
                <a:lnTo>
                  <a:pt x="258" y="400"/>
                </a:lnTo>
                <a:lnTo>
                  <a:pt x="266" y="434"/>
                </a:lnTo>
                <a:lnTo>
                  <a:pt x="268" y="454"/>
                </a:lnTo>
                <a:lnTo>
                  <a:pt x="268" y="472"/>
                </a:lnTo>
                <a:lnTo>
                  <a:pt x="268" y="492"/>
                </a:lnTo>
                <a:lnTo>
                  <a:pt x="266" y="512"/>
                </a:lnTo>
                <a:lnTo>
                  <a:pt x="264" y="534"/>
                </a:lnTo>
                <a:lnTo>
                  <a:pt x="258" y="554"/>
                </a:lnTo>
                <a:lnTo>
                  <a:pt x="252" y="574"/>
                </a:lnTo>
                <a:lnTo>
                  <a:pt x="244" y="592"/>
                </a:lnTo>
                <a:lnTo>
                  <a:pt x="244" y="592"/>
                </a:lnTo>
                <a:lnTo>
                  <a:pt x="254" y="594"/>
                </a:lnTo>
                <a:lnTo>
                  <a:pt x="254" y="594"/>
                </a:lnTo>
                <a:lnTo>
                  <a:pt x="310" y="598"/>
                </a:lnTo>
                <a:lnTo>
                  <a:pt x="346" y="604"/>
                </a:lnTo>
                <a:lnTo>
                  <a:pt x="364" y="608"/>
                </a:lnTo>
                <a:lnTo>
                  <a:pt x="382" y="614"/>
                </a:lnTo>
                <a:lnTo>
                  <a:pt x="382" y="614"/>
                </a:lnTo>
                <a:lnTo>
                  <a:pt x="396" y="620"/>
                </a:lnTo>
                <a:lnTo>
                  <a:pt x="404" y="624"/>
                </a:lnTo>
                <a:lnTo>
                  <a:pt x="404" y="626"/>
                </a:lnTo>
                <a:lnTo>
                  <a:pt x="404" y="628"/>
                </a:lnTo>
                <a:lnTo>
                  <a:pt x="402" y="632"/>
                </a:lnTo>
                <a:lnTo>
                  <a:pt x="396" y="640"/>
                </a:lnTo>
                <a:lnTo>
                  <a:pt x="392" y="650"/>
                </a:lnTo>
                <a:lnTo>
                  <a:pt x="386" y="668"/>
                </a:lnTo>
                <a:lnTo>
                  <a:pt x="384" y="690"/>
                </a:lnTo>
                <a:lnTo>
                  <a:pt x="384" y="690"/>
                </a:lnTo>
                <a:lnTo>
                  <a:pt x="386" y="704"/>
                </a:lnTo>
                <a:lnTo>
                  <a:pt x="390" y="716"/>
                </a:lnTo>
                <a:lnTo>
                  <a:pt x="394" y="728"/>
                </a:lnTo>
                <a:lnTo>
                  <a:pt x="402" y="738"/>
                </a:lnTo>
                <a:lnTo>
                  <a:pt x="412" y="748"/>
                </a:lnTo>
                <a:lnTo>
                  <a:pt x="422" y="756"/>
                </a:lnTo>
                <a:lnTo>
                  <a:pt x="434" y="764"/>
                </a:lnTo>
                <a:lnTo>
                  <a:pt x="448" y="770"/>
                </a:lnTo>
                <a:lnTo>
                  <a:pt x="462" y="774"/>
                </a:lnTo>
                <a:lnTo>
                  <a:pt x="476" y="778"/>
                </a:lnTo>
                <a:lnTo>
                  <a:pt x="492" y="778"/>
                </a:lnTo>
                <a:lnTo>
                  <a:pt x="508" y="778"/>
                </a:lnTo>
                <a:lnTo>
                  <a:pt x="524" y="776"/>
                </a:lnTo>
                <a:lnTo>
                  <a:pt x="542" y="770"/>
                </a:lnTo>
                <a:lnTo>
                  <a:pt x="558" y="764"/>
                </a:lnTo>
                <a:lnTo>
                  <a:pt x="574" y="754"/>
                </a:lnTo>
                <a:lnTo>
                  <a:pt x="574" y="754"/>
                </a:lnTo>
                <a:lnTo>
                  <a:pt x="588" y="744"/>
                </a:lnTo>
                <a:lnTo>
                  <a:pt x="596" y="734"/>
                </a:lnTo>
                <a:lnTo>
                  <a:pt x="598" y="724"/>
                </a:lnTo>
                <a:lnTo>
                  <a:pt x="598" y="716"/>
                </a:lnTo>
                <a:lnTo>
                  <a:pt x="596" y="706"/>
                </a:lnTo>
                <a:lnTo>
                  <a:pt x="590" y="698"/>
                </a:lnTo>
                <a:lnTo>
                  <a:pt x="576" y="682"/>
                </a:lnTo>
                <a:lnTo>
                  <a:pt x="560" y="666"/>
                </a:lnTo>
                <a:lnTo>
                  <a:pt x="554" y="658"/>
                </a:lnTo>
                <a:lnTo>
                  <a:pt x="548" y="650"/>
                </a:lnTo>
                <a:lnTo>
                  <a:pt x="546" y="642"/>
                </a:lnTo>
                <a:lnTo>
                  <a:pt x="548" y="634"/>
                </a:lnTo>
                <a:lnTo>
                  <a:pt x="554" y="626"/>
                </a:lnTo>
                <a:lnTo>
                  <a:pt x="564" y="618"/>
                </a:lnTo>
                <a:lnTo>
                  <a:pt x="564" y="618"/>
                </a:lnTo>
                <a:lnTo>
                  <a:pt x="576" y="612"/>
                </a:lnTo>
                <a:lnTo>
                  <a:pt x="596" y="606"/>
                </a:lnTo>
                <a:lnTo>
                  <a:pt x="620" y="600"/>
                </a:lnTo>
                <a:lnTo>
                  <a:pt x="646" y="596"/>
                </a:lnTo>
                <a:lnTo>
                  <a:pt x="704" y="590"/>
                </a:lnTo>
                <a:lnTo>
                  <a:pt x="764" y="590"/>
                </a:lnTo>
                <a:lnTo>
                  <a:pt x="764" y="5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5824538" y="1676400"/>
            <a:ext cx="1250950" cy="1244600"/>
          </a:xfrm>
          <a:custGeom>
            <a:avLst/>
            <a:gdLst>
              <a:gd name="T0" fmla="*/ 622 w 788"/>
              <a:gd name="T1" fmla="*/ 482 h 784"/>
              <a:gd name="T2" fmla="*/ 648 w 788"/>
              <a:gd name="T3" fmla="*/ 402 h 784"/>
              <a:gd name="T4" fmla="*/ 726 w 788"/>
              <a:gd name="T5" fmla="*/ 434 h 784"/>
              <a:gd name="T6" fmla="*/ 768 w 788"/>
              <a:gd name="T7" fmla="*/ 432 h 784"/>
              <a:gd name="T8" fmla="*/ 788 w 788"/>
              <a:gd name="T9" fmla="*/ 388 h 784"/>
              <a:gd name="T10" fmla="*/ 774 w 788"/>
              <a:gd name="T11" fmla="*/ 326 h 784"/>
              <a:gd name="T12" fmla="*/ 738 w 788"/>
              <a:gd name="T13" fmla="*/ 274 h 784"/>
              <a:gd name="T14" fmla="*/ 702 w 788"/>
              <a:gd name="T15" fmla="*/ 254 h 784"/>
              <a:gd name="T16" fmla="*/ 654 w 788"/>
              <a:gd name="T17" fmla="*/ 254 h 784"/>
              <a:gd name="T18" fmla="*/ 600 w 788"/>
              <a:gd name="T19" fmla="*/ 112 h 784"/>
              <a:gd name="T20" fmla="*/ 556 w 788"/>
              <a:gd name="T21" fmla="*/ 14 h 784"/>
              <a:gd name="T22" fmla="*/ 494 w 788"/>
              <a:gd name="T23" fmla="*/ 0 h 784"/>
              <a:gd name="T24" fmla="*/ 436 w 788"/>
              <a:gd name="T25" fmla="*/ 12 h 784"/>
              <a:gd name="T26" fmla="*/ 420 w 788"/>
              <a:gd name="T27" fmla="*/ 38 h 784"/>
              <a:gd name="T28" fmla="*/ 442 w 788"/>
              <a:gd name="T29" fmla="*/ 138 h 784"/>
              <a:gd name="T30" fmla="*/ 442 w 788"/>
              <a:gd name="T31" fmla="*/ 186 h 784"/>
              <a:gd name="T32" fmla="*/ 402 w 788"/>
              <a:gd name="T33" fmla="*/ 218 h 784"/>
              <a:gd name="T34" fmla="*/ 336 w 788"/>
              <a:gd name="T35" fmla="*/ 220 h 784"/>
              <a:gd name="T36" fmla="*/ 272 w 788"/>
              <a:gd name="T37" fmla="*/ 196 h 784"/>
              <a:gd name="T38" fmla="*/ 234 w 788"/>
              <a:gd name="T39" fmla="*/ 156 h 784"/>
              <a:gd name="T40" fmla="*/ 236 w 788"/>
              <a:gd name="T41" fmla="*/ 136 h 784"/>
              <a:gd name="T42" fmla="*/ 282 w 788"/>
              <a:gd name="T43" fmla="*/ 78 h 784"/>
              <a:gd name="T44" fmla="*/ 286 w 788"/>
              <a:gd name="T45" fmla="*/ 52 h 784"/>
              <a:gd name="T46" fmla="*/ 254 w 788"/>
              <a:gd name="T47" fmla="*/ 28 h 784"/>
              <a:gd name="T48" fmla="*/ 164 w 788"/>
              <a:gd name="T49" fmla="*/ 10 h 784"/>
              <a:gd name="T50" fmla="*/ 130 w 788"/>
              <a:gd name="T51" fmla="*/ 10 h 784"/>
              <a:gd name="T52" fmla="*/ 68 w 788"/>
              <a:gd name="T53" fmla="*/ 38 h 784"/>
              <a:gd name="T54" fmla="*/ 38 w 788"/>
              <a:gd name="T55" fmla="*/ 94 h 784"/>
              <a:gd name="T56" fmla="*/ 20 w 788"/>
              <a:gd name="T57" fmla="*/ 174 h 784"/>
              <a:gd name="T58" fmla="*/ 24 w 788"/>
              <a:gd name="T59" fmla="*/ 240 h 784"/>
              <a:gd name="T60" fmla="*/ 56 w 788"/>
              <a:gd name="T61" fmla="*/ 264 h 784"/>
              <a:gd name="T62" fmla="*/ 122 w 788"/>
              <a:gd name="T63" fmla="*/ 248 h 784"/>
              <a:gd name="T64" fmla="*/ 170 w 788"/>
              <a:gd name="T65" fmla="*/ 250 h 784"/>
              <a:gd name="T66" fmla="*/ 206 w 788"/>
              <a:gd name="T67" fmla="*/ 282 h 784"/>
              <a:gd name="T68" fmla="*/ 218 w 788"/>
              <a:gd name="T69" fmla="*/ 358 h 784"/>
              <a:gd name="T70" fmla="*/ 202 w 788"/>
              <a:gd name="T71" fmla="*/ 412 h 784"/>
              <a:gd name="T72" fmla="*/ 150 w 788"/>
              <a:gd name="T73" fmla="*/ 432 h 784"/>
              <a:gd name="T74" fmla="*/ 46 w 788"/>
              <a:gd name="T75" fmla="*/ 412 h 784"/>
              <a:gd name="T76" fmla="*/ 18 w 788"/>
              <a:gd name="T77" fmla="*/ 416 h 784"/>
              <a:gd name="T78" fmla="*/ 2 w 788"/>
              <a:gd name="T79" fmla="*/ 442 h 784"/>
              <a:gd name="T80" fmla="*/ 20 w 788"/>
              <a:gd name="T81" fmla="*/ 542 h 784"/>
              <a:gd name="T82" fmla="*/ 66 w 788"/>
              <a:gd name="T83" fmla="*/ 644 h 784"/>
              <a:gd name="T84" fmla="*/ 164 w 788"/>
              <a:gd name="T85" fmla="*/ 624 h 784"/>
              <a:gd name="T86" fmla="*/ 200 w 788"/>
              <a:gd name="T87" fmla="*/ 598 h 784"/>
              <a:gd name="T88" fmla="*/ 258 w 788"/>
              <a:gd name="T89" fmla="*/ 584 h 784"/>
              <a:gd name="T90" fmla="*/ 302 w 788"/>
              <a:gd name="T91" fmla="*/ 594 h 784"/>
              <a:gd name="T92" fmla="*/ 318 w 788"/>
              <a:gd name="T93" fmla="*/ 614 h 784"/>
              <a:gd name="T94" fmla="*/ 280 w 788"/>
              <a:gd name="T95" fmla="*/ 664 h 784"/>
              <a:gd name="T96" fmla="*/ 258 w 788"/>
              <a:gd name="T97" fmla="*/ 722 h 784"/>
              <a:gd name="T98" fmla="*/ 270 w 788"/>
              <a:gd name="T99" fmla="*/ 758 h 784"/>
              <a:gd name="T100" fmla="*/ 304 w 788"/>
              <a:gd name="T101" fmla="*/ 782 h 784"/>
              <a:gd name="T102" fmla="*/ 352 w 788"/>
              <a:gd name="T103" fmla="*/ 776 h 784"/>
              <a:gd name="T104" fmla="*/ 404 w 788"/>
              <a:gd name="T105" fmla="*/ 742 h 784"/>
              <a:gd name="T106" fmla="*/ 438 w 788"/>
              <a:gd name="T107" fmla="*/ 698 h 784"/>
              <a:gd name="T108" fmla="*/ 460 w 788"/>
              <a:gd name="T109" fmla="*/ 652 h 784"/>
              <a:gd name="T110" fmla="*/ 454 w 788"/>
              <a:gd name="T111" fmla="*/ 622 h 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8" h="784">
                <a:moveTo>
                  <a:pt x="626" y="598"/>
                </a:moveTo>
                <a:lnTo>
                  <a:pt x="626" y="598"/>
                </a:lnTo>
                <a:lnTo>
                  <a:pt x="624" y="538"/>
                </a:lnTo>
                <a:lnTo>
                  <a:pt x="622" y="482"/>
                </a:lnTo>
                <a:lnTo>
                  <a:pt x="622" y="430"/>
                </a:lnTo>
                <a:lnTo>
                  <a:pt x="626" y="386"/>
                </a:lnTo>
                <a:lnTo>
                  <a:pt x="626" y="386"/>
                </a:lnTo>
                <a:lnTo>
                  <a:pt x="648" y="402"/>
                </a:lnTo>
                <a:lnTo>
                  <a:pt x="676" y="418"/>
                </a:lnTo>
                <a:lnTo>
                  <a:pt x="692" y="426"/>
                </a:lnTo>
                <a:lnTo>
                  <a:pt x="708" y="430"/>
                </a:lnTo>
                <a:lnTo>
                  <a:pt x="726" y="434"/>
                </a:lnTo>
                <a:lnTo>
                  <a:pt x="744" y="436"/>
                </a:lnTo>
                <a:lnTo>
                  <a:pt x="744" y="436"/>
                </a:lnTo>
                <a:lnTo>
                  <a:pt x="758" y="436"/>
                </a:lnTo>
                <a:lnTo>
                  <a:pt x="768" y="432"/>
                </a:lnTo>
                <a:lnTo>
                  <a:pt x="778" y="424"/>
                </a:lnTo>
                <a:lnTo>
                  <a:pt x="782" y="414"/>
                </a:lnTo>
                <a:lnTo>
                  <a:pt x="786" y="402"/>
                </a:lnTo>
                <a:lnTo>
                  <a:pt x="788" y="388"/>
                </a:lnTo>
                <a:lnTo>
                  <a:pt x="788" y="374"/>
                </a:lnTo>
                <a:lnTo>
                  <a:pt x="784" y="358"/>
                </a:lnTo>
                <a:lnTo>
                  <a:pt x="780" y="342"/>
                </a:lnTo>
                <a:lnTo>
                  <a:pt x="774" y="326"/>
                </a:lnTo>
                <a:lnTo>
                  <a:pt x="768" y="312"/>
                </a:lnTo>
                <a:lnTo>
                  <a:pt x="760" y="298"/>
                </a:lnTo>
                <a:lnTo>
                  <a:pt x="750" y="284"/>
                </a:lnTo>
                <a:lnTo>
                  <a:pt x="738" y="274"/>
                </a:lnTo>
                <a:lnTo>
                  <a:pt x="728" y="264"/>
                </a:lnTo>
                <a:lnTo>
                  <a:pt x="716" y="258"/>
                </a:lnTo>
                <a:lnTo>
                  <a:pt x="716" y="258"/>
                </a:lnTo>
                <a:lnTo>
                  <a:pt x="702" y="254"/>
                </a:lnTo>
                <a:lnTo>
                  <a:pt x="692" y="252"/>
                </a:lnTo>
                <a:lnTo>
                  <a:pt x="680" y="252"/>
                </a:lnTo>
                <a:lnTo>
                  <a:pt x="670" y="252"/>
                </a:lnTo>
                <a:lnTo>
                  <a:pt x="654" y="254"/>
                </a:lnTo>
                <a:lnTo>
                  <a:pt x="640" y="260"/>
                </a:lnTo>
                <a:lnTo>
                  <a:pt x="640" y="260"/>
                </a:lnTo>
                <a:lnTo>
                  <a:pt x="620" y="188"/>
                </a:lnTo>
                <a:lnTo>
                  <a:pt x="600" y="112"/>
                </a:lnTo>
                <a:lnTo>
                  <a:pt x="590" y="68"/>
                </a:lnTo>
                <a:lnTo>
                  <a:pt x="580" y="22"/>
                </a:lnTo>
                <a:lnTo>
                  <a:pt x="580" y="22"/>
                </a:lnTo>
                <a:lnTo>
                  <a:pt x="556" y="14"/>
                </a:lnTo>
                <a:lnTo>
                  <a:pt x="534" y="6"/>
                </a:lnTo>
                <a:lnTo>
                  <a:pt x="514" y="2"/>
                </a:lnTo>
                <a:lnTo>
                  <a:pt x="494" y="0"/>
                </a:lnTo>
                <a:lnTo>
                  <a:pt x="494" y="0"/>
                </a:lnTo>
                <a:lnTo>
                  <a:pt x="466" y="2"/>
                </a:lnTo>
                <a:lnTo>
                  <a:pt x="454" y="4"/>
                </a:lnTo>
                <a:lnTo>
                  <a:pt x="444" y="8"/>
                </a:lnTo>
                <a:lnTo>
                  <a:pt x="436" y="12"/>
                </a:lnTo>
                <a:lnTo>
                  <a:pt x="430" y="18"/>
                </a:lnTo>
                <a:lnTo>
                  <a:pt x="424" y="24"/>
                </a:lnTo>
                <a:lnTo>
                  <a:pt x="422" y="30"/>
                </a:lnTo>
                <a:lnTo>
                  <a:pt x="420" y="38"/>
                </a:lnTo>
                <a:lnTo>
                  <a:pt x="420" y="48"/>
                </a:lnTo>
                <a:lnTo>
                  <a:pt x="422" y="72"/>
                </a:lnTo>
                <a:lnTo>
                  <a:pt x="430" y="102"/>
                </a:lnTo>
                <a:lnTo>
                  <a:pt x="442" y="138"/>
                </a:lnTo>
                <a:lnTo>
                  <a:pt x="442" y="138"/>
                </a:lnTo>
                <a:lnTo>
                  <a:pt x="446" y="156"/>
                </a:lnTo>
                <a:lnTo>
                  <a:pt x="446" y="172"/>
                </a:lnTo>
                <a:lnTo>
                  <a:pt x="442" y="186"/>
                </a:lnTo>
                <a:lnTo>
                  <a:pt x="436" y="198"/>
                </a:lnTo>
                <a:lnTo>
                  <a:pt x="426" y="206"/>
                </a:lnTo>
                <a:lnTo>
                  <a:pt x="416" y="214"/>
                </a:lnTo>
                <a:lnTo>
                  <a:pt x="402" y="218"/>
                </a:lnTo>
                <a:lnTo>
                  <a:pt x="386" y="222"/>
                </a:lnTo>
                <a:lnTo>
                  <a:pt x="370" y="224"/>
                </a:lnTo>
                <a:lnTo>
                  <a:pt x="352" y="222"/>
                </a:lnTo>
                <a:lnTo>
                  <a:pt x="336" y="220"/>
                </a:lnTo>
                <a:lnTo>
                  <a:pt x="318" y="216"/>
                </a:lnTo>
                <a:lnTo>
                  <a:pt x="302" y="212"/>
                </a:lnTo>
                <a:lnTo>
                  <a:pt x="286" y="204"/>
                </a:lnTo>
                <a:lnTo>
                  <a:pt x="272" y="196"/>
                </a:lnTo>
                <a:lnTo>
                  <a:pt x="260" y="186"/>
                </a:lnTo>
                <a:lnTo>
                  <a:pt x="260" y="186"/>
                </a:lnTo>
                <a:lnTo>
                  <a:pt x="242" y="170"/>
                </a:lnTo>
                <a:lnTo>
                  <a:pt x="234" y="156"/>
                </a:lnTo>
                <a:lnTo>
                  <a:pt x="232" y="150"/>
                </a:lnTo>
                <a:lnTo>
                  <a:pt x="232" y="146"/>
                </a:lnTo>
                <a:lnTo>
                  <a:pt x="234" y="140"/>
                </a:lnTo>
                <a:lnTo>
                  <a:pt x="236" y="136"/>
                </a:lnTo>
                <a:lnTo>
                  <a:pt x="246" y="126"/>
                </a:lnTo>
                <a:lnTo>
                  <a:pt x="256" y="114"/>
                </a:lnTo>
                <a:lnTo>
                  <a:pt x="268" y="100"/>
                </a:lnTo>
                <a:lnTo>
                  <a:pt x="282" y="78"/>
                </a:lnTo>
                <a:lnTo>
                  <a:pt x="282" y="78"/>
                </a:lnTo>
                <a:lnTo>
                  <a:pt x="286" y="68"/>
                </a:lnTo>
                <a:lnTo>
                  <a:pt x="288" y="58"/>
                </a:lnTo>
                <a:lnTo>
                  <a:pt x="286" y="52"/>
                </a:lnTo>
                <a:lnTo>
                  <a:pt x="284" y="44"/>
                </a:lnTo>
                <a:lnTo>
                  <a:pt x="278" y="40"/>
                </a:lnTo>
                <a:lnTo>
                  <a:pt x="272" y="36"/>
                </a:lnTo>
                <a:lnTo>
                  <a:pt x="254" y="28"/>
                </a:lnTo>
                <a:lnTo>
                  <a:pt x="232" y="24"/>
                </a:lnTo>
                <a:lnTo>
                  <a:pt x="208" y="20"/>
                </a:lnTo>
                <a:lnTo>
                  <a:pt x="184" y="16"/>
                </a:lnTo>
                <a:lnTo>
                  <a:pt x="164" y="10"/>
                </a:lnTo>
                <a:lnTo>
                  <a:pt x="164" y="10"/>
                </a:lnTo>
                <a:lnTo>
                  <a:pt x="158" y="8"/>
                </a:lnTo>
                <a:lnTo>
                  <a:pt x="150" y="8"/>
                </a:lnTo>
                <a:lnTo>
                  <a:pt x="130" y="10"/>
                </a:lnTo>
                <a:lnTo>
                  <a:pt x="106" y="14"/>
                </a:lnTo>
                <a:lnTo>
                  <a:pt x="78" y="22"/>
                </a:lnTo>
                <a:lnTo>
                  <a:pt x="78" y="22"/>
                </a:lnTo>
                <a:lnTo>
                  <a:pt x="68" y="38"/>
                </a:lnTo>
                <a:lnTo>
                  <a:pt x="68" y="38"/>
                </a:lnTo>
                <a:lnTo>
                  <a:pt x="56" y="56"/>
                </a:lnTo>
                <a:lnTo>
                  <a:pt x="46" y="74"/>
                </a:lnTo>
                <a:lnTo>
                  <a:pt x="38" y="94"/>
                </a:lnTo>
                <a:lnTo>
                  <a:pt x="32" y="114"/>
                </a:lnTo>
                <a:lnTo>
                  <a:pt x="26" y="136"/>
                </a:lnTo>
                <a:lnTo>
                  <a:pt x="22" y="156"/>
                </a:lnTo>
                <a:lnTo>
                  <a:pt x="20" y="174"/>
                </a:lnTo>
                <a:lnTo>
                  <a:pt x="18" y="194"/>
                </a:lnTo>
                <a:lnTo>
                  <a:pt x="18" y="210"/>
                </a:lnTo>
                <a:lnTo>
                  <a:pt x="20" y="226"/>
                </a:lnTo>
                <a:lnTo>
                  <a:pt x="24" y="240"/>
                </a:lnTo>
                <a:lnTo>
                  <a:pt x="30" y="250"/>
                </a:lnTo>
                <a:lnTo>
                  <a:pt x="36" y="258"/>
                </a:lnTo>
                <a:lnTo>
                  <a:pt x="46" y="264"/>
                </a:lnTo>
                <a:lnTo>
                  <a:pt x="56" y="264"/>
                </a:lnTo>
                <a:lnTo>
                  <a:pt x="68" y="262"/>
                </a:lnTo>
                <a:lnTo>
                  <a:pt x="68" y="262"/>
                </a:lnTo>
                <a:lnTo>
                  <a:pt x="94" y="254"/>
                </a:lnTo>
                <a:lnTo>
                  <a:pt x="122" y="248"/>
                </a:lnTo>
                <a:lnTo>
                  <a:pt x="134" y="246"/>
                </a:lnTo>
                <a:lnTo>
                  <a:pt x="148" y="246"/>
                </a:lnTo>
                <a:lnTo>
                  <a:pt x="160" y="248"/>
                </a:lnTo>
                <a:lnTo>
                  <a:pt x="170" y="250"/>
                </a:lnTo>
                <a:lnTo>
                  <a:pt x="182" y="254"/>
                </a:lnTo>
                <a:lnTo>
                  <a:pt x="190" y="262"/>
                </a:lnTo>
                <a:lnTo>
                  <a:pt x="200" y="270"/>
                </a:lnTo>
                <a:lnTo>
                  <a:pt x="206" y="282"/>
                </a:lnTo>
                <a:lnTo>
                  <a:pt x="212" y="296"/>
                </a:lnTo>
                <a:lnTo>
                  <a:pt x="216" y="314"/>
                </a:lnTo>
                <a:lnTo>
                  <a:pt x="218" y="334"/>
                </a:lnTo>
                <a:lnTo>
                  <a:pt x="218" y="358"/>
                </a:lnTo>
                <a:lnTo>
                  <a:pt x="218" y="358"/>
                </a:lnTo>
                <a:lnTo>
                  <a:pt x="214" y="382"/>
                </a:lnTo>
                <a:lnTo>
                  <a:pt x="210" y="400"/>
                </a:lnTo>
                <a:lnTo>
                  <a:pt x="202" y="412"/>
                </a:lnTo>
                <a:lnTo>
                  <a:pt x="192" y="422"/>
                </a:lnTo>
                <a:lnTo>
                  <a:pt x="180" y="428"/>
                </a:lnTo>
                <a:lnTo>
                  <a:pt x="166" y="432"/>
                </a:lnTo>
                <a:lnTo>
                  <a:pt x="150" y="432"/>
                </a:lnTo>
                <a:lnTo>
                  <a:pt x="136" y="432"/>
                </a:lnTo>
                <a:lnTo>
                  <a:pt x="104" y="424"/>
                </a:lnTo>
                <a:lnTo>
                  <a:pt x="72" y="416"/>
                </a:lnTo>
                <a:lnTo>
                  <a:pt x="46" y="412"/>
                </a:lnTo>
                <a:lnTo>
                  <a:pt x="34" y="410"/>
                </a:lnTo>
                <a:lnTo>
                  <a:pt x="26" y="412"/>
                </a:lnTo>
                <a:lnTo>
                  <a:pt x="26" y="412"/>
                </a:lnTo>
                <a:lnTo>
                  <a:pt x="18" y="416"/>
                </a:lnTo>
                <a:lnTo>
                  <a:pt x="12" y="420"/>
                </a:lnTo>
                <a:lnTo>
                  <a:pt x="8" y="426"/>
                </a:lnTo>
                <a:lnTo>
                  <a:pt x="4" y="434"/>
                </a:lnTo>
                <a:lnTo>
                  <a:pt x="2" y="442"/>
                </a:lnTo>
                <a:lnTo>
                  <a:pt x="0" y="452"/>
                </a:lnTo>
                <a:lnTo>
                  <a:pt x="2" y="478"/>
                </a:lnTo>
                <a:lnTo>
                  <a:pt x="10" y="508"/>
                </a:lnTo>
                <a:lnTo>
                  <a:pt x="20" y="542"/>
                </a:lnTo>
                <a:lnTo>
                  <a:pt x="36" y="582"/>
                </a:lnTo>
                <a:lnTo>
                  <a:pt x="58" y="626"/>
                </a:lnTo>
                <a:lnTo>
                  <a:pt x="58" y="626"/>
                </a:lnTo>
                <a:lnTo>
                  <a:pt x="66" y="644"/>
                </a:lnTo>
                <a:lnTo>
                  <a:pt x="66" y="644"/>
                </a:lnTo>
                <a:lnTo>
                  <a:pt x="104" y="638"/>
                </a:lnTo>
                <a:lnTo>
                  <a:pt x="134" y="632"/>
                </a:lnTo>
                <a:lnTo>
                  <a:pt x="164" y="624"/>
                </a:lnTo>
                <a:lnTo>
                  <a:pt x="164" y="624"/>
                </a:lnTo>
                <a:lnTo>
                  <a:pt x="174" y="616"/>
                </a:lnTo>
                <a:lnTo>
                  <a:pt x="184" y="606"/>
                </a:lnTo>
                <a:lnTo>
                  <a:pt x="200" y="598"/>
                </a:lnTo>
                <a:lnTo>
                  <a:pt x="220" y="590"/>
                </a:lnTo>
                <a:lnTo>
                  <a:pt x="232" y="588"/>
                </a:lnTo>
                <a:lnTo>
                  <a:pt x="244" y="586"/>
                </a:lnTo>
                <a:lnTo>
                  <a:pt x="258" y="584"/>
                </a:lnTo>
                <a:lnTo>
                  <a:pt x="272" y="586"/>
                </a:lnTo>
                <a:lnTo>
                  <a:pt x="286" y="588"/>
                </a:lnTo>
                <a:lnTo>
                  <a:pt x="302" y="594"/>
                </a:lnTo>
                <a:lnTo>
                  <a:pt x="302" y="594"/>
                </a:lnTo>
                <a:lnTo>
                  <a:pt x="312" y="598"/>
                </a:lnTo>
                <a:lnTo>
                  <a:pt x="316" y="602"/>
                </a:lnTo>
                <a:lnTo>
                  <a:pt x="318" y="608"/>
                </a:lnTo>
                <a:lnTo>
                  <a:pt x="318" y="614"/>
                </a:lnTo>
                <a:lnTo>
                  <a:pt x="314" y="620"/>
                </a:lnTo>
                <a:lnTo>
                  <a:pt x="310" y="628"/>
                </a:lnTo>
                <a:lnTo>
                  <a:pt x="296" y="644"/>
                </a:lnTo>
                <a:lnTo>
                  <a:pt x="280" y="664"/>
                </a:lnTo>
                <a:lnTo>
                  <a:pt x="268" y="686"/>
                </a:lnTo>
                <a:lnTo>
                  <a:pt x="262" y="698"/>
                </a:lnTo>
                <a:lnTo>
                  <a:pt x="260" y="710"/>
                </a:lnTo>
                <a:lnTo>
                  <a:pt x="258" y="722"/>
                </a:lnTo>
                <a:lnTo>
                  <a:pt x="260" y="734"/>
                </a:lnTo>
                <a:lnTo>
                  <a:pt x="260" y="734"/>
                </a:lnTo>
                <a:lnTo>
                  <a:pt x="264" y="748"/>
                </a:lnTo>
                <a:lnTo>
                  <a:pt x="270" y="758"/>
                </a:lnTo>
                <a:lnTo>
                  <a:pt x="276" y="766"/>
                </a:lnTo>
                <a:lnTo>
                  <a:pt x="284" y="774"/>
                </a:lnTo>
                <a:lnTo>
                  <a:pt x="294" y="778"/>
                </a:lnTo>
                <a:lnTo>
                  <a:pt x="304" y="782"/>
                </a:lnTo>
                <a:lnTo>
                  <a:pt x="316" y="784"/>
                </a:lnTo>
                <a:lnTo>
                  <a:pt x="326" y="782"/>
                </a:lnTo>
                <a:lnTo>
                  <a:pt x="338" y="780"/>
                </a:lnTo>
                <a:lnTo>
                  <a:pt x="352" y="776"/>
                </a:lnTo>
                <a:lnTo>
                  <a:pt x="364" y="770"/>
                </a:lnTo>
                <a:lnTo>
                  <a:pt x="378" y="762"/>
                </a:lnTo>
                <a:lnTo>
                  <a:pt x="390" y="754"/>
                </a:lnTo>
                <a:lnTo>
                  <a:pt x="404" y="742"/>
                </a:lnTo>
                <a:lnTo>
                  <a:pt x="416" y="728"/>
                </a:lnTo>
                <a:lnTo>
                  <a:pt x="428" y="714"/>
                </a:lnTo>
                <a:lnTo>
                  <a:pt x="428" y="714"/>
                </a:lnTo>
                <a:lnTo>
                  <a:pt x="438" y="698"/>
                </a:lnTo>
                <a:lnTo>
                  <a:pt x="446" y="684"/>
                </a:lnTo>
                <a:lnTo>
                  <a:pt x="452" y="672"/>
                </a:lnTo>
                <a:lnTo>
                  <a:pt x="458" y="662"/>
                </a:lnTo>
                <a:lnTo>
                  <a:pt x="460" y="652"/>
                </a:lnTo>
                <a:lnTo>
                  <a:pt x="460" y="644"/>
                </a:lnTo>
                <a:lnTo>
                  <a:pt x="460" y="638"/>
                </a:lnTo>
                <a:lnTo>
                  <a:pt x="458" y="632"/>
                </a:lnTo>
                <a:lnTo>
                  <a:pt x="454" y="622"/>
                </a:lnTo>
                <a:lnTo>
                  <a:pt x="448" y="618"/>
                </a:lnTo>
                <a:lnTo>
                  <a:pt x="442" y="614"/>
                </a:lnTo>
                <a:lnTo>
                  <a:pt x="626" y="5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4703763" y="5299075"/>
            <a:ext cx="1276350" cy="1082675"/>
          </a:xfrm>
          <a:custGeom>
            <a:avLst/>
            <a:gdLst>
              <a:gd name="T0" fmla="*/ 210 w 804"/>
              <a:gd name="T1" fmla="*/ 146 h 682"/>
              <a:gd name="T2" fmla="*/ 220 w 804"/>
              <a:gd name="T3" fmla="*/ 180 h 682"/>
              <a:gd name="T4" fmla="*/ 228 w 804"/>
              <a:gd name="T5" fmla="*/ 262 h 682"/>
              <a:gd name="T6" fmla="*/ 220 w 804"/>
              <a:gd name="T7" fmla="*/ 282 h 682"/>
              <a:gd name="T8" fmla="*/ 200 w 804"/>
              <a:gd name="T9" fmla="*/ 294 h 682"/>
              <a:gd name="T10" fmla="*/ 154 w 804"/>
              <a:gd name="T11" fmla="*/ 298 h 682"/>
              <a:gd name="T12" fmla="*/ 126 w 804"/>
              <a:gd name="T13" fmla="*/ 288 h 682"/>
              <a:gd name="T14" fmla="*/ 88 w 804"/>
              <a:gd name="T15" fmla="*/ 282 h 682"/>
              <a:gd name="T16" fmla="*/ 50 w 804"/>
              <a:gd name="T17" fmla="*/ 290 h 682"/>
              <a:gd name="T18" fmla="*/ 20 w 804"/>
              <a:gd name="T19" fmla="*/ 314 h 682"/>
              <a:gd name="T20" fmla="*/ 2 w 804"/>
              <a:gd name="T21" fmla="*/ 364 h 682"/>
              <a:gd name="T22" fmla="*/ 4 w 804"/>
              <a:gd name="T23" fmla="*/ 422 h 682"/>
              <a:gd name="T24" fmla="*/ 22 w 804"/>
              <a:gd name="T25" fmla="*/ 474 h 682"/>
              <a:gd name="T26" fmla="*/ 56 w 804"/>
              <a:gd name="T27" fmla="*/ 500 h 682"/>
              <a:gd name="T28" fmla="*/ 70 w 804"/>
              <a:gd name="T29" fmla="*/ 500 h 682"/>
              <a:gd name="T30" fmla="*/ 106 w 804"/>
              <a:gd name="T31" fmla="*/ 490 h 682"/>
              <a:gd name="T32" fmla="*/ 140 w 804"/>
              <a:gd name="T33" fmla="*/ 458 h 682"/>
              <a:gd name="T34" fmla="*/ 160 w 804"/>
              <a:gd name="T35" fmla="*/ 442 h 682"/>
              <a:gd name="T36" fmla="*/ 178 w 804"/>
              <a:gd name="T37" fmla="*/ 450 h 682"/>
              <a:gd name="T38" fmla="*/ 192 w 804"/>
              <a:gd name="T39" fmla="*/ 464 h 682"/>
              <a:gd name="T40" fmla="*/ 198 w 804"/>
              <a:gd name="T41" fmla="*/ 494 h 682"/>
              <a:gd name="T42" fmla="*/ 178 w 804"/>
              <a:gd name="T43" fmla="*/ 582 h 682"/>
              <a:gd name="T44" fmla="*/ 796 w 804"/>
              <a:gd name="T45" fmla="*/ 682 h 682"/>
              <a:gd name="T46" fmla="*/ 780 w 804"/>
              <a:gd name="T47" fmla="*/ 618 h 682"/>
              <a:gd name="T48" fmla="*/ 746 w 804"/>
              <a:gd name="T49" fmla="*/ 532 h 682"/>
              <a:gd name="T50" fmla="*/ 708 w 804"/>
              <a:gd name="T51" fmla="*/ 486 h 682"/>
              <a:gd name="T52" fmla="*/ 682 w 804"/>
              <a:gd name="T53" fmla="*/ 466 h 682"/>
              <a:gd name="T54" fmla="*/ 636 w 804"/>
              <a:gd name="T55" fmla="*/ 414 h 682"/>
              <a:gd name="T56" fmla="*/ 608 w 804"/>
              <a:gd name="T57" fmla="*/ 352 h 682"/>
              <a:gd name="T58" fmla="*/ 602 w 804"/>
              <a:gd name="T59" fmla="*/ 296 h 682"/>
              <a:gd name="T60" fmla="*/ 616 w 804"/>
              <a:gd name="T61" fmla="*/ 258 h 682"/>
              <a:gd name="T62" fmla="*/ 634 w 804"/>
              <a:gd name="T63" fmla="*/ 252 h 682"/>
              <a:gd name="T64" fmla="*/ 656 w 804"/>
              <a:gd name="T65" fmla="*/ 254 h 682"/>
              <a:gd name="T66" fmla="*/ 698 w 804"/>
              <a:gd name="T67" fmla="*/ 276 h 682"/>
              <a:gd name="T68" fmla="*/ 732 w 804"/>
              <a:gd name="T69" fmla="*/ 312 h 682"/>
              <a:gd name="T70" fmla="*/ 748 w 804"/>
              <a:gd name="T71" fmla="*/ 322 h 682"/>
              <a:gd name="T72" fmla="*/ 774 w 804"/>
              <a:gd name="T73" fmla="*/ 298 h 682"/>
              <a:gd name="T74" fmla="*/ 798 w 804"/>
              <a:gd name="T75" fmla="*/ 254 h 682"/>
              <a:gd name="T76" fmla="*/ 802 w 804"/>
              <a:gd name="T77" fmla="*/ 174 h 682"/>
              <a:gd name="T78" fmla="*/ 768 w 804"/>
              <a:gd name="T79" fmla="*/ 66 h 682"/>
              <a:gd name="T80" fmla="*/ 702 w 804"/>
              <a:gd name="T81" fmla="*/ 36 h 682"/>
              <a:gd name="T82" fmla="*/ 632 w 804"/>
              <a:gd name="T83" fmla="*/ 4 h 682"/>
              <a:gd name="T84" fmla="*/ 604 w 804"/>
              <a:gd name="T85" fmla="*/ 2 h 682"/>
              <a:gd name="T86" fmla="*/ 592 w 804"/>
              <a:gd name="T87" fmla="*/ 24 h 682"/>
              <a:gd name="T88" fmla="*/ 594 w 804"/>
              <a:gd name="T89" fmla="*/ 52 h 682"/>
              <a:gd name="T90" fmla="*/ 612 w 804"/>
              <a:gd name="T91" fmla="*/ 100 h 682"/>
              <a:gd name="T92" fmla="*/ 614 w 804"/>
              <a:gd name="T93" fmla="*/ 128 h 682"/>
              <a:gd name="T94" fmla="*/ 584 w 804"/>
              <a:gd name="T95" fmla="*/ 172 h 682"/>
              <a:gd name="T96" fmla="*/ 530 w 804"/>
              <a:gd name="T97" fmla="*/ 224 h 682"/>
              <a:gd name="T98" fmla="*/ 484 w 804"/>
              <a:gd name="T99" fmla="*/ 244 h 682"/>
              <a:gd name="T100" fmla="*/ 456 w 804"/>
              <a:gd name="T101" fmla="*/ 226 h 682"/>
              <a:gd name="T102" fmla="*/ 438 w 804"/>
              <a:gd name="T103" fmla="*/ 184 h 682"/>
              <a:gd name="T104" fmla="*/ 422 w 804"/>
              <a:gd name="T105" fmla="*/ 90 h 682"/>
              <a:gd name="T106" fmla="*/ 412 w 804"/>
              <a:gd name="T107" fmla="*/ 34 h 682"/>
              <a:gd name="T108" fmla="*/ 400 w 804"/>
              <a:gd name="T109" fmla="*/ 22 h 682"/>
              <a:gd name="T110" fmla="*/ 372 w 804"/>
              <a:gd name="T111" fmla="*/ 24 h 682"/>
              <a:gd name="T112" fmla="*/ 294 w 804"/>
              <a:gd name="T113" fmla="*/ 58 h 682"/>
              <a:gd name="T114" fmla="*/ 196 w 804"/>
              <a:gd name="T115" fmla="*/ 100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4" h="682">
                <a:moveTo>
                  <a:pt x="196" y="100"/>
                </a:moveTo>
                <a:lnTo>
                  <a:pt x="196" y="100"/>
                </a:lnTo>
                <a:lnTo>
                  <a:pt x="210" y="146"/>
                </a:lnTo>
                <a:lnTo>
                  <a:pt x="216" y="164"/>
                </a:lnTo>
                <a:lnTo>
                  <a:pt x="220" y="180"/>
                </a:lnTo>
                <a:lnTo>
                  <a:pt x="220" y="180"/>
                </a:lnTo>
                <a:lnTo>
                  <a:pt x="228" y="228"/>
                </a:lnTo>
                <a:lnTo>
                  <a:pt x="230" y="246"/>
                </a:lnTo>
                <a:lnTo>
                  <a:pt x="228" y="262"/>
                </a:lnTo>
                <a:lnTo>
                  <a:pt x="228" y="270"/>
                </a:lnTo>
                <a:lnTo>
                  <a:pt x="224" y="276"/>
                </a:lnTo>
                <a:lnTo>
                  <a:pt x="220" y="282"/>
                </a:lnTo>
                <a:lnTo>
                  <a:pt x="216" y="286"/>
                </a:lnTo>
                <a:lnTo>
                  <a:pt x="208" y="290"/>
                </a:lnTo>
                <a:lnTo>
                  <a:pt x="200" y="294"/>
                </a:lnTo>
                <a:lnTo>
                  <a:pt x="176" y="298"/>
                </a:lnTo>
                <a:lnTo>
                  <a:pt x="176" y="298"/>
                </a:lnTo>
                <a:lnTo>
                  <a:pt x="154" y="298"/>
                </a:lnTo>
                <a:lnTo>
                  <a:pt x="142" y="296"/>
                </a:lnTo>
                <a:lnTo>
                  <a:pt x="132" y="292"/>
                </a:lnTo>
                <a:lnTo>
                  <a:pt x="126" y="288"/>
                </a:lnTo>
                <a:lnTo>
                  <a:pt x="118" y="284"/>
                </a:lnTo>
                <a:lnTo>
                  <a:pt x="106" y="282"/>
                </a:lnTo>
                <a:lnTo>
                  <a:pt x="88" y="282"/>
                </a:lnTo>
                <a:lnTo>
                  <a:pt x="60" y="286"/>
                </a:lnTo>
                <a:lnTo>
                  <a:pt x="60" y="286"/>
                </a:lnTo>
                <a:lnTo>
                  <a:pt x="50" y="290"/>
                </a:lnTo>
                <a:lnTo>
                  <a:pt x="44" y="292"/>
                </a:lnTo>
                <a:lnTo>
                  <a:pt x="30" y="302"/>
                </a:lnTo>
                <a:lnTo>
                  <a:pt x="20" y="314"/>
                </a:lnTo>
                <a:lnTo>
                  <a:pt x="10" y="330"/>
                </a:lnTo>
                <a:lnTo>
                  <a:pt x="4" y="346"/>
                </a:lnTo>
                <a:lnTo>
                  <a:pt x="2" y="364"/>
                </a:lnTo>
                <a:lnTo>
                  <a:pt x="0" y="384"/>
                </a:lnTo>
                <a:lnTo>
                  <a:pt x="0" y="404"/>
                </a:lnTo>
                <a:lnTo>
                  <a:pt x="4" y="422"/>
                </a:lnTo>
                <a:lnTo>
                  <a:pt x="8" y="442"/>
                </a:lnTo>
                <a:lnTo>
                  <a:pt x="14" y="458"/>
                </a:lnTo>
                <a:lnTo>
                  <a:pt x="22" y="474"/>
                </a:lnTo>
                <a:lnTo>
                  <a:pt x="32" y="486"/>
                </a:lnTo>
                <a:lnTo>
                  <a:pt x="44" y="494"/>
                </a:lnTo>
                <a:lnTo>
                  <a:pt x="56" y="500"/>
                </a:lnTo>
                <a:lnTo>
                  <a:pt x="62" y="500"/>
                </a:lnTo>
                <a:lnTo>
                  <a:pt x="70" y="500"/>
                </a:lnTo>
                <a:lnTo>
                  <a:pt x="70" y="500"/>
                </a:lnTo>
                <a:lnTo>
                  <a:pt x="84" y="498"/>
                </a:lnTo>
                <a:lnTo>
                  <a:pt x="96" y="494"/>
                </a:lnTo>
                <a:lnTo>
                  <a:pt x="106" y="490"/>
                </a:lnTo>
                <a:lnTo>
                  <a:pt x="114" y="484"/>
                </a:lnTo>
                <a:lnTo>
                  <a:pt x="128" y="470"/>
                </a:lnTo>
                <a:lnTo>
                  <a:pt x="140" y="458"/>
                </a:lnTo>
                <a:lnTo>
                  <a:pt x="150" y="448"/>
                </a:lnTo>
                <a:lnTo>
                  <a:pt x="154" y="444"/>
                </a:lnTo>
                <a:lnTo>
                  <a:pt x="160" y="442"/>
                </a:lnTo>
                <a:lnTo>
                  <a:pt x="166" y="444"/>
                </a:lnTo>
                <a:lnTo>
                  <a:pt x="172" y="446"/>
                </a:lnTo>
                <a:lnTo>
                  <a:pt x="178" y="450"/>
                </a:lnTo>
                <a:lnTo>
                  <a:pt x="188" y="458"/>
                </a:lnTo>
                <a:lnTo>
                  <a:pt x="188" y="458"/>
                </a:lnTo>
                <a:lnTo>
                  <a:pt x="192" y="464"/>
                </a:lnTo>
                <a:lnTo>
                  <a:pt x="196" y="472"/>
                </a:lnTo>
                <a:lnTo>
                  <a:pt x="198" y="482"/>
                </a:lnTo>
                <a:lnTo>
                  <a:pt x="198" y="494"/>
                </a:lnTo>
                <a:lnTo>
                  <a:pt x="194" y="520"/>
                </a:lnTo>
                <a:lnTo>
                  <a:pt x="188" y="550"/>
                </a:lnTo>
                <a:lnTo>
                  <a:pt x="178" y="582"/>
                </a:lnTo>
                <a:lnTo>
                  <a:pt x="166" y="614"/>
                </a:lnTo>
                <a:lnTo>
                  <a:pt x="144" y="682"/>
                </a:lnTo>
                <a:lnTo>
                  <a:pt x="796" y="682"/>
                </a:lnTo>
                <a:lnTo>
                  <a:pt x="796" y="682"/>
                </a:lnTo>
                <a:lnTo>
                  <a:pt x="790" y="650"/>
                </a:lnTo>
                <a:lnTo>
                  <a:pt x="780" y="618"/>
                </a:lnTo>
                <a:lnTo>
                  <a:pt x="770" y="586"/>
                </a:lnTo>
                <a:lnTo>
                  <a:pt x="760" y="558"/>
                </a:lnTo>
                <a:lnTo>
                  <a:pt x="746" y="532"/>
                </a:lnTo>
                <a:lnTo>
                  <a:pt x="732" y="510"/>
                </a:lnTo>
                <a:lnTo>
                  <a:pt x="716" y="492"/>
                </a:lnTo>
                <a:lnTo>
                  <a:pt x="708" y="486"/>
                </a:lnTo>
                <a:lnTo>
                  <a:pt x="700" y="480"/>
                </a:lnTo>
                <a:lnTo>
                  <a:pt x="700" y="480"/>
                </a:lnTo>
                <a:lnTo>
                  <a:pt x="682" y="466"/>
                </a:lnTo>
                <a:lnTo>
                  <a:pt x="664" y="450"/>
                </a:lnTo>
                <a:lnTo>
                  <a:pt x="650" y="432"/>
                </a:lnTo>
                <a:lnTo>
                  <a:pt x="636" y="414"/>
                </a:lnTo>
                <a:lnTo>
                  <a:pt x="626" y="394"/>
                </a:lnTo>
                <a:lnTo>
                  <a:pt x="616" y="372"/>
                </a:lnTo>
                <a:lnTo>
                  <a:pt x="608" y="352"/>
                </a:lnTo>
                <a:lnTo>
                  <a:pt x="604" y="332"/>
                </a:lnTo>
                <a:lnTo>
                  <a:pt x="602" y="312"/>
                </a:lnTo>
                <a:lnTo>
                  <a:pt x="602" y="296"/>
                </a:lnTo>
                <a:lnTo>
                  <a:pt x="604" y="280"/>
                </a:lnTo>
                <a:lnTo>
                  <a:pt x="608" y="268"/>
                </a:lnTo>
                <a:lnTo>
                  <a:pt x="616" y="258"/>
                </a:lnTo>
                <a:lnTo>
                  <a:pt x="622" y="256"/>
                </a:lnTo>
                <a:lnTo>
                  <a:pt x="626" y="252"/>
                </a:lnTo>
                <a:lnTo>
                  <a:pt x="634" y="252"/>
                </a:lnTo>
                <a:lnTo>
                  <a:pt x="640" y="252"/>
                </a:lnTo>
                <a:lnTo>
                  <a:pt x="656" y="254"/>
                </a:lnTo>
                <a:lnTo>
                  <a:pt x="656" y="254"/>
                </a:lnTo>
                <a:lnTo>
                  <a:pt x="674" y="262"/>
                </a:lnTo>
                <a:lnTo>
                  <a:pt x="688" y="268"/>
                </a:lnTo>
                <a:lnTo>
                  <a:pt x="698" y="276"/>
                </a:lnTo>
                <a:lnTo>
                  <a:pt x="708" y="284"/>
                </a:lnTo>
                <a:lnTo>
                  <a:pt x="722" y="298"/>
                </a:lnTo>
                <a:lnTo>
                  <a:pt x="732" y="312"/>
                </a:lnTo>
                <a:lnTo>
                  <a:pt x="740" y="320"/>
                </a:lnTo>
                <a:lnTo>
                  <a:pt x="744" y="322"/>
                </a:lnTo>
                <a:lnTo>
                  <a:pt x="748" y="322"/>
                </a:lnTo>
                <a:lnTo>
                  <a:pt x="752" y="320"/>
                </a:lnTo>
                <a:lnTo>
                  <a:pt x="758" y="314"/>
                </a:lnTo>
                <a:lnTo>
                  <a:pt x="774" y="298"/>
                </a:lnTo>
                <a:lnTo>
                  <a:pt x="774" y="298"/>
                </a:lnTo>
                <a:lnTo>
                  <a:pt x="788" y="276"/>
                </a:lnTo>
                <a:lnTo>
                  <a:pt x="798" y="254"/>
                </a:lnTo>
                <a:lnTo>
                  <a:pt x="804" y="230"/>
                </a:lnTo>
                <a:lnTo>
                  <a:pt x="804" y="202"/>
                </a:lnTo>
                <a:lnTo>
                  <a:pt x="802" y="174"/>
                </a:lnTo>
                <a:lnTo>
                  <a:pt x="794" y="140"/>
                </a:lnTo>
                <a:lnTo>
                  <a:pt x="784" y="106"/>
                </a:lnTo>
                <a:lnTo>
                  <a:pt x="768" y="66"/>
                </a:lnTo>
                <a:lnTo>
                  <a:pt x="768" y="66"/>
                </a:lnTo>
                <a:lnTo>
                  <a:pt x="734" y="52"/>
                </a:lnTo>
                <a:lnTo>
                  <a:pt x="702" y="36"/>
                </a:lnTo>
                <a:lnTo>
                  <a:pt x="670" y="20"/>
                </a:lnTo>
                <a:lnTo>
                  <a:pt x="644" y="8"/>
                </a:lnTo>
                <a:lnTo>
                  <a:pt x="632" y="4"/>
                </a:lnTo>
                <a:lnTo>
                  <a:pt x="620" y="0"/>
                </a:lnTo>
                <a:lnTo>
                  <a:pt x="612" y="0"/>
                </a:lnTo>
                <a:lnTo>
                  <a:pt x="604" y="2"/>
                </a:lnTo>
                <a:lnTo>
                  <a:pt x="598" y="6"/>
                </a:lnTo>
                <a:lnTo>
                  <a:pt x="594" y="12"/>
                </a:lnTo>
                <a:lnTo>
                  <a:pt x="592" y="24"/>
                </a:lnTo>
                <a:lnTo>
                  <a:pt x="592" y="36"/>
                </a:lnTo>
                <a:lnTo>
                  <a:pt x="592" y="36"/>
                </a:lnTo>
                <a:lnTo>
                  <a:pt x="594" y="52"/>
                </a:lnTo>
                <a:lnTo>
                  <a:pt x="598" y="64"/>
                </a:lnTo>
                <a:lnTo>
                  <a:pt x="606" y="84"/>
                </a:lnTo>
                <a:lnTo>
                  <a:pt x="612" y="100"/>
                </a:lnTo>
                <a:lnTo>
                  <a:pt x="616" y="114"/>
                </a:lnTo>
                <a:lnTo>
                  <a:pt x="616" y="120"/>
                </a:lnTo>
                <a:lnTo>
                  <a:pt x="614" y="128"/>
                </a:lnTo>
                <a:lnTo>
                  <a:pt x="612" y="136"/>
                </a:lnTo>
                <a:lnTo>
                  <a:pt x="606" y="146"/>
                </a:lnTo>
                <a:lnTo>
                  <a:pt x="584" y="172"/>
                </a:lnTo>
                <a:lnTo>
                  <a:pt x="550" y="208"/>
                </a:lnTo>
                <a:lnTo>
                  <a:pt x="550" y="208"/>
                </a:lnTo>
                <a:lnTo>
                  <a:pt x="530" y="224"/>
                </a:lnTo>
                <a:lnTo>
                  <a:pt x="512" y="236"/>
                </a:lnTo>
                <a:lnTo>
                  <a:pt x="498" y="242"/>
                </a:lnTo>
                <a:lnTo>
                  <a:pt x="484" y="244"/>
                </a:lnTo>
                <a:lnTo>
                  <a:pt x="474" y="242"/>
                </a:lnTo>
                <a:lnTo>
                  <a:pt x="464" y="236"/>
                </a:lnTo>
                <a:lnTo>
                  <a:pt x="456" y="226"/>
                </a:lnTo>
                <a:lnTo>
                  <a:pt x="450" y="214"/>
                </a:lnTo>
                <a:lnTo>
                  <a:pt x="444" y="200"/>
                </a:lnTo>
                <a:lnTo>
                  <a:pt x="438" y="184"/>
                </a:lnTo>
                <a:lnTo>
                  <a:pt x="432" y="150"/>
                </a:lnTo>
                <a:lnTo>
                  <a:pt x="422" y="90"/>
                </a:lnTo>
                <a:lnTo>
                  <a:pt x="422" y="90"/>
                </a:lnTo>
                <a:lnTo>
                  <a:pt x="418" y="68"/>
                </a:lnTo>
                <a:lnTo>
                  <a:pt x="416" y="48"/>
                </a:lnTo>
                <a:lnTo>
                  <a:pt x="412" y="34"/>
                </a:lnTo>
                <a:lnTo>
                  <a:pt x="410" y="28"/>
                </a:lnTo>
                <a:lnTo>
                  <a:pt x="406" y="24"/>
                </a:lnTo>
                <a:lnTo>
                  <a:pt x="400" y="22"/>
                </a:lnTo>
                <a:lnTo>
                  <a:pt x="394" y="20"/>
                </a:lnTo>
                <a:lnTo>
                  <a:pt x="384" y="22"/>
                </a:lnTo>
                <a:lnTo>
                  <a:pt x="372" y="24"/>
                </a:lnTo>
                <a:lnTo>
                  <a:pt x="340" y="38"/>
                </a:lnTo>
                <a:lnTo>
                  <a:pt x="294" y="58"/>
                </a:lnTo>
                <a:lnTo>
                  <a:pt x="294" y="58"/>
                </a:lnTo>
                <a:lnTo>
                  <a:pt x="242" y="82"/>
                </a:lnTo>
                <a:lnTo>
                  <a:pt x="196" y="100"/>
                </a:lnTo>
                <a:lnTo>
                  <a:pt x="196" y="1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39"/>
          <p:cNvSpPr>
            <a:spLocks/>
          </p:cNvSpPr>
          <p:nvPr/>
        </p:nvSpPr>
        <p:spPr bwMode="auto">
          <a:xfrm>
            <a:off x="4024313" y="3460750"/>
            <a:ext cx="1063625" cy="1117600"/>
          </a:xfrm>
          <a:custGeom>
            <a:avLst/>
            <a:gdLst>
              <a:gd name="T0" fmla="*/ 610 w 670"/>
              <a:gd name="T1" fmla="*/ 566 h 704"/>
              <a:gd name="T2" fmla="*/ 630 w 670"/>
              <a:gd name="T3" fmla="*/ 480 h 704"/>
              <a:gd name="T4" fmla="*/ 602 w 670"/>
              <a:gd name="T5" fmla="*/ 442 h 704"/>
              <a:gd name="T6" fmla="*/ 542 w 670"/>
              <a:gd name="T7" fmla="*/ 470 h 704"/>
              <a:gd name="T8" fmla="*/ 488 w 670"/>
              <a:gd name="T9" fmla="*/ 446 h 704"/>
              <a:gd name="T10" fmla="*/ 470 w 670"/>
              <a:gd name="T11" fmla="*/ 376 h 704"/>
              <a:gd name="T12" fmla="*/ 512 w 670"/>
              <a:gd name="T13" fmla="*/ 296 h 704"/>
              <a:gd name="T14" fmla="*/ 538 w 670"/>
              <a:gd name="T15" fmla="*/ 284 h 704"/>
              <a:gd name="T16" fmla="*/ 576 w 670"/>
              <a:gd name="T17" fmla="*/ 328 h 704"/>
              <a:gd name="T18" fmla="*/ 620 w 670"/>
              <a:gd name="T19" fmla="*/ 344 h 704"/>
              <a:gd name="T20" fmla="*/ 666 w 670"/>
              <a:gd name="T21" fmla="*/ 312 h 704"/>
              <a:gd name="T22" fmla="*/ 658 w 670"/>
              <a:gd name="T23" fmla="*/ 204 h 704"/>
              <a:gd name="T24" fmla="*/ 612 w 670"/>
              <a:gd name="T25" fmla="*/ 100 h 704"/>
              <a:gd name="T26" fmla="*/ 568 w 670"/>
              <a:gd name="T27" fmla="*/ 6 h 704"/>
              <a:gd name="T28" fmla="*/ 508 w 670"/>
              <a:gd name="T29" fmla="*/ 12 h 704"/>
              <a:gd name="T30" fmla="*/ 416 w 670"/>
              <a:gd name="T31" fmla="*/ 72 h 704"/>
              <a:gd name="T32" fmla="*/ 402 w 670"/>
              <a:gd name="T33" fmla="*/ 98 h 704"/>
              <a:gd name="T34" fmla="*/ 464 w 670"/>
              <a:gd name="T35" fmla="*/ 138 h 704"/>
              <a:gd name="T36" fmla="*/ 464 w 670"/>
              <a:gd name="T37" fmla="*/ 198 h 704"/>
              <a:gd name="T38" fmla="*/ 416 w 670"/>
              <a:gd name="T39" fmla="*/ 254 h 704"/>
              <a:gd name="T40" fmla="*/ 334 w 670"/>
              <a:gd name="T41" fmla="*/ 278 h 704"/>
              <a:gd name="T42" fmla="*/ 268 w 670"/>
              <a:gd name="T43" fmla="*/ 252 h 704"/>
              <a:gd name="T44" fmla="*/ 252 w 670"/>
              <a:gd name="T45" fmla="*/ 188 h 704"/>
              <a:gd name="T46" fmla="*/ 278 w 670"/>
              <a:gd name="T47" fmla="*/ 124 h 704"/>
              <a:gd name="T48" fmla="*/ 278 w 670"/>
              <a:gd name="T49" fmla="*/ 80 h 704"/>
              <a:gd name="T50" fmla="*/ 216 w 670"/>
              <a:gd name="T51" fmla="*/ 54 h 704"/>
              <a:gd name="T52" fmla="*/ 122 w 670"/>
              <a:gd name="T53" fmla="*/ 52 h 704"/>
              <a:gd name="T54" fmla="*/ 50 w 670"/>
              <a:gd name="T55" fmla="*/ 76 h 704"/>
              <a:gd name="T56" fmla="*/ 28 w 670"/>
              <a:gd name="T57" fmla="*/ 120 h 704"/>
              <a:gd name="T58" fmla="*/ 2 w 670"/>
              <a:gd name="T59" fmla="*/ 212 h 704"/>
              <a:gd name="T60" fmla="*/ 8 w 670"/>
              <a:gd name="T61" fmla="*/ 288 h 704"/>
              <a:gd name="T62" fmla="*/ 40 w 670"/>
              <a:gd name="T63" fmla="*/ 324 h 704"/>
              <a:gd name="T64" fmla="*/ 86 w 670"/>
              <a:gd name="T65" fmla="*/ 308 h 704"/>
              <a:gd name="T66" fmla="*/ 158 w 670"/>
              <a:gd name="T67" fmla="*/ 268 h 704"/>
              <a:gd name="T68" fmla="*/ 198 w 670"/>
              <a:gd name="T69" fmla="*/ 290 h 704"/>
              <a:gd name="T70" fmla="*/ 222 w 670"/>
              <a:gd name="T71" fmla="*/ 374 h 704"/>
              <a:gd name="T72" fmla="*/ 204 w 670"/>
              <a:gd name="T73" fmla="*/ 472 h 704"/>
              <a:gd name="T74" fmla="*/ 156 w 670"/>
              <a:gd name="T75" fmla="*/ 526 h 704"/>
              <a:gd name="T76" fmla="*/ 112 w 670"/>
              <a:gd name="T77" fmla="*/ 518 h 704"/>
              <a:gd name="T78" fmla="*/ 40 w 670"/>
              <a:gd name="T79" fmla="*/ 464 h 704"/>
              <a:gd name="T80" fmla="*/ 22 w 670"/>
              <a:gd name="T81" fmla="*/ 498 h 704"/>
              <a:gd name="T82" fmla="*/ 48 w 670"/>
              <a:gd name="T83" fmla="*/ 618 h 704"/>
              <a:gd name="T84" fmla="*/ 230 w 670"/>
              <a:gd name="T85" fmla="*/ 672 h 704"/>
              <a:gd name="T86" fmla="*/ 274 w 670"/>
              <a:gd name="T87" fmla="*/ 662 h 704"/>
              <a:gd name="T88" fmla="*/ 286 w 670"/>
              <a:gd name="T89" fmla="*/ 630 h 704"/>
              <a:gd name="T90" fmla="*/ 242 w 670"/>
              <a:gd name="T91" fmla="*/ 580 h 704"/>
              <a:gd name="T92" fmla="*/ 232 w 670"/>
              <a:gd name="T93" fmla="*/ 538 h 704"/>
              <a:gd name="T94" fmla="*/ 274 w 670"/>
              <a:gd name="T95" fmla="*/ 490 h 704"/>
              <a:gd name="T96" fmla="*/ 366 w 670"/>
              <a:gd name="T97" fmla="*/ 476 h 704"/>
              <a:gd name="T98" fmla="*/ 440 w 670"/>
              <a:gd name="T99" fmla="*/ 518 h 704"/>
              <a:gd name="T100" fmla="*/ 450 w 670"/>
              <a:gd name="T101" fmla="*/ 582 h 704"/>
              <a:gd name="T102" fmla="*/ 432 w 670"/>
              <a:gd name="T103" fmla="*/ 630 h 704"/>
              <a:gd name="T104" fmla="*/ 446 w 670"/>
              <a:gd name="T105" fmla="*/ 690 h 704"/>
              <a:gd name="T106" fmla="*/ 482 w 670"/>
              <a:gd name="T107" fmla="*/ 704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0" h="704">
                <a:moveTo>
                  <a:pt x="546" y="694"/>
                </a:moveTo>
                <a:lnTo>
                  <a:pt x="546" y="694"/>
                </a:lnTo>
                <a:lnTo>
                  <a:pt x="578" y="630"/>
                </a:lnTo>
                <a:lnTo>
                  <a:pt x="596" y="596"/>
                </a:lnTo>
                <a:lnTo>
                  <a:pt x="610" y="566"/>
                </a:lnTo>
                <a:lnTo>
                  <a:pt x="622" y="536"/>
                </a:lnTo>
                <a:lnTo>
                  <a:pt x="630" y="510"/>
                </a:lnTo>
                <a:lnTo>
                  <a:pt x="632" y="498"/>
                </a:lnTo>
                <a:lnTo>
                  <a:pt x="632" y="488"/>
                </a:lnTo>
                <a:lnTo>
                  <a:pt x="630" y="480"/>
                </a:lnTo>
                <a:lnTo>
                  <a:pt x="626" y="474"/>
                </a:lnTo>
                <a:lnTo>
                  <a:pt x="626" y="474"/>
                </a:lnTo>
                <a:lnTo>
                  <a:pt x="608" y="448"/>
                </a:lnTo>
                <a:lnTo>
                  <a:pt x="604" y="442"/>
                </a:lnTo>
                <a:lnTo>
                  <a:pt x="602" y="442"/>
                </a:lnTo>
                <a:lnTo>
                  <a:pt x="588" y="452"/>
                </a:lnTo>
                <a:lnTo>
                  <a:pt x="576" y="460"/>
                </a:lnTo>
                <a:lnTo>
                  <a:pt x="554" y="468"/>
                </a:lnTo>
                <a:lnTo>
                  <a:pt x="554" y="468"/>
                </a:lnTo>
                <a:lnTo>
                  <a:pt x="542" y="470"/>
                </a:lnTo>
                <a:lnTo>
                  <a:pt x="528" y="470"/>
                </a:lnTo>
                <a:lnTo>
                  <a:pt x="518" y="468"/>
                </a:lnTo>
                <a:lnTo>
                  <a:pt x="506" y="462"/>
                </a:lnTo>
                <a:lnTo>
                  <a:pt x="496" y="454"/>
                </a:lnTo>
                <a:lnTo>
                  <a:pt x="488" y="446"/>
                </a:lnTo>
                <a:lnTo>
                  <a:pt x="480" y="434"/>
                </a:lnTo>
                <a:lnTo>
                  <a:pt x="476" y="422"/>
                </a:lnTo>
                <a:lnTo>
                  <a:pt x="472" y="408"/>
                </a:lnTo>
                <a:lnTo>
                  <a:pt x="470" y="392"/>
                </a:lnTo>
                <a:lnTo>
                  <a:pt x="470" y="376"/>
                </a:lnTo>
                <a:lnTo>
                  <a:pt x="472" y="360"/>
                </a:lnTo>
                <a:lnTo>
                  <a:pt x="478" y="344"/>
                </a:lnTo>
                <a:lnTo>
                  <a:pt x="486" y="328"/>
                </a:lnTo>
                <a:lnTo>
                  <a:pt x="498" y="312"/>
                </a:lnTo>
                <a:lnTo>
                  <a:pt x="512" y="296"/>
                </a:lnTo>
                <a:lnTo>
                  <a:pt x="512" y="296"/>
                </a:lnTo>
                <a:lnTo>
                  <a:pt x="520" y="290"/>
                </a:lnTo>
                <a:lnTo>
                  <a:pt x="528" y="284"/>
                </a:lnTo>
                <a:lnTo>
                  <a:pt x="534" y="284"/>
                </a:lnTo>
                <a:lnTo>
                  <a:pt x="538" y="284"/>
                </a:lnTo>
                <a:lnTo>
                  <a:pt x="544" y="286"/>
                </a:lnTo>
                <a:lnTo>
                  <a:pt x="548" y="290"/>
                </a:lnTo>
                <a:lnTo>
                  <a:pt x="554" y="300"/>
                </a:lnTo>
                <a:lnTo>
                  <a:pt x="564" y="314"/>
                </a:lnTo>
                <a:lnTo>
                  <a:pt x="576" y="328"/>
                </a:lnTo>
                <a:lnTo>
                  <a:pt x="586" y="334"/>
                </a:lnTo>
                <a:lnTo>
                  <a:pt x="596" y="340"/>
                </a:lnTo>
                <a:lnTo>
                  <a:pt x="606" y="344"/>
                </a:lnTo>
                <a:lnTo>
                  <a:pt x="620" y="344"/>
                </a:lnTo>
                <a:lnTo>
                  <a:pt x="620" y="344"/>
                </a:lnTo>
                <a:lnTo>
                  <a:pt x="634" y="344"/>
                </a:lnTo>
                <a:lnTo>
                  <a:pt x="646" y="340"/>
                </a:lnTo>
                <a:lnTo>
                  <a:pt x="654" y="334"/>
                </a:lnTo>
                <a:lnTo>
                  <a:pt x="662" y="324"/>
                </a:lnTo>
                <a:lnTo>
                  <a:pt x="666" y="312"/>
                </a:lnTo>
                <a:lnTo>
                  <a:pt x="668" y="300"/>
                </a:lnTo>
                <a:lnTo>
                  <a:pt x="670" y="284"/>
                </a:lnTo>
                <a:lnTo>
                  <a:pt x="670" y="268"/>
                </a:lnTo>
                <a:lnTo>
                  <a:pt x="666" y="236"/>
                </a:lnTo>
                <a:lnTo>
                  <a:pt x="658" y="204"/>
                </a:lnTo>
                <a:lnTo>
                  <a:pt x="648" y="176"/>
                </a:lnTo>
                <a:lnTo>
                  <a:pt x="636" y="152"/>
                </a:lnTo>
                <a:lnTo>
                  <a:pt x="636" y="152"/>
                </a:lnTo>
                <a:lnTo>
                  <a:pt x="626" y="132"/>
                </a:lnTo>
                <a:lnTo>
                  <a:pt x="612" y="100"/>
                </a:lnTo>
                <a:lnTo>
                  <a:pt x="598" y="62"/>
                </a:lnTo>
                <a:lnTo>
                  <a:pt x="582" y="18"/>
                </a:lnTo>
                <a:lnTo>
                  <a:pt x="582" y="18"/>
                </a:lnTo>
                <a:lnTo>
                  <a:pt x="576" y="12"/>
                </a:lnTo>
                <a:lnTo>
                  <a:pt x="568" y="6"/>
                </a:lnTo>
                <a:lnTo>
                  <a:pt x="560" y="2"/>
                </a:lnTo>
                <a:lnTo>
                  <a:pt x="550" y="0"/>
                </a:lnTo>
                <a:lnTo>
                  <a:pt x="538" y="2"/>
                </a:lnTo>
                <a:lnTo>
                  <a:pt x="524" y="4"/>
                </a:lnTo>
                <a:lnTo>
                  <a:pt x="508" y="12"/>
                </a:lnTo>
                <a:lnTo>
                  <a:pt x="488" y="22"/>
                </a:lnTo>
                <a:lnTo>
                  <a:pt x="488" y="22"/>
                </a:lnTo>
                <a:lnTo>
                  <a:pt x="454" y="42"/>
                </a:lnTo>
                <a:lnTo>
                  <a:pt x="432" y="60"/>
                </a:lnTo>
                <a:lnTo>
                  <a:pt x="416" y="72"/>
                </a:lnTo>
                <a:lnTo>
                  <a:pt x="406" y="82"/>
                </a:lnTo>
                <a:lnTo>
                  <a:pt x="402" y="90"/>
                </a:lnTo>
                <a:lnTo>
                  <a:pt x="402" y="94"/>
                </a:lnTo>
                <a:lnTo>
                  <a:pt x="402" y="98"/>
                </a:lnTo>
                <a:lnTo>
                  <a:pt x="402" y="98"/>
                </a:lnTo>
                <a:lnTo>
                  <a:pt x="418" y="102"/>
                </a:lnTo>
                <a:lnTo>
                  <a:pt x="434" y="110"/>
                </a:lnTo>
                <a:lnTo>
                  <a:pt x="450" y="122"/>
                </a:lnTo>
                <a:lnTo>
                  <a:pt x="458" y="130"/>
                </a:lnTo>
                <a:lnTo>
                  <a:pt x="464" y="138"/>
                </a:lnTo>
                <a:lnTo>
                  <a:pt x="468" y="148"/>
                </a:lnTo>
                <a:lnTo>
                  <a:pt x="472" y="158"/>
                </a:lnTo>
                <a:lnTo>
                  <a:pt x="472" y="170"/>
                </a:lnTo>
                <a:lnTo>
                  <a:pt x="470" y="184"/>
                </a:lnTo>
                <a:lnTo>
                  <a:pt x="464" y="198"/>
                </a:lnTo>
                <a:lnTo>
                  <a:pt x="456" y="214"/>
                </a:lnTo>
                <a:lnTo>
                  <a:pt x="456" y="214"/>
                </a:lnTo>
                <a:lnTo>
                  <a:pt x="444" y="230"/>
                </a:lnTo>
                <a:lnTo>
                  <a:pt x="430" y="244"/>
                </a:lnTo>
                <a:lnTo>
                  <a:pt x="416" y="254"/>
                </a:lnTo>
                <a:lnTo>
                  <a:pt x="400" y="264"/>
                </a:lnTo>
                <a:lnTo>
                  <a:pt x="384" y="270"/>
                </a:lnTo>
                <a:lnTo>
                  <a:pt x="366" y="276"/>
                </a:lnTo>
                <a:lnTo>
                  <a:pt x="350" y="278"/>
                </a:lnTo>
                <a:lnTo>
                  <a:pt x="334" y="278"/>
                </a:lnTo>
                <a:lnTo>
                  <a:pt x="318" y="276"/>
                </a:lnTo>
                <a:lnTo>
                  <a:pt x="304" y="274"/>
                </a:lnTo>
                <a:lnTo>
                  <a:pt x="290" y="268"/>
                </a:lnTo>
                <a:lnTo>
                  <a:pt x="278" y="260"/>
                </a:lnTo>
                <a:lnTo>
                  <a:pt x="268" y="252"/>
                </a:lnTo>
                <a:lnTo>
                  <a:pt x="260" y="242"/>
                </a:lnTo>
                <a:lnTo>
                  <a:pt x="256" y="228"/>
                </a:lnTo>
                <a:lnTo>
                  <a:pt x="252" y="214"/>
                </a:lnTo>
                <a:lnTo>
                  <a:pt x="252" y="214"/>
                </a:lnTo>
                <a:lnTo>
                  <a:pt x="252" y="188"/>
                </a:lnTo>
                <a:lnTo>
                  <a:pt x="256" y="170"/>
                </a:lnTo>
                <a:lnTo>
                  <a:pt x="260" y="154"/>
                </a:lnTo>
                <a:lnTo>
                  <a:pt x="266" y="144"/>
                </a:lnTo>
                <a:lnTo>
                  <a:pt x="274" y="134"/>
                </a:lnTo>
                <a:lnTo>
                  <a:pt x="278" y="124"/>
                </a:lnTo>
                <a:lnTo>
                  <a:pt x="284" y="112"/>
                </a:lnTo>
                <a:lnTo>
                  <a:pt x="284" y="98"/>
                </a:lnTo>
                <a:lnTo>
                  <a:pt x="284" y="98"/>
                </a:lnTo>
                <a:lnTo>
                  <a:pt x="282" y="88"/>
                </a:lnTo>
                <a:lnTo>
                  <a:pt x="278" y="80"/>
                </a:lnTo>
                <a:lnTo>
                  <a:pt x="270" y="74"/>
                </a:lnTo>
                <a:lnTo>
                  <a:pt x="260" y="66"/>
                </a:lnTo>
                <a:lnTo>
                  <a:pt x="248" y="62"/>
                </a:lnTo>
                <a:lnTo>
                  <a:pt x="232" y="56"/>
                </a:lnTo>
                <a:lnTo>
                  <a:pt x="216" y="54"/>
                </a:lnTo>
                <a:lnTo>
                  <a:pt x="200" y="50"/>
                </a:lnTo>
                <a:lnTo>
                  <a:pt x="180" y="50"/>
                </a:lnTo>
                <a:lnTo>
                  <a:pt x="162" y="48"/>
                </a:lnTo>
                <a:lnTo>
                  <a:pt x="142" y="50"/>
                </a:lnTo>
                <a:lnTo>
                  <a:pt x="122" y="52"/>
                </a:lnTo>
                <a:lnTo>
                  <a:pt x="104" y="56"/>
                </a:lnTo>
                <a:lnTo>
                  <a:pt x="84" y="62"/>
                </a:lnTo>
                <a:lnTo>
                  <a:pt x="66" y="68"/>
                </a:lnTo>
                <a:lnTo>
                  <a:pt x="50" y="76"/>
                </a:lnTo>
                <a:lnTo>
                  <a:pt x="50" y="76"/>
                </a:lnTo>
                <a:lnTo>
                  <a:pt x="42" y="80"/>
                </a:lnTo>
                <a:lnTo>
                  <a:pt x="42" y="80"/>
                </a:lnTo>
                <a:lnTo>
                  <a:pt x="36" y="102"/>
                </a:lnTo>
                <a:lnTo>
                  <a:pt x="28" y="120"/>
                </a:lnTo>
                <a:lnTo>
                  <a:pt x="28" y="120"/>
                </a:lnTo>
                <a:lnTo>
                  <a:pt x="20" y="138"/>
                </a:lnTo>
                <a:lnTo>
                  <a:pt x="14" y="158"/>
                </a:lnTo>
                <a:lnTo>
                  <a:pt x="8" y="176"/>
                </a:lnTo>
                <a:lnTo>
                  <a:pt x="4" y="194"/>
                </a:lnTo>
                <a:lnTo>
                  <a:pt x="2" y="212"/>
                </a:lnTo>
                <a:lnTo>
                  <a:pt x="0" y="228"/>
                </a:lnTo>
                <a:lnTo>
                  <a:pt x="0" y="244"/>
                </a:lnTo>
                <a:lnTo>
                  <a:pt x="2" y="260"/>
                </a:lnTo>
                <a:lnTo>
                  <a:pt x="4" y="274"/>
                </a:lnTo>
                <a:lnTo>
                  <a:pt x="8" y="288"/>
                </a:lnTo>
                <a:lnTo>
                  <a:pt x="12" y="298"/>
                </a:lnTo>
                <a:lnTo>
                  <a:pt x="18" y="308"/>
                </a:lnTo>
                <a:lnTo>
                  <a:pt x="24" y="316"/>
                </a:lnTo>
                <a:lnTo>
                  <a:pt x="32" y="320"/>
                </a:lnTo>
                <a:lnTo>
                  <a:pt x="40" y="324"/>
                </a:lnTo>
                <a:lnTo>
                  <a:pt x="50" y="324"/>
                </a:lnTo>
                <a:lnTo>
                  <a:pt x="50" y="324"/>
                </a:lnTo>
                <a:lnTo>
                  <a:pt x="60" y="322"/>
                </a:lnTo>
                <a:lnTo>
                  <a:pt x="68" y="318"/>
                </a:lnTo>
                <a:lnTo>
                  <a:pt x="86" y="308"/>
                </a:lnTo>
                <a:lnTo>
                  <a:pt x="118" y="284"/>
                </a:lnTo>
                <a:lnTo>
                  <a:pt x="134" y="274"/>
                </a:lnTo>
                <a:lnTo>
                  <a:pt x="142" y="270"/>
                </a:lnTo>
                <a:lnTo>
                  <a:pt x="150" y="268"/>
                </a:lnTo>
                <a:lnTo>
                  <a:pt x="158" y="268"/>
                </a:lnTo>
                <a:lnTo>
                  <a:pt x="168" y="270"/>
                </a:lnTo>
                <a:lnTo>
                  <a:pt x="178" y="274"/>
                </a:lnTo>
                <a:lnTo>
                  <a:pt x="188" y="280"/>
                </a:lnTo>
                <a:lnTo>
                  <a:pt x="188" y="280"/>
                </a:lnTo>
                <a:lnTo>
                  <a:pt x="198" y="290"/>
                </a:lnTo>
                <a:lnTo>
                  <a:pt x="206" y="304"/>
                </a:lnTo>
                <a:lnTo>
                  <a:pt x="212" y="318"/>
                </a:lnTo>
                <a:lnTo>
                  <a:pt x="218" y="336"/>
                </a:lnTo>
                <a:lnTo>
                  <a:pt x="220" y="354"/>
                </a:lnTo>
                <a:lnTo>
                  <a:pt x="222" y="374"/>
                </a:lnTo>
                <a:lnTo>
                  <a:pt x="220" y="394"/>
                </a:lnTo>
                <a:lnTo>
                  <a:pt x="218" y="414"/>
                </a:lnTo>
                <a:lnTo>
                  <a:pt x="216" y="434"/>
                </a:lnTo>
                <a:lnTo>
                  <a:pt x="210" y="454"/>
                </a:lnTo>
                <a:lnTo>
                  <a:pt x="204" y="472"/>
                </a:lnTo>
                <a:lnTo>
                  <a:pt x="196" y="488"/>
                </a:lnTo>
                <a:lnTo>
                  <a:pt x="188" y="502"/>
                </a:lnTo>
                <a:lnTo>
                  <a:pt x="178" y="514"/>
                </a:lnTo>
                <a:lnTo>
                  <a:pt x="168" y="522"/>
                </a:lnTo>
                <a:lnTo>
                  <a:pt x="156" y="526"/>
                </a:lnTo>
                <a:lnTo>
                  <a:pt x="156" y="526"/>
                </a:lnTo>
                <a:lnTo>
                  <a:pt x="144" y="528"/>
                </a:lnTo>
                <a:lnTo>
                  <a:pt x="134" y="528"/>
                </a:lnTo>
                <a:lnTo>
                  <a:pt x="122" y="524"/>
                </a:lnTo>
                <a:lnTo>
                  <a:pt x="112" y="518"/>
                </a:lnTo>
                <a:lnTo>
                  <a:pt x="92" y="506"/>
                </a:lnTo>
                <a:lnTo>
                  <a:pt x="74" y="490"/>
                </a:lnTo>
                <a:lnTo>
                  <a:pt x="60" y="476"/>
                </a:lnTo>
                <a:lnTo>
                  <a:pt x="46" y="466"/>
                </a:lnTo>
                <a:lnTo>
                  <a:pt x="40" y="464"/>
                </a:lnTo>
                <a:lnTo>
                  <a:pt x="36" y="464"/>
                </a:lnTo>
                <a:lnTo>
                  <a:pt x="32" y="466"/>
                </a:lnTo>
                <a:lnTo>
                  <a:pt x="28" y="474"/>
                </a:lnTo>
                <a:lnTo>
                  <a:pt x="28" y="474"/>
                </a:lnTo>
                <a:lnTo>
                  <a:pt x="22" y="498"/>
                </a:lnTo>
                <a:lnTo>
                  <a:pt x="16" y="530"/>
                </a:lnTo>
                <a:lnTo>
                  <a:pt x="12" y="568"/>
                </a:lnTo>
                <a:lnTo>
                  <a:pt x="12" y="606"/>
                </a:lnTo>
                <a:lnTo>
                  <a:pt x="12" y="606"/>
                </a:lnTo>
                <a:lnTo>
                  <a:pt x="48" y="618"/>
                </a:lnTo>
                <a:lnTo>
                  <a:pt x="86" y="630"/>
                </a:lnTo>
                <a:lnTo>
                  <a:pt x="126" y="644"/>
                </a:lnTo>
                <a:lnTo>
                  <a:pt x="164" y="658"/>
                </a:lnTo>
                <a:lnTo>
                  <a:pt x="200" y="666"/>
                </a:lnTo>
                <a:lnTo>
                  <a:pt x="230" y="672"/>
                </a:lnTo>
                <a:lnTo>
                  <a:pt x="244" y="672"/>
                </a:lnTo>
                <a:lnTo>
                  <a:pt x="256" y="670"/>
                </a:lnTo>
                <a:lnTo>
                  <a:pt x="266" y="668"/>
                </a:lnTo>
                <a:lnTo>
                  <a:pt x="274" y="662"/>
                </a:lnTo>
                <a:lnTo>
                  <a:pt x="274" y="662"/>
                </a:lnTo>
                <a:lnTo>
                  <a:pt x="282" y="654"/>
                </a:lnTo>
                <a:lnTo>
                  <a:pt x="286" y="646"/>
                </a:lnTo>
                <a:lnTo>
                  <a:pt x="288" y="640"/>
                </a:lnTo>
                <a:lnTo>
                  <a:pt x="288" y="634"/>
                </a:lnTo>
                <a:lnTo>
                  <a:pt x="286" y="630"/>
                </a:lnTo>
                <a:lnTo>
                  <a:pt x="284" y="624"/>
                </a:lnTo>
                <a:lnTo>
                  <a:pt x="274" y="614"/>
                </a:lnTo>
                <a:lnTo>
                  <a:pt x="262" y="604"/>
                </a:lnTo>
                <a:lnTo>
                  <a:pt x="248" y="588"/>
                </a:lnTo>
                <a:lnTo>
                  <a:pt x="242" y="580"/>
                </a:lnTo>
                <a:lnTo>
                  <a:pt x="238" y="570"/>
                </a:lnTo>
                <a:lnTo>
                  <a:pt x="234" y="558"/>
                </a:lnTo>
                <a:lnTo>
                  <a:pt x="232" y="544"/>
                </a:lnTo>
                <a:lnTo>
                  <a:pt x="232" y="544"/>
                </a:lnTo>
                <a:lnTo>
                  <a:pt x="232" y="538"/>
                </a:lnTo>
                <a:lnTo>
                  <a:pt x="232" y="530"/>
                </a:lnTo>
                <a:lnTo>
                  <a:pt x="238" y="518"/>
                </a:lnTo>
                <a:lnTo>
                  <a:pt x="246" y="508"/>
                </a:lnTo>
                <a:lnTo>
                  <a:pt x="258" y="498"/>
                </a:lnTo>
                <a:lnTo>
                  <a:pt x="274" y="490"/>
                </a:lnTo>
                <a:lnTo>
                  <a:pt x="290" y="482"/>
                </a:lnTo>
                <a:lnTo>
                  <a:pt x="308" y="478"/>
                </a:lnTo>
                <a:lnTo>
                  <a:pt x="328" y="476"/>
                </a:lnTo>
                <a:lnTo>
                  <a:pt x="348" y="474"/>
                </a:lnTo>
                <a:lnTo>
                  <a:pt x="366" y="476"/>
                </a:lnTo>
                <a:lnTo>
                  <a:pt x="386" y="480"/>
                </a:lnTo>
                <a:lnTo>
                  <a:pt x="402" y="486"/>
                </a:lnTo>
                <a:lnTo>
                  <a:pt x="418" y="494"/>
                </a:lnTo>
                <a:lnTo>
                  <a:pt x="430" y="504"/>
                </a:lnTo>
                <a:lnTo>
                  <a:pt x="440" y="518"/>
                </a:lnTo>
                <a:lnTo>
                  <a:pt x="442" y="526"/>
                </a:lnTo>
                <a:lnTo>
                  <a:pt x="444" y="534"/>
                </a:lnTo>
                <a:lnTo>
                  <a:pt x="444" y="534"/>
                </a:lnTo>
                <a:lnTo>
                  <a:pt x="450" y="564"/>
                </a:lnTo>
                <a:lnTo>
                  <a:pt x="450" y="582"/>
                </a:lnTo>
                <a:lnTo>
                  <a:pt x="448" y="594"/>
                </a:lnTo>
                <a:lnTo>
                  <a:pt x="444" y="600"/>
                </a:lnTo>
                <a:lnTo>
                  <a:pt x="438" y="608"/>
                </a:lnTo>
                <a:lnTo>
                  <a:pt x="434" y="616"/>
                </a:lnTo>
                <a:lnTo>
                  <a:pt x="432" y="630"/>
                </a:lnTo>
                <a:lnTo>
                  <a:pt x="434" y="652"/>
                </a:lnTo>
                <a:lnTo>
                  <a:pt x="434" y="652"/>
                </a:lnTo>
                <a:lnTo>
                  <a:pt x="438" y="674"/>
                </a:lnTo>
                <a:lnTo>
                  <a:pt x="442" y="682"/>
                </a:lnTo>
                <a:lnTo>
                  <a:pt x="446" y="690"/>
                </a:lnTo>
                <a:lnTo>
                  <a:pt x="450" y="694"/>
                </a:lnTo>
                <a:lnTo>
                  <a:pt x="454" y="698"/>
                </a:lnTo>
                <a:lnTo>
                  <a:pt x="460" y="702"/>
                </a:lnTo>
                <a:lnTo>
                  <a:pt x="468" y="704"/>
                </a:lnTo>
                <a:lnTo>
                  <a:pt x="482" y="704"/>
                </a:lnTo>
                <a:lnTo>
                  <a:pt x="500" y="702"/>
                </a:lnTo>
                <a:lnTo>
                  <a:pt x="546" y="694"/>
                </a:lnTo>
                <a:lnTo>
                  <a:pt x="546" y="69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5554663" y="3536950"/>
            <a:ext cx="1546225" cy="1047750"/>
          </a:xfrm>
          <a:custGeom>
            <a:avLst/>
            <a:gdLst>
              <a:gd name="T0" fmla="*/ 754 w 974"/>
              <a:gd name="T1" fmla="*/ 576 h 660"/>
              <a:gd name="T2" fmla="*/ 756 w 974"/>
              <a:gd name="T3" fmla="*/ 500 h 660"/>
              <a:gd name="T4" fmla="*/ 796 w 974"/>
              <a:gd name="T5" fmla="*/ 386 h 660"/>
              <a:gd name="T6" fmla="*/ 820 w 974"/>
              <a:gd name="T7" fmla="*/ 416 h 660"/>
              <a:gd name="T8" fmla="*/ 864 w 974"/>
              <a:gd name="T9" fmla="*/ 458 h 660"/>
              <a:gd name="T10" fmla="*/ 902 w 974"/>
              <a:gd name="T11" fmla="*/ 460 h 660"/>
              <a:gd name="T12" fmla="*/ 942 w 974"/>
              <a:gd name="T13" fmla="*/ 430 h 660"/>
              <a:gd name="T14" fmla="*/ 970 w 974"/>
              <a:gd name="T15" fmla="*/ 366 h 660"/>
              <a:gd name="T16" fmla="*/ 972 w 974"/>
              <a:gd name="T17" fmla="*/ 298 h 660"/>
              <a:gd name="T18" fmla="*/ 950 w 974"/>
              <a:gd name="T19" fmla="*/ 246 h 660"/>
              <a:gd name="T20" fmla="*/ 918 w 974"/>
              <a:gd name="T21" fmla="*/ 232 h 660"/>
              <a:gd name="T22" fmla="*/ 842 w 974"/>
              <a:gd name="T23" fmla="*/ 236 h 660"/>
              <a:gd name="T24" fmla="*/ 820 w 974"/>
              <a:gd name="T25" fmla="*/ 208 h 660"/>
              <a:gd name="T26" fmla="*/ 816 w 974"/>
              <a:gd name="T27" fmla="*/ 90 h 660"/>
              <a:gd name="T28" fmla="*/ 784 w 974"/>
              <a:gd name="T29" fmla="*/ 18 h 660"/>
              <a:gd name="T30" fmla="*/ 712 w 974"/>
              <a:gd name="T31" fmla="*/ 0 h 660"/>
              <a:gd name="T32" fmla="*/ 650 w 974"/>
              <a:gd name="T33" fmla="*/ 4 h 660"/>
              <a:gd name="T34" fmla="*/ 610 w 974"/>
              <a:gd name="T35" fmla="*/ 24 h 660"/>
              <a:gd name="T36" fmla="*/ 600 w 974"/>
              <a:gd name="T37" fmla="*/ 50 h 660"/>
              <a:gd name="T38" fmla="*/ 640 w 974"/>
              <a:gd name="T39" fmla="*/ 116 h 660"/>
              <a:gd name="T40" fmla="*/ 656 w 974"/>
              <a:gd name="T41" fmla="*/ 158 h 660"/>
              <a:gd name="T42" fmla="*/ 644 w 974"/>
              <a:gd name="T43" fmla="*/ 188 h 660"/>
              <a:gd name="T44" fmla="*/ 590 w 974"/>
              <a:gd name="T45" fmla="*/ 216 h 660"/>
              <a:gd name="T46" fmla="*/ 510 w 974"/>
              <a:gd name="T47" fmla="*/ 218 h 660"/>
              <a:gd name="T48" fmla="*/ 438 w 974"/>
              <a:gd name="T49" fmla="*/ 196 h 660"/>
              <a:gd name="T50" fmla="*/ 398 w 974"/>
              <a:gd name="T51" fmla="*/ 156 h 660"/>
              <a:gd name="T52" fmla="*/ 400 w 974"/>
              <a:gd name="T53" fmla="*/ 122 h 660"/>
              <a:gd name="T54" fmla="*/ 448 w 974"/>
              <a:gd name="T55" fmla="*/ 58 h 660"/>
              <a:gd name="T56" fmla="*/ 458 w 974"/>
              <a:gd name="T57" fmla="*/ 32 h 660"/>
              <a:gd name="T58" fmla="*/ 418 w 974"/>
              <a:gd name="T59" fmla="*/ 20 h 660"/>
              <a:gd name="T60" fmla="*/ 302 w 974"/>
              <a:gd name="T61" fmla="*/ 14 h 660"/>
              <a:gd name="T62" fmla="*/ 276 w 974"/>
              <a:gd name="T63" fmla="*/ 96 h 660"/>
              <a:gd name="T64" fmla="*/ 250 w 974"/>
              <a:gd name="T65" fmla="*/ 224 h 660"/>
              <a:gd name="T66" fmla="*/ 228 w 974"/>
              <a:gd name="T67" fmla="*/ 254 h 660"/>
              <a:gd name="T68" fmla="*/ 184 w 974"/>
              <a:gd name="T69" fmla="*/ 258 h 660"/>
              <a:gd name="T70" fmla="*/ 116 w 974"/>
              <a:gd name="T71" fmla="*/ 238 h 660"/>
              <a:gd name="T72" fmla="*/ 60 w 974"/>
              <a:gd name="T73" fmla="*/ 260 h 660"/>
              <a:gd name="T74" fmla="*/ 10 w 974"/>
              <a:gd name="T75" fmla="*/ 318 h 660"/>
              <a:gd name="T76" fmla="*/ 0 w 974"/>
              <a:gd name="T77" fmla="*/ 352 h 660"/>
              <a:gd name="T78" fmla="*/ 24 w 974"/>
              <a:gd name="T79" fmla="*/ 366 h 660"/>
              <a:gd name="T80" fmla="*/ 156 w 974"/>
              <a:gd name="T81" fmla="*/ 360 h 660"/>
              <a:gd name="T82" fmla="*/ 248 w 974"/>
              <a:gd name="T83" fmla="*/ 366 h 660"/>
              <a:gd name="T84" fmla="*/ 280 w 974"/>
              <a:gd name="T85" fmla="*/ 384 h 660"/>
              <a:gd name="T86" fmla="*/ 294 w 974"/>
              <a:gd name="T87" fmla="*/ 426 h 660"/>
              <a:gd name="T88" fmla="*/ 266 w 974"/>
              <a:gd name="T89" fmla="*/ 524 h 660"/>
              <a:gd name="T90" fmla="*/ 342 w 974"/>
              <a:gd name="T91" fmla="*/ 602 h 660"/>
              <a:gd name="T92" fmla="*/ 428 w 974"/>
              <a:gd name="T93" fmla="*/ 630 h 660"/>
              <a:gd name="T94" fmla="*/ 452 w 974"/>
              <a:gd name="T95" fmla="*/ 624 h 660"/>
              <a:gd name="T96" fmla="*/ 476 w 974"/>
              <a:gd name="T97" fmla="*/ 588 h 660"/>
              <a:gd name="T98" fmla="*/ 450 w 974"/>
              <a:gd name="T99" fmla="*/ 530 h 660"/>
              <a:gd name="T100" fmla="*/ 438 w 974"/>
              <a:gd name="T101" fmla="*/ 482 h 660"/>
              <a:gd name="T102" fmla="*/ 460 w 974"/>
              <a:gd name="T103" fmla="*/ 446 h 660"/>
              <a:gd name="T104" fmla="*/ 510 w 974"/>
              <a:gd name="T105" fmla="*/ 430 h 660"/>
              <a:gd name="T106" fmla="*/ 576 w 974"/>
              <a:gd name="T107" fmla="*/ 444 h 660"/>
              <a:gd name="T108" fmla="*/ 626 w 974"/>
              <a:gd name="T109" fmla="*/ 476 h 660"/>
              <a:gd name="T110" fmla="*/ 652 w 974"/>
              <a:gd name="T111" fmla="*/ 512 h 660"/>
              <a:gd name="T112" fmla="*/ 630 w 974"/>
              <a:gd name="T113" fmla="*/ 542 h 660"/>
              <a:gd name="T114" fmla="*/ 602 w 974"/>
              <a:gd name="T115" fmla="*/ 590 h 660"/>
              <a:gd name="T116" fmla="*/ 604 w 974"/>
              <a:gd name="T117" fmla="*/ 628 h 660"/>
              <a:gd name="T118" fmla="*/ 638 w 974"/>
              <a:gd name="T119" fmla="*/ 656 h 660"/>
              <a:gd name="T120" fmla="*/ 720 w 974"/>
              <a:gd name="T121" fmla="*/ 654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74" h="660">
                <a:moveTo>
                  <a:pt x="768" y="636"/>
                </a:moveTo>
                <a:lnTo>
                  <a:pt x="768" y="636"/>
                </a:lnTo>
                <a:lnTo>
                  <a:pt x="760" y="606"/>
                </a:lnTo>
                <a:lnTo>
                  <a:pt x="754" y="576"/>
                </a:lnTo>
                <a:lnTo>
                  <a:pt x="754" y="576"/>
                </a:lnTo>
                <a:lnTo>
                  <a:pt x="752" y="550"/>
                </a:lnTo>
                <a:lnTo>
                  <a:pt x="752" y="526"/>
                </a:lnTo>
                <a:lnTo>
                  <a:pt x="756" y="500"/>
                </a:lnTo>
                <a:lnTo>
                  <a:pt x="762" y="476"/>
                </a:lnTo>
                <a:lnTo>
                  <a:pt x="770" y="452"/>
                </a:lnTo>
                <a:lnTo>
                  <a:pt x="778" y="428"/>
                </a:lnTo>
                <a:lnTo>
                  <a:pt x="796" y="386"/>
                </a:lnTo>
                <a:lnTo>
                  <a:pt x="796" y="386"/>
                </a:lnTo>
                <a:lnTo>
                  <a:pt x="802" y="390"/>
                </a:lnTo>
                <a:lnTo>
                  <a:pt x="810" y="402"/>
                </a:lnTo>
                <a:lnTo>
                  <a:pt x="820" y="416"/>
                </a:lnTo>
                <a:lnTo>
                  <a:pt x="834" y="432"/>
                </a:lnTo>
                <a:lnTo>
                  <a:pt x="848" y="446"/>
                </a:lnTo>
                <a:lnTo>
                  <a:pt x="856" y="452"/>
                </a:lnTo>
                <a:lnTo>
                  <a:pt x="864" y="458"/>
                </a:lnTo>
                <a:lnTo>
                  <a:pt x="872" y="462"/>
                </a:lnTo>
                <a:lnTo>
                  <a:pt x="882" y="462"/>
                </a:lnTo>
                <a:lnTo>
                  <a:pt x="892" y="462"/>
                </a:lnTo>
                <a:lnTo>
                  <a:pt x="902" y="460"/>
                </a:lnTo>
                <a:lnTo>
                  <a:pt x="902" y="460"/>
                </a:lnTo>
                <a:lnTo>
                  <a:pt x="918" y="452"/>
                </a:lnTo>
                <a:lnTo>
                  <a:pt x="930" y="442"/>
                </a:lnTo>
                <a:lnTo>
                  <a:pt x="942" y="430"/>
                </a:lnTo>
                <a:lnTo>
                  <a:pt x="952" y="416"/>
                </a:lnTo>
                <a:lnTo>
                  <a:pt x="960" y="400"/>
                </a:lnTo>
                <a:lnTo>
                  <a:pt x="966" y="384"/>
                </a:lnTo>
                <a:lnTo>
                  <a:pt x="970" y="366"/>
                </a:lnTo>
                <a:lnTo>
                  <a:pt x="972" y="348"/>
                </a:lnTo>
                <a:lnTo>
                  <a:pt x="974" y="332"/>
                </a:lnTo>
                <a:lnTo>
                  <a:pt x="974" y="314"/>
                </a:lnTo>
                <a:lnTo>
                  <a:pt x="972" y="298"/>
                </a:lnTo>
                <a:lnTo>
                  <a:pt x="968" y="282"/>
                </a:lnTo>
                <a:lnTo>
                  <a:pt x="964" y="268"/>
                </a:lnTo>
                <a:lnTo>
                  <a:pt x="958" y="256"/>
                </a:lnTo>
                <a:lnTo>
                  <a:pt x="950" y="246"/>
                </a:lnTo>
                <a:lnTo>
                  <a:pt x="942" y="238"/>
                </a:lnTo>
                <a:lnTo>
                  <a:pt x="942" y="238"/>
                </a:lnTo>
                <a:lnTo>
                  <a:pt x="932" y="234"/>
                </a:lnTo>
                <a:lnTo>
                  <a:pt x="918" y="232"/>
                </a:lnTo>
                <a:lnTo>
                  <a:pt x="900" y="230"/>
                </a:lnTo>
                <a:lnTo>
                  <a:pt x="880" y="232"/>
                </a:lnTo>
                <a:lnTo>
                  <a:pt x="860" y="232"/>
                </a:lnTo>
                <a:lnTo>
                  <a:pt x="842" y="236"/>
                </a:lnTo>
                <a:lnTo>
                  <a:pt x="826" y="238"/>
                </a:lnTo>
                <a:lnTo>
                  <a:pt x="814" y="244"/>
                </a:lnTo>
                <a:lnTo>
                  <a:pt x="814" y="244"/>
                </a:lnTo>
                <a:lnTo>
                  <a:pt x="820" y="208"/>
                </a:lnTo>
                <a:lnTo>
                  <a:pt x="822" y="168"/>
                </a:lnTo>
                <a:lnTo>
                  <a:pt x="822" y="168"/>
                </a:lnTo>
                <a:lnTo>
                  <a:pt x="820" y="128"/>
                </a:lnTo>
                <a:lnTo>
                  <a:pt x="816" y="90"/>
                </a:lnTo>
                <a:lnTo>
                  <a:pt x="810" y="58"/>
                </a:lnTo>
                <a:lnTo>
                  <a:pt x="802" y="26"/>
                </a:lnTo>
                <a:lnTo>
                  <a:pt x="802" y="26"/>
                </a:lnTo>
                <a:lnTo>
                  <a:pt x="784" y="18"/>
                </a:lnTo>
                <a:lnTo>
                  <a:pt x="766" y="12"/>
                </a:lnTo>
                <a:lnTo>
                  <a:pt x="746" y="8"/>
                </a:lnTo>
                <a:lnTo>
                  <a:pt x="728" y="4"/>
                </a:lnTo>
                <a:lnTo>
                  <a:pt x="712" y="0"/>
                </a:lnTo>
                <a:lnTo>
                  <a:pt x="694" y="0"/>
                </a:lnTo>
                <a:lnTo>
                  <a:pt x="678" y="0"/>
                </a:lnTo>
                <a:lnTo>
                  <a:pt x="664" y="0"/>
                </a:lnTo>
                <a:lnTo>
                  <a:pt x="650" y="4"/>
                </a:lnTo>
                <a:lnTo>
                  <a:pt x="636" y="6"/>
                </a:lnTo>
                <a:lnTo>
                  <a:pt x="626" y="12"/>
                </a:lnTo>
                <a:lnTo>
                  <a:pt x="616" y="16"/>
                </a:lnTo>
                <a:lnTo>
                  <a:pt x="610" y="24"/>
                </a:lnTo>
                <a:lnTo>
                  <a:pt x="604" y="32"/>
                </a:lnTo>
                <a:lnTo>
                  <a:pt x="600" y="40"/>
                </a:lnTo>
                <a:lnTo>
                  <a:pt x="600" y="50"/>
                </a:lnTo>
                <a:lnTo>
                  <a:pt x="600" y="50"/>
                </a:lnTo>
                <a:lnTo>
                  <a:pt x="602" y="58"/>
                </a:lnTo>
                <a:lnTo>
                  <a:pt x="606" y="68"/>
                </a:lnTo>
                <a:lnTo>
                  <a:pt x="616" y="86"/>
                </a:lnTo>
                <a:lnTo>
                  <a:pt x="640" y="116"/>
                </a:lnTo>
                <a:lnTo>
                  <a:pt x="650" y="132"/>
                </a:lnTo>
                <a:lnTo>
                  <a:pt x="654" y="140"/>
                </a:lnTo>
                <a:lnTo>
                  <a:pt x="656" y="148"/>
                </a:lnTo>
                <a:lnTo>
                  <a:pt x="656" y="158"/>
                </a:lnTo>
                <a:lnTo>
                  <a:pt x="654" y="168"/>
                </a:lnTo>
                <a:lnTo>
                  <a:pt x="650" y="178"/>
                </a:lnTo>
                <a:lnTo>
                  <a:pt x="644" y="188"/>
                </a:lnTo>
                <a:lnTo>
                  <a:pt x="644" y="188"/>
                </a:lnTo>
                <a:lnTo>
                  <a:pt x="634" y="198"/>
                </a:lnTo>
                <a:lnTo>
                  <a:pt x="622" y="206"/>
                </a:lnTo>
                <a:lnTo>
                  <a:pt x="606" y="212"/>
                </a:lnTo>
                <a:lnTo>
                  <a:pt x="590" y="216"/>
                </a:lnTo>
                <a:lnTo>
                  <a:pt x="570" y="220"/>
                </a:lnTo>
                <a:lnTo>
                  <a:pt x="552" y="220"/>
                </a:lnTo>
                <a:lnTo>
                  <a:pt x="530" y="220"/>
                </a:lnTo>
                <a:lnTo>
                  <a:pt x="510" y="218"/>
                </a:lnTo>
                <a:lnTo>
                  <a:pt x="490" y="214"/>
                </a:lnTo>
                <a:lnTo>
                  <a:pt x="472" y="210"/>
                </a:lnTo>
                <a:lnTo>
                  <a:pt x="454" y="204"/>
                </a:lnTo>
                <a:lnTo>
                  <a:pt x="438" y="196"/>
                </a:lnTo>
                <a:lnTo>
                  <a:pt x="422" y="188"/>
                </a:lnTo>
                <a:lnTo>
                  <a:pt x="412" y="178"/>
                </a:lnTo>
                <a:lnTo>
                  <a:pt x="402" y="168"/>
                </a:lnTo>
                <a:lnTo>
                  <a:pt x="398" y="156"/>
                </a:lnTo>
                <a:lnTo>
                  <a:pt x="398" y="156"/>
                </a:lnTo>
                <a:lnTo>
                  <a:pt x="396" y="144"/>
                </a:lnTo>
                <a:lnTo>
                  <a:pt x="398" y="132"/>
                </a:lnTo>
                <a:lnTo>
                  <a:pt x="400" y="122"/>
                </a:lnTo>
                <a:lnTo>
                  <a:pt x="406" y="112"/>
                </a:lnTo>
                <a:lnTo>
                  <a:pt x="420" y="92"/>
                </a:lnTo>
                <a:lnTo>
                  <a:pt x="434" y="74"/>
                </a:lnTo>
                <a:lnTo>
                  <a:pt x="448" y="58"/>
                </a:lnTo>
                <a:lnTo>
                  <a:pt x="458" y="46"/>
                </a:lnTo>
                <a:lnTo>
                  <a:pt x="460" y="40"/>
                </a:lnTo>
                <a:lnTo>
                  <a:pt x="460" y="36"/>
                </a:lnTo>
                <a:lnTo>
                  <a:pt x="458" y="32"/>
                </a:lnTo>
                <a:lnTo>
                  <a:pt x="452" y="28"/>
                </a:lnTo>
                <a:lnTo>
                  <a:pt x="452" y="28"/>
                </a:lnTo>
                <a:lnTo>
                  <a:pt x="436" y="24"/>
                </a:lnTo>
                <a:lnTo>
                  <a:pt x="418" y="20"/>
                </a:lnTo>
                <a:lnTo>
                  <a:pt x="376" y="14"/>
                </a:lnTo>
                <a:lnTo>
                  <a:pt x="352" y="12"/>
                </a:lnTo>
                <a:lnTo>
                  <a:pt x="326" y="12"/>
                </a:lnTo>
                <a:lnTo>
                  <a:pt x="302" y="14"/>
                </a:lnTo>
                <a:lnTo>
                  <a:pt x="280" y="16"/>
                </a:lnTo>
                <a:lnTo>
                  <a:pt x="280" y="16"/>
                </a:lnTo>
                <a:lnTo>
                  <a:pt x="280" y="56"/>
                </a:lnTo>
                <a:lnTo>
                  <a:pt x="276" y="96"/>
                </a:lnTo>
                <a:lnTo>
                  <a:pt x="272" y="134"/>
                </a:lnTo>
                <a:lnTo>
                  <a:pt x="266" y="168"/>
                </a:lnTo>
                <a:lnTo>
                  <a:pt x="260" y="200"/>
                </a:lnTo>
                <a:lnTo>
                  <a:pt x="250" y="224"/>
                </a:lnTo>
                <a:lnTo>
                  <a:pt x="240" y="242"/>
                </a:lnTo>
                <a:lnTo>
                  <a:pt x="234" y="250"/>
                </a:lnTo>
                <a:lnTo>
                  <a:pt x="228" y="254"/>
                </a:lnTo>
                <a:lnTo>
                  <a:pt x="228" y="254"/>
                </a:lnTo>
                <a:lnTo>
                  <a:pt x="216" y="260"/>
                </a:lnTo>
                <a:lnTo>
                  <a:pt x="206" y="260"/>
                </a:lnTo>
                <a:lnTo>
                  <a:pt x="194" y="260"/>
                </a:lnTo>
                <a:lnTo>
                  <a:pt x="184" y="258"/>
                </a:lnTo>
                <a:lnTo>
                  <a:pt x="162" y="250"/>
                </a:lnTo>
                <a:lnTo>
                  <a:pt x="140" y="242"/>
                </a:lnTo>
                <a:lnTo>
                  <a:pt x="128" y="238"/>
                </a:lnTo>
                <a:lnTo>
                  <a:pt x="116" y="238"/>
                </a:lnTo>
                <a:lnTo>
                  <a:pt x="104" y="238"/>
                </a:lnTo>
                <a:lnTo>
                  <a:pt x="90" y="242"/>
                </a:lnTo>
                <a:lnTo>
                  <a:pt x="74" y="250"/>
                </a:lnTo>
                <a:lnTo>
                  <a:pt x="60" y="260"/>
                </a:lnTo>
                <a:lnTo>
                  <a:pt x="42" y="276"/>
                </a:lnTo>
                <a:lnTo>
                  <a:pt x="24" y="296"/>
                </a:lnTo>
                <a:lnTo>
                  <a:pt x="24" y="296"/>
                </a:lnTo>
                <a:lnTo>
                  <a:pt x="10" y="318"/>
                </a:lnTo>
                <a:lnTo>
                  <a:pt x="2" y="334"/>
                </a:lnTo>
                <a:lnTo>
                  <a:pt x="0" y="342"/>
                </a:lnTo>
                <a:lnTo>
                  <a:pt x="0" y="348"/>
                </a:lnTo>
                <a:lnTo>
                  <a:pt x="0" y="352"/>
                </a:lnTo>
                <a:lnTo>
                  <a:pt x="4" y="356"/>
                </a:lnTo>
                <a:lnTo>
                  <a:pt x="8" y="360"/>
                </a:lnTo>
                <a:lnTo>
                  <a:pt x="12" y="362"/>
                </a:lnTo>
                <a:lnTo>
                  <a:pt x="24" y="366"/>
                </a:lnTo>
                <a:lnTo>
                  <a:pt x="42" y="368"/>
                </a:lnTo>
                <a:lnTo>
                  <a:pt x="60" y="368"/>
                </a:lnTo>
                <a:lnTo>
                  <a:pt x="106" y="364"/>
                </a:lnTo>
                <a:lnTo>
                  <a:pt x="156" y="360"/>
                </a:lnTo>
                <a:lnTo>
                  <a:pt x="180" y="360"/>
                </a:lnTo>
                <a:lnTo>
                  <a:pt x="206" y="360"/>
                </a:lnTo>
                <a:lnTo>
                  <a:pt x="228" y="362"/>
                </a:lnTo>
                <a:lnTo>
                  <a:pt x="248" y="366"/>
                </a:lnTo>
                <a:lnTo>
                  <a:pt x="248" y="366"/>
                </a:lnTo>
                <a:lnTo>
                  <a:pt x="262" y="372"/>
                </a:lnTo>
                <a:lnTo>
                  <a:pt x="272" y="378"/>
                </a:lnTo>
                <a:lnTo>
                  <a:pt x="280" y="384"/>
                </a:lnTo>
                <a:lnTo>
                  <a:pt x="286" y="394"/>
                </a:lnTo>
                <a:lnTo>
                  <a:pt x="290" y="404"/>
                </a:lnTo>
                <a:lnTo>
                  <a:pt x="294" y="414"/>
                </a:lnTo>
                <a:lnTo>
                  <a:pt x="294" y="426"/>
                </a:lnTo>
                <a:lnTo>
                  <a:pt x="292" y="438"/>
                </a:lnTo>
                <a:lnTo>
                  <a:pt x="288" y="466"/>
                </a:lnTo>
                <a:lnTo>
                  <a:pt x="278" y="494"/>
                </a:lnTo>
                <a:lnTo>
                  <a:pt x="266" y="524"/>
                </a:lnTo>
                <a:lnTo>
                  <a:pt x="252" y="556"/>
                </a:lnTo>
                <a:lnTo>
                  <a:pt x="252" y="556"/>
                </a:lnTo>
                <a:lnTo>
                  <a:pt x="312" y="586"/>
                </a:lnTo>
                <a:lnTo>
                  <a:pt x="342" y="602"/>
                </a:lnTo>
                <a:lnTo>
                  <a:pt x="370" y="614"/>
                </a:lnTo>
                <a:lnTo>
                  <a:pt x="396" y="624"/>
                </a:lnTo>
                <a:lnTo>
                  <a:pt x="418" y="630"/>
                </a:lnTo>
                <a:lnTo>
                  <a:pt x="428" y="630"/>
                </a:lnTo>
                <a:lnTo>
                  <a:pt x="438" y="630"/>
                </a:lnTo>
                <a:lnTo>
                  <a:pt x="444" y="628"/>
                </a:lnTo>
                <a:lnTo>
                  <a:pt x="452" y="624"/>
                </a:lnTo>
                <a:lnTo>
                  <a:pt x="452" y="624"/>
                </a:lnTo>
                <a:lnTo>
                  <a:pt x="466" y="612"/>
                </a:lnTo>
                <a:lnTo>
                  <a:pt x="474" y="600"/>
                </a:lnTo>
                <a:lnTo>
                  <a:pt x="476" y="594"/>
                </a:lnTo>
                <a:lnTo>
                  <a:pt x="476" y="588"/>
                </a:lnTo>
                <a:lnTo>
                  <a:pt x="474" y="578"/>
                </a:lnTo>
                <a:lnTo>
                  <a:pt x="468" y="564"/>
                </a:lnTo>
                <a:lnTo>
                  <a:pt x="460" y="550"/>
                </a:lnTo>
                <a:lnTo>
                  <a:pt x="450" y="530"/>
                </a:lnTo>
                <a:lnTo>
                  <a:pt x="440" y="508"/>
                </a:lnTo>
                <a:lnTo>
                  <a:pt x="440" y="508"/>
                </a:lnTo>
                <a:lnTo>
                  <a:pt x="438" y="494"/>
                </a:lnTo>
                <a:lnTo>
                  <a:pt x="438" y="482"/>
                </a:lnTo>
                <a:lnTo>
                  <a:pt x="440" y="472"/>
                </a:lnTo>
                <a:lnTo>
                  <a:pt x="444" y="462"/>
                </a:lnTo>
                <a:lnTo>
                  <a:pt x="450" y="452"/>
                </a:lnTo>
                <a:lnTo>
                  <a:pt x="460" y="446"/>
                </a:lnTo>
                <a:lnTo>
                  <a:pt x="470" y="440"/>
                </a:lnTo>
                <a:lnTo>
                  <a:pt x="482" y="434"/>
                </a:lnTo>
                <a:lnTo>
                  <a:pt x="496" y="432"/>
                </a:lnTo>
                <a:lnTo>
                  <a:pt x="510" y="430"/>
                </a:lnTo>
                <a:lnTo>
                  <a:pt x="526" y="430"/>
                </a:lnTo>
                <a:lnTo>
                  <a:pt x="542" y="432"/>
                </a:lnTo>
                <a:lnTo>
                  <a:pt x="558" y="438"/>
                </a:lnTo>
                <a:lnTo>
                  <a:pt x="576" y="444"/>
                </a:lnTo>
                <a:lnTo>
                  <a:pt x="594" y="454"/>
                </a:lnTo>
                <a:lnTo>
                  <a:pt x="612" y="464"/>
                </a:lnTo>
                <a:lnTo>
                  <a:pt x="612" y="464"/>
                </a:lnTo>
                <a:lnTo>
                  <a:pt x="626" y="476"/>
                </a:lnTo>
                <a:lnTo>
                  <a:pt x="638" y="488"/>
                </a:lnTo>
                <a:lnTo>
                  <a:pt x="646" y="496"/>
                </a:lnTo>
                <a:lnTo>
                  <a:pt x="650" y="504"/>
                </a:lnTo>
                <a:lnTo>
                  <a:pt x="652" y="512"/>
                </a:lnTo>
                <a:lnTo>
                  <a:pt x="650" y="518"/>
                </a:lnTo>
                <a:lnTo>
                  <a:pt x="648" y="524"/>
                </a:lnTo>
                <a:lnTo>
                  <a:pt x="642" y="530"/>
                </a:lnTo>
                <a:lnTo>
                  <a:pt x="630" y="542"/>
                </a:lnTo>
                <a:lnTo>
                  <a:pt x="618" y="558"/>
                </a:lnTo>
                <a:lnTo>
                  <a:pt x="612" y="566"/>
                </a:lnTo>
                <a:lnTo>
                  <a:pt x="606" y="578"/>
                </a:lnTo>
                <a:lnTo>
                  <a:pt x="602" y="590"/>
                </a:lnTo>
                <a:lnTo>
                  <a:pt x="600" y="604"/>
                </a:lnTo>
                <a:lnTo>
                  <a:pt x="600" y="604"/>
                </a:lnTo>
                <a:lnTo>
                  <a:pt x="602" y="616"/>
                </a:lnTo>
                <a:lnTo>
                  <a:pt x="604" y="628"/>
                </a:lnTo>
                <a:lnTo>
                  <a:pt x="610" y="638"/>
                </a:lnTo>
                <a:lnTo>
                  <a:pt x="618" y="646"/>
                </a:lnTo>
                <a:lnTo>
                  <a:pt x="628" y="652"/>
                </a:lnTo>
                <a:lnTo>
                  <a:pt x="638" y="656"/>
                </a:lnTo>
                <a:lnTo>
                  <a:pt x="650" y="658"/>
                </a:lnTo>
                <a:lnTo>
                  <a:pt x="664" y="660"/>
                </a:lnTo>
                <a:lnTo>
                  <a:pt x="692" y="660"/>
                </a:lnTo>
                <a:lnTo>
                  <a:pt x="720" y="654"/>
                </a:lnTo>
                <a:lnTo>
                  <a:pt x="748" y="646"/>
                </a:lnTo>
                <a:lnTo>
                  <a:pt x="768" y="636"/>
                </a:lnTo>
                <a:lnTo>
                  <a:pt x="768" y="63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27475" y="278650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j-ea"/>
                <a:ea typeface="+mj-ea"/>
              </a:rPr>
              <a:t>6×6</a:t>
            </a:r>
            <a:r>
              <a:rPr lang="ja-JP" altLang="en-US" b="1" dirty="0" smtClean="0">
                <a:latin typeface="+mj-ea"/>
                <a:ea typeface="+mj-ea"/>
              </a:rPr>
              <a:t>ピース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3984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6237288" y="4978400"/>
            <a:ext cx="1492250" cy="1400175"/>
          </a:xfrm>
          <a:custGeom>
            <a:avLst/>
            <a:gdLst>
              <a:gd name="T0" fmla="*/ 940 w 940"/>
              <a:gd name="T1" fmla="*/ 38 h 882"/>
              <a:gd name="T2" fmla="*/ 866 w 940"/>
              <a:gd name="T3" fmla="*/ 26 h 882"/>
              <a:gd name="T4" fmla="*/ 804 w 940"/>
              <a:gd name="T5" fmla="*/ 20 h 882"/>
              <a:gd name="T6" fmla="*/ 726 w 940"/>
              <a:gd name="T7" fmla="*/ 6 h 882"/>
              <a:gd name="T8" fmla="*/ 690 w 940"/>
              <a:gd name="T9" fmla="*/ 14 h 882"/>
              <a:gd name="T10" fmla="*/ 666 w 940"/>
              <a:gd name="T11" fmla="*/ 44 h 882"/>
              <a:gd name="T12" fmla="*/ 658 w 940"/>
              <a:gd name="T13" fmla="*/ 112 h 882"/>
              <a:gd name="T14" fmla="*/ 656 w 940"/>
              <a:gd name="T15" fmla="*/ 170 h 882"/>
              <a:gd name="T16" fmla="*/ 640 w 940"/>
              <a:gd name="T17" fmla="*/ 234 h 882"/>
              <a:gd name="T18" fmla="*/ 608 w 940"/>
              <a:gd name="T19" fmla="*/ 274 h 882"/>
              <a:gd name="T20" fmla="*/ 564 w 940"/>
              <a:gd name="T21" fmla="*/ 286 h 882"/>
              <a:gd name="T22" fmla="*/ 508 w 940"/>
              <a:gd name="T23" fmla="*/ 276 h 882"/>
              <a:gd name="T24" fmla="*/ 466 w 940"/>
              <a:gd name="T25" fmla="*/ 256 h 882"/>
              <a:gd name="T26" fmla="*/ 440 w 940"/>
              <a:gd name="T27" fmla="*/ 228 h 882"/>
              <a:gd name="T28" fmla="*/ 424 w 940"/>
              <a:gd name="T29" fmla="*/ 174 h 882"/>
              <a:gd name="T30" fmla="*/ 430 w 940"/>
              <a:gd name="T31" fmla="*/ 112 h 882"/>
              <a:gd name="T32" fmla="*/ 448 w 940"/>
              <a:gd name="T33" fmla="*/ 28 h 882"/>
              <a:gd name="T34" fmla="*/ 446 w 940"/>
              <a:gd name="T35" fmla="*/ 8 h 882"/>
              <a:gd name="T36" fmla="*/ 430 w 940"/>
              <a:gd name="T37" fmla="*/ 8 h 882"/>
              <a:gd name="T38" fmla="*/ 362 w 940"/>
              <a:gd name="T39" fmla="*/ 20 h 882"/>
              <a:gd name="T40" fmla="*/ 242 w 940"/>
              <a:gd name="T41" fmla="*/ 24 h 882"/>
              <a:gd name="T42" fmla="*/ 186 w 940"/>
              <a:gd name="T43" fmla="*/ 16 h 882"/>
              <a:gd name="T44" fmla="*/ 96 w 940"/>
              <a:gd name="T45" fmla="*/ 0 h 882"/>
              <a:gd name="T46" fmla="*/ 82 w 940"/>
              <a:gd name="T47" fmla="*/ 52 h 882"/>
              <a:gd name="T48" fmla="*/ 64 w 940"/>
              <a:gd name="T49" fmla="*/ 80 h 882"/>
              <a:gd name="T50" fmla="*/ 32 w 940"/>
              <a:gd name="T51" fmla="*/ 138 h 882"/>
              <a:gd name="T52" fmla="*/ 10 w 940"/>
              <a:gd name="T53" fmla="*/ 208 h 882"/>
              <a:gd name="T54" fmla="*/ 0 w 940"/>
              <a:gd name="T55" fmla="*/ 278 h 882"/>
              <a:gd name="T56" fmla="*/ 10 w 940"/>
              <a:gd name="T57" fmla="*/ 340 h 882"/>
              <a:gd name="T58" fmla="*/ 42 w 940"/>
              <a:gd name="T59" fmla="*/ 382 h 882"/>
              <a:gd name="T60" fmla="*/ 72 w 940"/>
              <a:gd name="T61" fmla="*/ 394 h 882"/>
              <a:gd name="T62" fmla="*/ 108 w 940"/>
              <a:gd name="T63" fmla="*/ 384 h 882"/>
              <a:gd name="T64" fmla="*/ 164 w 940"/>
              <a:gd name="T65" fmla="*/ 334 h 882"/>
              <a:gd name="T66" fmla="*/ 204 w 940"/>
              <a:gd name="T67" fmla="*/ 312 h 882"/>
              <a:gd name="T68" fmla="*/ 258 w 940"/>
              <a:gd name="T69" fmla="*/ 320 h 882"/>
              <a:gd name="T70" fmla="*/ 300 w 940"/>
              <a:gd name="T71" fmla="*/ 342 h 882"/>
              <a:gd name="T72" fmla="*/ 350 w 940"/>
              <a:gd name="T73" fmla="*/ 396 h 882"/>
              <a:gd name="T74" fmla="*/ 384 w 940"/>
              <a:gd name="T75" fmla="*/ 460 h 882"/>
              <a:gd name="T76" fmla="*/ 392 w 940"/>
              <a:gd name="T77" fmla="*/ 526 h 882"/>
              <a:gd name="T78" fmla="*/ 374 w 940"/>
              <a:gd name="T79" fmla="*/ 574 h 882"/>
              <a:gd name="T80" fmla="*/ 352 w 940"/>
              <a:gd name="T81" fmla="*/ 596 h 882"/>
              <a:gd name="T82" fmla="*/ 330 w 940"/>
              <a:gd name="T83" fmla="*/ 606 h 882"/>
              <a:gd name="T84" fmla="*/ 264 w 940"/>
              <a:gd name="T85" fmla="*/ 622 h 882"/>
              <a:gd name="T86" fmla="*/ 206 w 940"/>
              <a:gd name="T87" fmla="*/ 618 h 882"/>
              <a:gd name="T88" fmla="*/ 116 w 940"/>
              <a:gd name="T89" fmla="*/ 590 h 882"/>
              <a:gd name="T90" fmla="*/ 84 w 940"/>
              <a:gd name="T91" fmla="*/ 588 h 882"/>
              <a:gd name="T92" fmla="*/ 60 w 940"/>
              <a:gd name="T93" fmla="*/ 600 h 882"/>
              <a:gd name="T94" fmla="*/ 38 w 940"/>
              <a:gd name="T95" fmla="*/ 646 h 882"/>
              <a:gd name="T96" fmla="*/ 42 w 940"/>
              <a:gd name="T97" fmla="*/ 774 h 882"/>
              <a:gd name="T98" fmla="*/ 38 w 940"/>
              <a:gd name="T99" fmla="*/ 832 h 882"/>
              <a:gd name="T100" fmla="*/ 22 w 940"/>
              <a:gd name="T101" fmla="*/ 882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40" h="882">
                <a:moveTo>
                  <a:pt x="22" y="882"/>
                </a:moveTo>
                <a:lnTo>
                  <a:pt x="940" y="882"/>
                </a:lnTo>
                <a:lnTo>
                  <a:pt x="940" y="38"/>
                </a:lnTo>
                <a:lnTo>
                  <a:pt x="940" y="38"/>
                </a:lnTo>
                <a:lnTo>
                  <a:pt x="892" y="30"/>
                </a:lnTo>
                <a:lnTo>
                  <a:pt x="866" y="26"/>
                </a:lnTo>
                <a:lnTo>
                  <a:pt x="840" y="24"/>
                </a:lnTo>
                <a:lnTo>
                  <a:pt x="840" y="24"/>
                </a:lnTo>
                <a:lnTo>
                  <a:pt x="804" y="20"/>
                </a:lnTo>
                <a:lnTo>
                  <a:pt x="772" y="12"/>
                </a:lnTo>
                <a:lnTo>
                  <a:pt x="740" y="8"/>
                </a:lnTo>
                <a:lnTo>
                  <a:pt x="726" y="6"/>
                </a:lnTo>
                <a:lnTo>
                  <a:pt x="712" y="6"/>
                </a:lnTo>
                <a:lnTo>
                  <a:pt x="700" y="10"/>
                </a:lnTo>
                <a:lnTo>
                  <a:pt x="690" y="14"/>
                </a:lnTo>
                <a:lnTo>
                  <a:pt x="680" y="20"/>
                </a:lnTo>
                <a:lnTo>
                  <a:pt x="672" y="32"/>
                </a:lnTo>
                <a:lnTo>
                  <a:pt x="666" y="44"/>
                </a:lnTo>
                <a:lnTo>
                  <a:pt x="662" y="62"/>
                </a:lnTo>
                <a:lnTo>
                  <a:pt x="658" y="84"/>
                </a:lnTo>
                <a:lnTo>
                  <a:pt x="658" y="112"/>
                </a:lnTo>
                <a:lnTo>
                  <a:pt x="658" y="112"/>
                </a:lnTo>
                <a:lnTo>
                  <a:pt x="658" y="142"/>
                </a:lnTo>
                <a:lnTo>
                  <a:pt x="656" y="170"/>
                </a:lnTo>
                <a:lnTo>
                  <a:pt x="652" y="194"/>
                </a:lnTo>
                <a:lnTo>
                  <a:pt x="648" y="216"/>
                </a:lnTo>
                <a:lnTo>
                  <a:pt x="640" y="234"/>
                </a:lnTo>
                <a:lnTo>
                  <a:pt x="632" y="250"/>
                </a:lnTo>
                <a:lnTo>
                  <a:pt x="620" y="264"/>
                </a:lnTo>
                <a:lnTo>
                  <a:pt x="608" y="274"/>
                </a:lnTo>
                <a:lnTo>
                  <a:pt x="596" y="280"/>
                </a:lnTo>
                <a:lnTo>
                  <a:pt x="580" y="284"/>
                </a:lnTo>
                <a:lnTo>
                  <a:pt x="564" y="286"/>
                </a:lnTo>
                <a:lnTo>
                  <a:pt x="546" y="286"/>
                </a:lnTo>
                <a:lnTo>
                  <a:pt x="528" y="282"/>
                </a:lnTo>
                <a:lnTo>
                  <a:pt x="508" y="276"/>
                </a:lnTo>
                <a:lnTo>
                  <a:pt x="488" y="266"/>
                </a:lnTo>
                <a:lnTo>
                  <a:pt x="466" y="256"/>
                </a:lnTo>
                <a:lnTo>
                  <a:pt x="466" y="256"/>
                </a:lnTo>
                <a:lnTo>
                  <a:pt x="458" y="250"/>
                </a:lnTo>
                <a:lnTo>
                  <a:pt x="450" y="244"/>
                </a:lnTo>
                <a:lnTo>
                  <a:pt x="440" y="228"/>
                </a:lnTo>
                <a:lnTo>
                  <a:pt x="432" y="212"/>
                </a:lnTo>
                <a:lnTo>
                  <a:pt x="426" y="194"/>
                </a:lnTo>
                <a:lnTo>
                  <a:pt x="424" y="174"/>
                </a:lnTo>
                <a:lnTo>
                  <a:pt x="424" y="154"/>
                </a:lnTo>
                <a:lnTo>
                  <a:pt x="426" y="134"/>
                </a:lnTo>
                <a:lnTo>
                  <a:pt x="430" y="112"/>
                </a:lnTo>
                <a:lnTo>
                  <a:pt x="438" y="74"/>
                </a:lnTo>
                <a:lnTo>
                  <a:pt x="446" y="40"/>
                </a:lnTo>
                <a:lnTo>
                  <a:pt x="448" y="28"/>
                </a:lnTo>
                <a:lnTo>
                  <a:pt x="448" y="18"/>
                </a:lnTo>
                <a:lnTo>
                  <a:pt x="446" y="10"/>
                </a:lnTo>
                <a:lnTo>
                  <a:pt x="446" y="8"/>
                </a:lnTo>
                <a:lnTo>
                  <a:pt x="442" y="8"/>
                </a:lnTo>
                <a:lnTo>
                  <a:pt x="442" y="8"/>
                </a:lnTo>
                <a:lnTo>
                  <a:pt x="430" y="8"/>
                </a:lnTo>
                <a:lnTo>
                  <a:pt x="412" y="10"/>
                </a:lnTo>
                <a:lnTo>
                  <a:pt x="390" y="16"/>
                </a:lnTo>
                <a:lnTo>
                  <a:pt x="362" y="20"/>
                </a:lnTo>
                <a:lnTo>
                  <a:pt x="330" y="24"/>
                </a:lnTo>
                <a:lnTo>
                  <a:pt x="288" y="26"/>
                </a:lnTo>
                <a:lnTo>
                  <a:pt x="242" y="24"/>
                </a:lnTo>
                <a:lnTo>
                  <a:pt x="216" y="20"/>
                </a:lnTo>
                <a:lnTo>
                  <a:pt x="186" y="16"/>
                </a:lnTo>
                <a:lnTo>
                  <a:pt x="186" y="16"/>
                </a:lnTo>
                <a:lnTo>
                  <a:pt x="140" y="8"/>
                </a:lnTo>
                <a:lnTo>
                  <a:pt x="96" y="0"/>
                </a:lnTo>
                <a:lnTo>
                  <a:pt x="96" y="0"/>
                </a:lnTo>
                <a:lnTo>
                  <a:pt x="92" y="20"/>
                </a:lnTo>
                <a:lnTo>
                  <a:pt x="88" y="36"/>
                </a:lnTo>
                <a:lnTo>
                  <a:pt x="82" y="52"/>
                </a:lnTo>
                <a:lnTo>
                  <a:pt x="74" y="64"/>
                </a:lnTo>
                <a:lnTo>
                  <a:pt x="74" y="64"/>
                </a:lnTo>
                <a:lnTo>
                  <a:pt x="64" y="80"/>
                </a:lnTo>
                <a:lnTo>
                  <a:pt x="52" y="96"/>
                </a:lnTo>
                <a:lnTo>
                  <a:pt x="42" y="116"/>
                </a:lnTo>
                <a:lnTo>
                  <a:pt x="32" y="138"/>
                </a:lnTo>
                <a:lnTo>
                  <a:pt x="24" y="160"/>
                </a:lnTo>
                <a:lnTo>
                  <a:pt x="16" y="184"/>
                </a:lnTo>
                <a:lnTo>
                  <a:pt x="10" y="208"/>
                </a:lnTo>
                <a:lnTo>
                  <a:pt x="4" y="232"/>
                </a:lnTo>
                <a:lnTo>
                  <a:pt x="2" y="254"/>
                </a:lnTo>
                <a:lnTo>
                  <a:pt x="0" y="278"/>
                </a:lnTo>
                <a:lnTo>
                  <a:pt x="2" y="300"/>
                </a:lnTo>
                <a:lnTo>
                  <a:pt x="4" y="320"/>
                </a:lnTo>
                <a:lnTo>
                  <a:pt x="10" y="340"/>
                </a:lnTo>
                <a:lnTo>
                  <a:pt x="18" y="356"/>
                </a:lnTo>
                <a:lnTo>
                  <a:pt x="30" y="370"/>
                </a:lnTo>
                <a:lnTo>
                  <a:pt x="42" y="382"/>
                </a:lnTo>
                <a:lnTo>
                  <a:pt x="42" y="382"/>
                </a:lnTo>
                <a:lnTo>
                  <a:pt x="58" y="390"/>
                </a:lnTo>
                <a:lnTo>
                  <a:pt x="72" y="394"/>
                </a:lnTo>
                <a:lnTo>
                  <a:pt x="84" y="394"/>
                </a:lnTo>
                <a:lnTo>
                  <a:pt x="96" y="390"/>
                </a:lnTo>
                <a:lnTo>
                  <a:pt x="108" y="384"/>
                </a:lnTo>
                <a:lnTo>
                  <a:pt x="118" y="376"/>
                </a:lnTo>
                <a:lnTo>
                  <a:pt x="140" y="354"/>
                </a:lnTo>
                <a:lnTo>
                  <a:pt x="164" y="334"/>
                </a:lnTo>
                <a:lnTo>
                  <a:pt x="176" y="326"/>
                </a:lnTo>
                <a:lnTo>
                  <a:pt x="190" y="318"/>
                </a:lnTo>
                <a:lnTo>
                  <a:pt x="204" y="312"/>
                </a:lnTo>
                <a:lnTo>
                  <a:pt x="220" y="312"/>
                </a:lnTo>
                <a:lnTo>
                  <a:pt x="238" y="312"/>
                </a:lnTo>
                <a:lnTo>
                  <a:pt x="258" y="320"/>
                </a:lnTo>
                <a:lnTo>
                  <a:pt x="258" y="320"/>
                </a:lnTo>
                <a:lnTo>
                  <a:pt x="280" y="330"/>
                </a:lnTo>
                <a:lnTo>
                  <a:pt x="300" y="342"/>
                </a:lnTo>
                <a:lnTo>
                  <a:pt x="318" y="358"/>
                </a:lnTo>
                <a:lnTo>
                  <a:pt x="334" y="376"/>
                </a:lnTo>
                <a:lnTo>
                  <a:pt x="350" y="396"/>
                </a:lnTo>
                <a:lnTo>
                  <a:pt x="364" y="416"/>
                </a:lnTo>
                <a:lnTo>
                  <a:pt x="374" y="438"/>
                </a:lnTo>
                <a:lnTo>
                  <a:pt x="384" y="460"/>
                </a:lnTo>
                <a:lnTo>
                  <a:pt x="390" y="484"/>
                </a:lnTo>
                <a:lnTo>
                  <a:pt x="392" y="506"/>
                </a:lnTo>
                <a:lnTo>
                  <a:pt x="392" y="526"/>
                </a:lnTo>
                <a:lnTo>
                  <a:pt x="388" y="546"/>
                </a:lnTo>
                <a:lnTo>
                  <a:pt x="380" y="566"/>
                </a:lnTo>
                <a:lnTo>
                  <a:pt x="374" y="574"/>
                </a:lnTo>
                <a:lnTo>
                  <a:pt x="368" y="582"/>
                </a:lnTo>
                <a:lnTo>
                  <a:pt x="360" y="588"/>
                </a:lnTo>
                <a:lnTo>
                  <a:pt x="352" y="596"/>
                </a:lnTo>
                <a:lnTo>
                  <a:pt x="342" y="602"/>
                </a:lnTo>
                <a:lnTo>
                  <a:pt x="330" y="606"/>
                </a:lnTo>
                <a:lnTo>
                  <a:pt x="330" y="606"/>
                </a:lnTo>
                <a:lnTo>
                  <a:pt x="308" y="614"/>
                </a:lnTo>
                <a:lnTo>
                  <a:pt x="286" y="620"/>
                </a:lnTo>
                <a:lnTo>
                  <a:pt x="264" y="622"/>
                </a:lnTo>
                <a:lnTo>
                  <a:pt x="244" y="622"/>
                </a:lnTo>
                <a:lnTo>
                  <a:pt x="226" y="620"/>
                </a:lnTo>
                <a:lnTo>
                  <a:pt x="206" y="618"/>
                </a:lnTo>
                <a:lnTo>
                  <a:pt x="172" y="608"/>
                </a:lnTo>
                <a:lnTo>
                  <a:pt x="142" y="598"/>
                </a:lnTo>
                <a:lnTo>
                  <a:pt x="116" y="590"/>
                </a:lnTo>
                <a:lnTo>
                  <a:pt x="104" y="588"/>
                </a:lnTo>
                <a:lnTo>
                  <a:pt x="94" y="586"/>
                </a:lnTo>
                <a:lnTo>
                  <a:pt x="84" y="588"/>
                </a:lnTo>
                <a:lnTo>
                  <a:pt x="74" y="590"/>
                </a:lnTo>
                <a:lnTo>
                  <a:pt x="74" y="590"/>
                </a:lnTo>
                <a:lnTo>
                  <a:pt x="60" y="600"/>
                </a:lnTo>
                <a:lnTo>
                  <a:pt x="50" y="612"/>
                </a:lnTo>
                <a:lnTo>
                  <a:pt x="42" y="628"/>
                </a:lnTo>
                <a:lnTo>
                  <a:pt x="38" y="646"/>
                </a:lnTo>
                <a:lnTo>
                  <a:pt x="38" y="668"/>
                </a:lnTo>
                <a:lnTo>
                  <a:pt x="38" y="698"/>
                </a:lnTo>
                <a:lnTo>
                  <a:pt x="42" y="774"/>
                </a:lnTo>
                <a:lnTo>
                  <a:pt x="42" y="774"/>
                </a:lnTo>
                <a:lnTo>
                  <a:pt x="42" y="804"/>
                </a:lnTo>
                <a:lnTo>
                  <a:pt x="38" y="832"/>
                </a:lnTo>
                <a:lnTo>
                  <a:pt x="32" y="858"/>
                </a:lnTo>
                <a:lnTo>
                  <a:pt x="22" y="882"/>
                </a:lnTo>
                <a:lnTo>
                  <a:pt x="22" y="88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05038" y="4530725"/>
            <a:ext cx="1866900" cy="1847850"/>
          </a:xfrm>
          <a:custGeom>
            <a:avLst/>
            <a:gdLst>
              <a:gd name="T0" fmla="*/ 870 w 1176"/>
              <a:gd name="T1" fmla="*/ 1164 h 1164"/>
              <a:gd name="T2" fmla="*/ 850 w 1176"/>
              <a:gd name="T3" fmla="*/ 1014 h 1164"/>
              <a:gd name="T4" fmla="*/ 848 w 1176"/>
              <a:gd name="T5" fmla="*/ 920 h 1164"/>
              <a:gd name="T6" fmla="*/ 856 w 1176"/>
              <a:gd name="T7" fmla="*/ 910 h 1164"/>
              <a:gd name="T8" fmla="*/ 886 w 1176"/>
              <a:gd name="T9" fmla="*/ 896 h 1164"/>
              <a:gd name="T10" fmla="*/ 956 w 1176"/>
              <a:gd name="T11" fmla="*/ 902 h 1164"/>
              <a:gd name="T12" fmla="*/ 1016 w 1176"/>
              <a:gd name="T13" fmla="*/ 920 h 1164"/>
              <a:gd name="T14" fmla="*/ 1066 w 1176"/>
              <a:gd name="T15" fmla="*/ 928 h 1164"/>
              <a:gd name="T16" fmla="*/ 1112 w 1176"/>
              <a:gd name="T17" fmla="*/ 914 h 1164"/>
              <a:gd name="T18" fmla="*/ 1150 w 1176"/>
              <a:gd name="T19" fmla="*/ 880 h 1164"/>
              <a:gd name="T20" fmla="*/ 1172 w 1176"/>
              <a:gd name="T21" fmla="*/ 824 h 1164"/>
              <a:gd name="T22" fmla="*/ 1174 w 1176"/>
              <a:gd name="T23" fmla="*/ 750 h 1164"/>
              <a:gd name="T24" fmla="*/ 1164 w 1176"/>
              <a:gd name="T25" fmla="*/ 706 h 1164"/>
              <a:gd name="T26" fmla="*/ 1146 w 1176"/>
              <a:gd name="T27" fmla="*/ 674 h 1164"/>
              <a:gd name="T28" fmla="*/ 1122 w 1176"/>
              <a:gd name="T29" fmla="*/ 656 h 1164"/>
              <a:gd name="T30" fmla="*/ 1070 w 1176"/>
              <a:gd name="T31" fmla="*/ 648 h 1164"/>
              <a:gd name="T32" fmla="*/ 1002 w 1176"/>
              <a:gd name="T33" fmla="*/ 666 h 1164"/>
              <a:gd name="T34" fmla="*/ 910 w 1176"/>
              <a:gd name="T35" fmla="*/ 708 h 1164"/>
              <a:gd name="T36" fmla="*/ 896 w 1176"/>
              <a:gd name="T37" fmla="*/ 712 h 1164"/>
              <a:gd name="T38" fmla="*/ 874 w 1176"/>
              <a:gd name="T39" fmla="*/ 704 h 1164"/>
              <a:gd name="T40" fmla="*/ 850 w 1176"/>
              <a:gd name="T41" fmla="*/ 662 h 1164"/>
              <a:gd name="T42" fmla="*/ 832 w 1176"/>
              <a:gd name="T43" fmla="*/ 602 h 1164"/>
              <a:gd name="T44" fmla="*/ 824 w 1176"/>
              <a:gd name="T45" fmla="*/ 490 h 1164"/>
              <a:gd name="T46" fmla="*/ 838 w 1176"/>
              <a:gd name="T47" fmla="*/ 374 h 1164"/>
              <a:gd name="T48" fmla="*/ 860 w 1176"/>
              <a:gd name="T49" fmla="*/ 298 h 1164"/>
              <a:gd name="T50" fmla="*/ 684 w 1176"/>
              <a:gd name="T51" fmla="*/ 316 h 1164"/>
              <a:gd name="T52" fmla="*/ 632 w 1176"/>
              <a:gd name="T53" fmla="*/ 314 h 1164"/>
              <a:gd name="T54" fmla="*/ 578 w 1176"/>
              <a:gd name="T55" fmla="*/ 302 h 1164"/>
              <a:gd name="T56" fmla="*/ 572 w 1176"/>
              <a:gd name="T57" fmla="*/ 284 h 1164"/>
              <a:gd name="T58" fmla="*/ 568 w 1176"/>
              <a:gd name="T59" fmla="*/ 226 h 1164"/>
              <a:gd name="T60" fmla="*/ 558 w 1176"/>
              <a:gd name="T61" fmla="*/ 192 h 1164"/>
              <a:gd name="T62" fmla="*/ 524 w 1176"/>
              <a:gd name="T63" fmla="*/ 128 h 1164"/>
              <a:gd name="T64" fmla="*/ 474 w 1176"/>
              <a:gd name="T65" fmla="*/ 64 h 1164"/>
              <a:gd name="T66" fmla="*/ 416 w 1176"/>
              <a:gd name="T67" fmla="*/ 16 h 1164"/>
              <a:gd name="T68" fmla="*/ 364 w 1176"/>
              <a:gd name="T69" fmla="*/ 0 h 1164"/>
              <a:gd name="T70" fmla="*/ 332 w 1176"/>
              <a:gd name="T71" fmla="*/ 6 h 1164"/>
              <a:gd name="T72" fmla="*/ 312 w 1176"/>
              <a:gd name="T73" fmla="*/ 18 h 1164"/>
              <a:gd name="T74" fmla="*/ 272 w 1176"/>
              <a:gd name="T75" fmla="*/ 64 h 1164"/>
              <a:gd name="T76" fmla="*/ 262 w 1176"/>
              <a:gd name="T77" fmla="*/ 112 h 1164"/>
              <a:gd name="T78" fmla="*/ 272 w 1176"/>
              <a:gd name="T79" fmla="*/ 158 h 1164"/>
              <a:gd name="T80" fmla="*/ 312 w 1176"/>
              <a:gd name="T81" fmla="*/ 226 h 1164"/>
              <a:gd name="T82" fmla="*/ 338 w 1176"/>
              <a:gd name="T83" fmla="*/ 264 h 1164"/>
              <a:gd name="T84" fmla="*/ 338 w 1176"/>
              <a:gd name="T85" fmla="*/ 296 h 1164"/>
              <a:gd name="T86" fmla="*/ 306 w 1176"/>
              <a:gd name="T87" fmla="*/ 312 h 1164"/>
              <a:gd name="T88" fmla="*/ 204 w 1176"/>
              <a:gd name="T89" fmla="*/ 314 h 1164"/>
              <a:gd name="T90" fmla="*/ 104 w 1176"/>
              <a:gd name="T91" fmla="*/ 314 h 1164"/>
              <a:gd name="T92" fmla="*/ 56 w 1176"/>
              <a:gd name="T93" fmla="*/ 310 h 1164"/>
              <a:gd name="T94" fmla="*/ 0 w 1176"/>
              <a:gd name="T95" fmla="*/ 286 h 1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76" h="1164">
                <a:moveTo>
                  <a:pt x="0" y="286"/>
                </a:moveTo>
                <a:lnTo>
                  <a:pt x="0" y="1164"/>
                </a:lnTo>
                <a:lnTo>
                  <a:pt x="870" y="1164"/>
                </a:lnTo>
                <a:lnTo>
                  <a:pt x="870" y="1164"/>
                </a:lnTo>
                <a:lnTo>
                  <a:pt x="860" y="1088"/>
                </a:lnTo>
                <a:lnTo>
                  <a:pt x="850" y="1014"/>
                </a:lnTo>
                <a:lnTo>
                  <a:pt x="846" y="954"/>
                </a:lnTo>
                <a:lnTo>
                  <a:pt x="846" y="934"/>
                </a:lnTo>
                <a:lnTo>
                  <a:pt x="848" y="920"/>
                </a:lnTo>
                <a:lnTo>
                  <a:pt x="848" y="920"/>
                </a:lnTo>
                <a:lnTo>
                  <a:pt x="852" y="914"/>
                </a:lnTo>
                <a:lnTo>
                  <a:pt x="856" y="910"/>
                </a:lnTo>
                <a:lnTo>
                  <a:pt x="862" y="904"/>
                </a:lnTo>
                <a:lnTo>
                  <a:pt x="868" y="902"/>
                </a:lnTo>
                <a:lnTo>
                  <a:pt x="886" y="896"/>
                </a:lnTo>
                <a:lnTo>
                  <a:pt x="906" y="894"/>
                </a:lnTo>
                <a:lnTo>
                  <a:pt x="928" y="896"/>
                </a:lnTo>
                <a:lnTo>
                  <a:pt x="956" y="902"/>
                </a:lnTo>
                <a:lnTo>
                  <a:pt x="984" y="910"/>
                </a:lnTo>
                <a:lnTo>
                  <a:pt x="1016" y="920"/>
                </a:lnTo>
                <a:lnTo>
                  <a:pt x="1016" y="920"/>
                </a:lnTo>
                <a:lnTo>
                  <a:pt x="1032" y="926"/>
                </a:lnTo>
                <a:lnTo>
                  <a:pt x="1050" y="928"/>
                </a:lnTo>
                <a:lnTo>
                  <a:pt x="1066" y="928"/>
                </a:lnTo>
                <a:lnTo>
                  <a:pt x="1082" y="926"/>
                </a:lnTo>
                <a:lnTo>
                  <a:pt x="1098" y="922"/>
                </a:lnTo>
                <a:lnTo>
                  <a:pt x="1112" y="914"/>
                </a:lnTo>
                <a:lnTo>
                  <a:pt x="1126" y="906"/>
                </a:lnTo>
                <a:lnTo>
                  <a:pt x="1140" y="894"/>
                </a:lnTo>
                <a:lnTo>
                  <a:pt x="1150" y="880"/>
                </a:lnTo>
                <a:lnTo>
                  <a:pt x="1160" y="864"/>
                </a:lnTo>
                <a:lnTo>
                  <a:pt x="1168" y="844"/>
                </a:lnTo>
                <a:lnTo>
                  <a:pt x="1172" y="824"/>
                </a:lnTo>
                <a:lnTo>
                  <a:pt x="1176" y="802"/>
                </a:lnTo>
                <a:lnTo>
                  <a:pt x="1176" y="776"/>
                </a:lnTo>
                <a:lnTo>
                  <a:pt x="1174" y="750"/>
                </a:lnTo>
                <a:lnTo>
                  <a:pt x="1168" y="720"/>
                </a:lnTo>
                <a:lnTo>
                  <a:pt x="1168" y="720"/>
                </a:lnTo>
                <a:lnTo>
                  <a:pt x="1164" y="706"/>
                </a:lnTo>
                <a:lnTo>
                  <a:pt x="1158" y="694"/>
                </a:lnTo>
                <a:lnTo>
                  <a:pt x="1154" y="684"/>
                </a:lnTo>
                <a:lnTo>
                  <a:pt x="1146" y="674"/>
                </a:lnTo>
                <a:lnTo>
                  <a:pt x="1138" y="668"/>
                </a:lnTo>
                <a:lnTo>
                  <a:pt x="1130" y="662"/>
                </a:lnTo>
                <a:lnTo>
                  <a:pt x="1122" y="656"/>
                </a:lnTo>
                <a:lnTo>
                  <a:pt x="1112" y="652"/>
                </a:lnTo>
                <a:lnTo>
                  <a:pt x="1092" y="648"/>
                </a:lnTo>
                <a:lnTo>
                  <a:pt x="1070" y="648"/>
                </a:lnTo>
                <a:lnTo>
                  <a:pt x="1048" y="652"/>
                </a:lnTo>
                <a:lnTo>
                  <a:pt x="1024" y="658"/>
                </a:lnTo>
                <a:lnTo>
                  <a:pt x="1002" y="666"/>
                </a:lnTo>
                <a:lnTo>
                  <a:pt x="980" y="674"/>
                </a:lnTo>
                <a:lnTo>
                  <a:pt x="940" y="692"/>
                </a:lnTo>
                <a:lnTo>
                  <a:pt x="910" y="708"/>
                </a:lnTo>
                <a:lnTo>
                  <a:pt x="902" y="712"/>
                </a:lnTo>
                <a:lnTo>
                  <a:pt x="896" y="712"/>
                </a:lnTo>
                <a:lnTo>
                  <a:pt x="896" y="712"/>
                </a:lnTo>
                <a:lnTo>
                  <a:pt x="890" y="712"/>
                </a:lnTo>
                <a:lnTo>
                  <a:pt x="882" y="708"/>
                </a:lnTo>
                <a:lnTo>
                  <a:pt x="874" y="704"/>
                </a:lnTo>
                <a:lnTo>
                  <a:pt x="866" y="694"/>
                </a:lnTo>
                <a:lnTo>
                  <a:pt x="858" y="682"/>
                </a:lnTo>
                <a:lnTo>
                  <a:pt x="850" y="662"/>
                </a:lnTo>
                <a:lnTo>
                  <a:pt x="840" y="636"/>
                </a:lnTo>
                <a:lnTo>
                  <a:pt x="832" y="602"/>
                </a:lnTo>
                <a:lnTo>
                  <a:pt x="832" y="602"/>
                </a:lnTo>
                <a:lnTo>
                  <a:pt x="826" y="566"/>
                </a:lnTo>
                <a:lnTo>
                  <a:pt x="824" y="528"/>
                </a:lnTo>
                <a:lnTo>
                  <a:pt x="824" y="490"/>
                </a:lnTo>
                <a:lnTo>
                  <a:pt x="826" y="452"/>
                </a:lnTo>
                <a:lnTo>
                  <a:pt x="830" y="412"/>
                </a:lnTo>
                <a:lnTo>
                  <a:pt x="838" y="374"/>
                </a:lnTo>
                <a:lnTo>
                  <a:pt x="848" y="336"/>
                </a:lnTo>
                <a:lnTo>
                  <a:pt x="860" y="298"/>
                </a:lnTo>
                <a:lnTo>
                  <a:pt x="860" y="298"/>
                </a:lnTo>
                <a:lnTo>
                  <a:pt x="802" y="306"/>
                </a:lnTo>
                <a:lnTo>
                  <a:pt x="742" y="312"/>
                </a:lnTo>
                <a:lnTo>
                  <a:pt x="684" y="316"/>
                </a:lnTo>
                <a:lnTo>
                  <a:pt x="656" y="314"/>
                </a:lnTo>
                <a:lnTo>
                  <a:pt x="632" y="314"/>
                </a:lnTo>
                <a:lnTo>
                  <a:pt x="632" y="314"/>
                </a:lnTo>
                <a:lnTo>
                  <a:pt x="606" y="310"/>
                </a:lnTo>
                <a:lnTo>
                  <a:pt x="588" y="306"/>
                </a:lnTo>
                <a:lnTo>
                  <a:pt x="578" y="302"/>
                </a:lnTo>
                <a:lnTo>
                  <a:pt x="574" y="298"/>
                </a:lnTo>
                <a:lnTo>
                  <a:pt x="572" y="294"/>
                </a:lnTo>
                <a:lnTo>
                  <a:pt x="572" y="284"/>
                </a:lnTo>
                <a:lnTo>
                  <a:pt x="572" y="270"/>
                </a:lnTo>
                <a:lnTo>
                  <a:pt x="572" y="250"/>
                </a:lnTo>
                <a:lnTo>
                  <a:pt x="568" y="226"/>
                </a:lnTo>
                <a:lnTo>
                  <a:pt x="568" y="226"/>
                </a:lnTo>
                <a:lnTo>
                  <a:pt x="564" y="210"/>
                </a:lnTo>
                <a:lnTo>
                  <a:pt x="558" y="192"/>
                </a:lnTo>
                <a:lnTo>
                  <a:pt x="548" y="172"/>
                </a:lnTo>
                <a:lnTo>
                  <a:pt x="538" y="150"/>
                </a:lnTo>
                <a:lnTo>
                  <a:pt x="524" y="128"/>
                </a:lnTo>
                <a:lnTo>
                  <a:pt x="510" y="106"/>
                </a:lnTo>
                <a:lnTo>
                  <a:pt x="492" y="84"/>
                </a:lnTo>
                <a:lnTo>
                  <a:pt x="474" y="64"/>
                </a:lnTo>
                <a:lnTo>
                  <a:pt x="456" y="44"/>
                </a:lnTo>
                <a:lnTo>
                  <a:pt x="436" y="28"/>
                </a:lnTo>
                <a:lnTo>
                  <a:pt x="416" y="16"/>
                </a:lnTo>
                <a:lnTo>
                  <a:pt x="394" y="6"/>
                </a:lnTo>
                <a:lnTo>
                  <a:pt x="374" y="0"/>
                </a:lnTo>
                <a:lnTo>
                  <a:pt x="364" y="0"/>
                </a:lnTo>
                <a:lnTo>
                  <a:pt x="354" y="0"/>
                </a:lnTo>
                <a:lnTo>
                  <a:pt x="342" y="2"/>
                </a:lnTo>
                <a:lnTo>
                  <a:pt x="332" y="6"/>
                </a:lnTo>
                <a:lnTo>
                  <a:pt x="322" y="12"/>
                </a:lnTo>
                <a:lnTo>
                  <a:pt x="312" y="18"/>
                </a:lnTo>
                <a:lnTo>
                  <a:pt x="312" y="18"/>
                </a:lnTo>
                <a:lnTo>
                  <a:pt x="296" y="32"/>
                </a:lnTo>
                <a:lnTo>
                  <a:pt x="282" y="48"/>
                </a:lnTo>
                <a:lnTo>
                  <a:pt x="272" y="64"/>
                </a:lnTo>
                <a:lnTo>
                  <a:pt x="266" y="80"/>
                </a:lnTo>
                <a:lnTo>
                  <a:pt x="262" y="96"/>
                </a:lnTo>
                <a:lnTo>
                  <a:pt x="262" y="112"/>
                </a:lnTo>
                <a:lnTo>
                  <a:pt x="264" y="128"/>
                </a:lnTo>
                <a:lnTo>
                  <a:pt x="266" y="142"/>
                </a:lnTo>
                <a:lnTo>
                  <a:pt x="272" y="158"/>
                </a:lnTo>
                <a:lnTo>
                  <a:pt x="278" y="172"/>
                </a:lnTo>
                <a:lnTo>
                  <a:pt x="294" y="200"/>
                </a:lnTo>
                <a:lnTo>
                  <a:pt x="312" y="226"/>
                </a:lnTo>
                <a:lnTo>
                  <a:pt x="328" y="250"/>
                </a:lnTo>
                <a:lnTo>
                  <a:pt x="328" y="250"/>
                </a:lnTo>
                <a:lnTo>
                  <a:pt x="338" y="264"/>
                </a:lnTo>
                <a:lnTo>
                  <a:pt x="342" y="278"/>
                </a:lnTo>
                <a:lnTo>
                  <a:pt x="342" y="288"/>
                </a:lnTo>
                <a:lnTo>
                  <a:pt x="338" y="296"/>
                </a:lnTo>
                <a:lnTo>
                  <a:pt x="332" y="304"/>
                </a:lnTo>
                <a:lnTo>
                  <a:pt x="320" y="308"/>
                </a:lnTo>
                <a:lnTo>
                  <a:pt x="306" y="312"/>
                </a:lnTo>
                <a:lnTo>
                  <a:pt x="290" y="314"/>
                </a:lnTo>
                <a:lnTo>
                  <a:pt x="250" y="316"/>
                </a:lnTo>
                <a:lnTo>
                  <a:pt x="204" y="314"/>
                </a:lnTo>
                <a:lnTo>
                  <a:pt x="154" y="314"/>
                </a:lnTo>
                <a:lnTo>
                  <a:pt x="104" y="314"/>
                </a:lnTo>
                <a:lnTo>
                  <a:pt x="104" y="314"/>
                </a:lnTo>
                <a:lnTo>
                  <a:pt x="88" y="314"/>
                </a:lnTo>
                <a:lnTo>
                  <a:pt x="72" y="312"/>
                </a:lnTo>
                <a:lnTo>
                  <a:pt x="56" y="310"/>
                </a:lnTo>
                <a:lnTo>
                  <a:pt x="42" y="306"/>
                </a:lnTo>
                <a:lnTo>
                  <a:pt x="20" y="298"/>
                </a:lnTo>
                <a:lnTo>
                  <a:pt x="0" y="286"/>
                </a:lnTo>
                <a:lnTo>
                  <a:pt x="0" y="28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269038" y="854075"/>
            <a:ext cx="1460500" cy="1409700"/>
          </a:xfrm>
          <a:custGeom>
            <a:avLst/>
            <a:gdLst>
              <a:gd name="T0" fmla="*/ 54 w 920"/>
              <a:gd name="T1" fmla="*/ 32 h 888"/>
              <a:gd name="T2" fmla="*/ 18 w 920"/>
              <a:gd name="T3" fmla="*/ 118 h 888"/>
              <a:gd name="T4" fmla="*/ 6 w 920"/>
              <a:gd name="T5" fmla="*/ 168 h 888"/>
              <a:gd name="T6" fmla="*/ 0 w 920"/>
              <a:gd name="T7" fmla="*/ 238 h 888"/>
              <a:gd name="T8" fmla="*/ 6 w 920"/>
              <a:gd name="T9" fmla="*/ 294 h 888"/>
              <a:gd name="T10" fmla="*/ 20 w 920"/>
              <a:gd name="T11" fmla="*/ 336 h 888"/>
              <a:gd name="T12" fmla="*/ 42 w 920"/>
              <a:gd name="T13" fmla="*/ 360 h 888"/>
              <a:gd name="T14" fmla="*/ 70 w 920"/>
              <a:gd name="T15" fmla="*/ 370 h 888"/>
              <a:gd name="T16" fmla="*/ 90 w 920"/>
              <a:gd name="T17" fmla="*/ 364 h 888"/>
              <a:gd name="T18" fmla="*/ 156 w 920"/>
              <a:gd name="T19" fmla="*/ 324 h 888"/>
              <a:gd name="T20" fmla="*/ 220 w 920"/>
              <a:gd name="T21" fmla="*/ 292 h 888"/>
              <a:gd name="T22" fmla="*/ 268 w 920"/>
              <a:gd name="T23" fmla="*/ 292 h 888"/>
              <a:gd name="T24" fmla="*/ 310 w 920"/>
              <a:gd name="T25" fmla="*/ 328 h 888"/>
              <a:gd name="T26" fmla="*/ 330 w 920"/>
              <a:gd name="T27" fmla="*/ 368 h 888"/>
              <a:gd name="T28" fmla="*/ 338 w 920"/>
              <a:gd name="T29" fmla="*/ 432 h 888"/>
              <a:gd name="T30" fmla="*/ 322 w 920"/>
              <a:gd name="T31" fmla="*/ 492 h 888"/>
              <a:gd name="T32" fmla="*/ 288 w 920"/>
              <a:gd name="T33" fmla="*/ 540 h 888"/>
              <a:gd name="T34" fmla="*/ 242 w 920"/>
              <a:gd name="T35" fmla="*/ 570 h 888"/>
              <a:gd name="T36" fmla="*/ 206 w 920"/>
              <a:gd name="T37" fmla="*/ 576 h 888"/>
              <a:gd name="T38" fmla="*/ 108 w 920"/>
              <a:gd name="T39" fmla="*/ 568 h 888"/>
              <a:gd name="T40" fmla="*/ 56 w 920"/>
              <a:gd name="T41" fmla="*/ 570 h 888"/>
              <a:gd name="T42" fmla="*/ 32 w 920"/>
              <a:gd name="T43" fmla="*/ 584 h 888"/>
              <a:gd name="T44" fmla="*/ 22 w 920"/>
              <a:gd name="T45" fmla="*/ 616 h 888"/>
              <a:gd name="T46" fmla="*/ 26 w 920"/>
              <a:gd name="T47" fmla="*/ 728 h 888"/>
              <a:gd name="T48" fmla="*/ 38 w 920"/>
              <a:gd name="T49" fmla="*/ 874 h 888"/>
              <a:gd name="T50" fmla="*/ 142 w 920"/>
              <a:gd name="T51" fmla="*/ 880 h 888"/>
              <a:gd name="T52" fmla="*/ 268 w 920"/>
              <a:gd name="T53" fmla="*/ 870 h 888"/>
              <a:gd name="T54" fmla="*/ 350 w 920"/>
              <a:gd name="T55" fmla="*/ 848 h 888"/>
              <a:gd name="T56" fmla="*/ 344 w 920"/>
              <a:gd name="T57" fmla="*/ 812 h 888"/>
              <a:gd name="T58" fmla="*/ 344 w 920"/>
              <a:gd name="T59" fmla="*/ 732 h 888"/>
              <a:gd name="T60" fmla="*/ 364 w 920"/>
              <a:gd name="T61" fmla="*/ 666 h 888"/>
              <a:gd name="T62" fmla="*/ 400 w 920"/>
              <a:gd name="T63" fmla="*/ 620 h 888"/>
              <a:gd name="T64" fmla="*/ 434 w 920"/>
              <a:gd name="T65" fmla="*/ 600 h 888"/>
              <a:gd name="T66" fmla="*/ 462 w 920"/>
              <a:gd name="T67" fmla="*/ 592 h 888"/>
              <a:gd name="T68" fmla="*/ 542 w 920"/>
              <a:gd name="T69" fmla="*/ 588 h 888"/>
              <a:gd name="T70" fmla="*/ 600 w 920"/>
              <a:gd name="T71" fmla="*/ 610 h 888"/>
              <a:gd name="T72" fmla="*/ 636 w 920"/>
              <a:gd name="T73" fmla="*/ 648 h 888"/>
              <a:gd name="T74" fmla="*/ 654 w 920"/>
              <a:gd name="T75" fmla="*/ 694 h 888"/>
              <a:gd name="T76" fmla="*/ 656 w 920"/>
              <a:gd name="T77" fmla="*/ 738 h 888"/>
              <a:gd name="T78" fmla="*/ 650 w 920"/>
              <a:gd name="T79" fmla="*/ 764 h 888"/>
              <a:gd name="T80" fmla="*/ 630 w 920"/>
              <a:gd name="T81" fmla="*/ 794 h 888"/>
              <a:gd name="T82" fmla="*/ 578 w 920"/>
              <a:gd name="T83" fmla="*/ 832 h 888"/>
              <a:gd name="T84" fmla="*/ 562 w 920"/>
              <a:gd name="T85" fmla="*/ 848 h 888"/>
              <a:gd name="T86" fmla="*/ 566 w 920"/>
              <a:gd name="T87" fmla="*/ 856 h 888"/>
              <a:gd name="T88" fmla="*/ 658 w 920"/>
              <a:gd name="T89" fmla="*/ 880 h 888"/>
              <a:gd name="T90" fmla="*/ 782 w 920"/>
              <a:gd name="T91" fmla="*/ 886 h 888"/>
              <a:gd name="T92" fmla="*/ 850 w 920"/>
              <a:gd name="T93" fmla="*/ 878 h 888"/>
              <a:gd name="T94" fmla="*/ 886 w 920"/>
              <a:gd name="T95" fmla="*/ 864 h 888"/>
              <a:gd name="T96" fmla="*/ 72 w 920"/>
              <a:gd name="T97" fmla="*/ 0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20" h="888">
                <a:moveTo>
                  <a:pt x="72" y="0"/>
                </a:moveTo>
                <a:lnTo>
                  <a:pt x="72" y="0"/>
                </a:lnTo>
                <a:lnTo>
                  <a:pt x="54" y="32"/>
                </a:lnTo>
                <a:lnTo>
                  <a:pt x="34" y="72"/>
                </a:lnTo>
                <a:lnTo>
                  <a:pt x="26" y="94"/>
                </a:lnTo>
                <a:lnTo>
                  <a:pt x="18" y="118"/>
                </a:lnTo>
                <a:lnTo>
                  <a:pt x="12" y="142"/>
                </a:lnTo>
                <a:lnTo>
                  <a:pt x="6" y="168"/>
                </a:lnTo>
                <a:lnTo>
                  <a:pt x="6" y="168"/>
                </a:lnTo>
                <a:lnTo>
                  <a:pt x="4" y="194"/>
                </a:lnTo>
                <a:lnTo>
                  <a:pt x="0" y="216"/>
                </a:lnTo>
                <a:lnTo>
                  <a:pt x="0" y="238"/>
                </a:lnTo>
                <a:lnTo>
                  <a:pt x="0" y="258"/>
                </a:lnTo>
                <a:lnTo>
                  <a:pt x="2" y="278"/>
                </a:lnTo>
                <a:lnTo>
                  <a:pt x="6" y="294"/>
                </a:lnTo>
                <a:lnTo>
                  <a:pt x="10" y="310"/>
                </a:lnTo>
                <a:lnTo>
                  <a:pt x="14" y="324"/>
                </a:lnTo>
                <a:lnTo>
                  <a:pt x="20" y="336"/>
                </a:lnTo>
                <a:lnTo>
                  <a:pt x="26" y="346"/>
                </a:lnTo>
                <a:lnTo>
                  <a:pt x="34" y="354"/>
                </a:lnTo>
                <a:lnTo>
                  <a:pt x="42" y="360"/>
                </a:lnTo>
                <a:lnTo>
                  <a:pt x="50" y="366"/>
                </a:lnTo>
                <a:lnTo>
                  <a:pt x="60" y="368"/>
                </a:lnTo>
                <a:lnTo>
                  <a:pt x="70" y="370"/>
                </a:lnTo>
                <a:lnTo>
                  <a:pt x="78" y="368"/>
                </a:lnTo>
                <a:lnTo>
                  <a:pt x="78" y="368"/>
                </a:lnTo>
                <a:lnTo>
                  <a:pt x="90" y="364"/>
                </a:lnTo>
                <a:lnTo>
                  <a:pt x="102" y="360"/>
                </a:lnTo>
                <a:lnTo>
                  <a:pt x="128" y="342"/>
                </a:lnTo>
                <a:lnTo>
                  <a:pt x="156" y="324"/>
                </a:lnTo>
                <a:lnTo>
                  <a:pt x="188" y="306"/>
                </a:lnTo>
                <a:lnTo>
                  <a:pt x="204" y="298"/>
                </a:lnTo>
                <a:lnTo>
                  <a:pt x="220" y="292"/>
                </a:lnTo>
                <a:lnTo>
                  <a:pt x="236" y="290"/>
                </a:lnTo>
                <a:lnTo>
                  <a:pt x="252" y="290"/>
                </a:lnTo>
                <a:lnTo>
                  <a:pt x="268" y="292"/>
                </a:lnTo>
                <a:lnTo>
                  <a:pt x="282" y="300"/>
                </a:lnTo>
                <a:lnTo>
                  <a:pt x="296" y="312"/>
                </a:lnTo>
                <a:lnTo>
                  <a:pt x="310" y="328"/>
                </a:lnTo>
                <a:lnTo>
                  <a:pt x="310" y="328"/>
                </a:lnTo>
                <a:lnTo>
                  <a:pt x="322" y="348"/>
                </a:lnTo>
                <a:lnTo>
                  <a:pt x="330" y="368"/>
                </a:lnTo>
                <a:lnTo>
                  <a:pt x="336" y="390"/>
                </a:lnTo>
                <a:lnTo>
                  <a:pt x="338" y="410"/>
                </a:lnTo>
                <a:lnTo>
                  <a:pt x="338" y="432"/>
                </a:lnTo>
                <a:lnTo>
                  <a:pt x="334" y="452"/>
                </a:lnTo>
                <a:lnTo>
                  <a:pt x="330" y="472"/>
                </a:lnTo>
                <a:lnTo>
                  <a:pt x="322" y="492"/>
                </a:lnTo>
                <a:lnTo>
                  <a:pt x="312" y="508"/>
                </a:lnTo>
                <a:lnTo>
                  <a:pt x="300" y="526"/>
                </a:lnTo>
                <a:lnTo>
                  <a:pt x="288" y="540"/>
                </a:lnTo>
                <a:lnTo>
                  <a:pt x="274" y="552"/>
                </a:lnTo>
                <a:lnTo>
                  <a:pt x="258" y="562"/>
                </a:lnTo>
                <a:lnTo>
                  <a:pt x="242" y="570"/>
                </a:lnTo>
                <a:lnTo>
                  <a:pt x="224" y="574"/>
                </a:lnTo>
                <a:lnTo>
                  <a:pt x="206" y="576"/>
                </a:lnTo>
                <a:lnTo>
                  <a:pt x="206" y="576"/>
                </a:lnTo>
                <a:lnTo>
                  <a:pt x="172" y="574"/>
                </a:lnTo>
                <a:lnTo>
                  <a:pt x="138" y="572"/>
                </a:lnTo>
                <a:lnTo>
                  <a:pt x="108" y="568"/>
                </a:lnTo>
                <a:lnTo>
                  <a:pt x="80" y="568"/>
                </a:lnTo>
                <a:lnTo>
                  <a:pt x="68" y="568"/>
                </a:lnTo>
                <a:lnTo>
                  <a:pt x="56" y="570"/>
                </a:lnTo>
                <a:lnTo>
                  <a:pt x="48" y="572"/>
                </a:lnTo>
                <a:lnTo>
                  <a:pt x="40" y="578"/>
                </a:lnTo>
                <a:lnTo>
                  <a:pt x="32" y="584"/>
                </a:lnTo>
                <a:lnTo>
                  <a:pt x="28" y="592"/>
                </a:lnTo>
                <a:lnTo>
                  <a:pt x="24" y="602"/>
                </a:lnTo>
                <a:lnTo>
                  <a:pt x="22" y="616"/>
                </a:lnTo>
                <a:lnTo>
                  <a:pt x="22" y="616"/>
                </a:lnTo>
                <a:lnTo>
                  <a:pt x="24" y="664"/>
                </a:lnTo>
                <a:lnTo>
                  <a:pt x="26" y="728"/>
                </a:lnTo>
                <a:lnTo>
                  <a:pt x="32" y="800"/>
                </a:lnTo>
                <a:lnTo>
                  <a:pt x="38" y="874"/>
                </a:lnTo>
                <a:lnTo>
                  <a:pt x="38" y="874"/>
                </a:lnTo>
                <a:lnTo>
                  <a:pt x="90" y="878"/>
                </a:lnTo>
                <a:lnTo>
                  <a:pt x="142" y="880"/>
                </a:lnTo>
                <a:lnTo>
                  <a:pt x="142" y="880"/>
                </a:lnTo>
                <a:lnTo>
                  <a:pt x="190" y="878"/>
                </a:lnTo>
                <a:lnTo>
                  <a:pt x="232" y="874"/>
                </a:lnTo>
                <a:lnTo>
                  <a:pt x="268" y="870"/>
                </a:lnTo>
                <a:lnTo>
                  <a:pt x="296" y="864"/>
                </a:lnTo>
                <a:lnTo>
                  <a:pt x="336" y="852"/>
                </a:lnTo>
                <a:lnTo>
                  <a:pt x="350" y="848"/>
                </a:lnTo>
                <a:lnTo>
                  <a:pt x="350" y="848"/>
                </a:lnTo>
                <a:lnTo>
                  <a:pt x="348" y="838"/>
                </a:lnTo>
                <a:lnTo>
                  <a:pt x="344" y="812"/>
                </a:lnTo>
                <a:lnTo>
                  <a:pt x="342" y="776"/>
                </a:lnTo>
                <a:lnTo>
                  <a:pt x="342" y="754"/>
                </a:lnTo>
                <a:lnTo>
                  <a:pt x="344" y="732"/>
                </a:lnTo>
                <a:lnTo>
                  <a:pt x="348" y="710"/>
                </a:lnTo>
                <a:lnTo>
                  <a:pt x="354" y="686"/>
                </a:lnTo>
                <a:lnTo>
                  <a:pt x="364" y="666"/>
                </a:lnTo>
                <a:lnTo>
                  <a:pt x="376" y="646"/>
                </a:lnTo>
                <a:lnTo>
                  <a:pt x="390" y="628"/>
                </a:lnTo>
                <a:lnTo>
                  <a:pt x="400" y="620"/>
                </a:lnTo>
                <a:lnTo>
                  <a:pt x="410" y="612"/>
                </a:lnTo>
                <a:lnTo>
                  <a:pt x="422" y="606"/>
                </a:lnTo>
                <a:lnTo>
                  <a:pt x="434" y="600"/>
                </a:lnTo>
                <a:lnTo>
                  <a:pt x="448" y="596"/>
                </a:lnTo>
                <a:lnTo>
                  <a:pt x="462" y="592"/>
                </a:lnTo>
                <a:lnTo>
                  <a:pt x="462" y="592"/>
                </a:lnTo>
                <a:lnTo>
                  <a:pt x="492" y="588"/>
                </a:lnTo>
                <a:lnTo>
                  <a:pt x="518" y="586"/>
                </a:lnTo>
                <a:lnTo>
                  <a:pt x="542" y="588"/>
                </a:lnTo>
                <a:lnTo>
                  <a:pt x="564" y="594"/>
                </a:lnTo>
                <a:lnTo>
                  <a:pt x="584" y="600"/>
                </a:lnTo>
                <a:lnTo>
                  <a:pt x="600" y="610"/>
                </a:lnTo>
                <a:lnTo>
                  <a:pt x="614" y="622"/>
                </a:lnTo>
                <a:lnTo>
                  <a:pt x="626" y="634"/>
                </a:lnTo>
                <a:lnTo>
                  <a:pt x="636" y="648"/>
                </a:lnTo>
                <a:lnTo>
                  <a:pt x="644" y="662"/>
                </a:lnTo>
                <a:lnTo>
                  <a:pt x="650" y="678"/>
                </a:lnTo>
                <a:lnTo>
                  <a:pt x="654" y="694"/>
                </a:lnTo>
                <a:lnTo>
                  <a:pt x="656" y="708"/>
                </a:lnTo>
                <a:lnTo>
                  <a:pt x="658" y="724"/>
                </a:lnTo>
                <a:lnTo>
                  <a:pt x="656" y="738"/>
                </a:lnTo>
                <a:lnTo>
                  <a:pt x="654" y="752"/>
                </a:lnTo>
                <a:lnTo>
                  <a:pt x="654" y="752"/>
                </a:lnTo>
                <a:lnTo>
                  <a:pt x="650" y="764"/>
                </a:lnTo>
                <a:lnTo>
                  <a:pt x="644" y="776"/>
                </a:lnTo>
                <a:lnTo>
                  <a:pt x="638" y="786"/>
                </a:lnTo>
                <a:lnTo>
                  <a:pt x="630" y="794"/>
                </a:lnTo>
                <a:lnTo>
                  <a:pt x="612" y="810"/>
                </a:lnTo>
                <a:lnTo>
                  <a:pt x="594" y="822"/>
                </a:lnTo>
                <a:lnTo>
                  <a:pt x="578" y="832"/>
                </a:lnTo>
                <a:lnTo>
                  <a:pt x="566" y="842"/>
                </a:lnTo>
                <a:lnTo>
                  <a:pt x="562" y="846"/>
                </a:lnTo>
                <a:lnTo>
                  <a:pt x="562" y="848"/>
                </a:lnTo>
                <a:lnTo>
                  <a:pt x="562" y="852"/>
                </a:lnTo>
                <a:lnTo>
                  <a:pt x="566" y="856"/>
                </a:lnTo>
                <a:lnTo>
                  <a:pt x="566" y="856"/>
                </a:lnTo>
                <a:lnTo>
                  <a:pt x="586" y="864"/>
                </a:lnTo>
                <a:lnTo>
                  <a:pt x="618" y="872"/>
                </a:lnTo>
                <a:lnTo>
                  <a:pt x="658" y="880"/>
                </a:lnTo>
                <a:lnTo>
                  <a:pt x="706" y="884"/>
                </a:lnTo>
                <a:lnTo>
                  <a:pt x="756" y="888"/>
                </a:lnTo>
                <a:lnTo>
                  <a:pt x="782" y="886"/>
                </a:lnTo>
                <a:lnTo>
                  <a:pt x="806" y="886"/>
                </a:lnTo>
                <a:lnTo>
                  <a:pt x="828" y="882"/>
                </a:lnTo>
                <a:lnTo>
                  <a:pt x="850" y="878"/>
                </a:lnTo>
                <a:lnTo>
                  <a:pt x="870" y="872"/>
                </a:lnTo>
                <a:lnTo>
                  <a:pt x="886" y="864"/>
                </a:lnTo>
                <a:lnTo>
                  <a:pt x="886" y="864"/>
                </a:lnTo>
                <a:lnTo>
                  <a:pt x="920" y="846"/>
                </a:lnTo>
                <a:lnTo>
                  <a:pt x="920" y="0"/>
                </a:lnTo>
                <a:lnTo>
                  <a:pt x="72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465638" y="854075"/>
            <a:ext cx="2339975" cy="1774825"/>
          </a:xfrm>
          <a:custGeom>
            <a:avLst/>
            <a:gdLst>
              <a:gd name="T0" fmla="*/ 494 w 1474"/>
              <a:gd name="T1" fmla="*/ 848 h 1118"/>
              <a:gd name="T2" fmla="*/ 616 w 1474"/>
              <a:gd name="T3" fmla="*/ 860 h 1118"/>
              <a:gd name="T4" fmla="*/ 628 w 1474"/>
              <a:gd name="T5" fmla="*/ 872 h 1118"/>
              <a:gd name="T6" fmla="*/ 598 w 1474"/>
              <a:gd name="T7" fmla="*/ 920 h 1118"/>
              <a:gd name="T8" fmla="*/ 586 w 1474"/>
              <a:gd name="T9" fmla="*/ 970 h 1118"/>
              <a:gd name="T10" fmla="*/ 624 w 1474"/>
              <a:gd name="T11" fmla="*/ 1032 h 1118"/>
              <a:gd name="T12" fmla="*/ 708 w 1474"/>
              <a:gd name="T13" fmla="*/ 1098 h 1118"/>
              <a:gd name="T14" fmla="*/ 762 w 1474"/>
              <a:gd name="T15" fmla="*/ 1118 h 1118"/>
              <a:gd name="T16" fmla="*/ 812 w 1474"/>
              <a:gd name="T17" fmla="*/ 1100 h 1118"/>
              <a:gd name="T18" fmla="*/ 848 w 1474"/>
              <a:gd name="T19" fmla="*/ 1056 h 1118"/>
              <a:gd name="T20" fmla="*/ 876 w 1474"/>
              <a:gd name="T21" fmla="*/ 986 h 1118"/>
              <a:gd name="T22" fmla="*/ 886 w 1474"/>
              <a:gd name="T23" fmla="*/ 906 h 1118"/>
              <a:gd name="T24" fmla="*/ 914 w 1474"/>
              <a:gd name="T25" fmla="*/ 878 h 1118"/>
              <a:gd name="T26" fmla="*/ 978 w 1474"/>
              <a:gd name="T27" fmla="*/ 862 h 1118"/>
              <a:gd name="T28" fmla="*/ 1174 w 1474"/>
              <a:gd name="T29" fmla="*/ 874 h 1118"/>
              <a:gd name="T30" fmla="*/ 1160 w 1474"/>
              <a:gd name="T31" fmla="*/ 664 h 1118"/>
              <a:gd name="T32" fmla="*/ 1164 w 1474"/>
              <a:gd name="T33" fmla="*/ 592 h 1118"/>
              <a:gd name="T34" fmla="*/ 1192 w 1474"/>
              <a:gd name="T35" fmla="*/ 570 h 1118"/>
              <a:gd name="T36" fmla="*/ 1274 w 1474"/>
              <a:gd name="T37" fmla="*/ 572 h 1118"/>
              <a:gd name="T38" fmla="*/ 1360 w 1474"/>
              <a:gd name="T39" fmla="*/ 574 h 1118"/>
              <a:gd name="T40" fmla="*/ 1424 w 1474"/>
              <a:gd name="T41" fmla="*/ 540 h 1118"/>
              <a:gd name="T42" fmla="*/ 1466 w 1474"/>
              <a:gd name="T43" fmla="*/ 472 h 1118"/>
              <a:gd name="T44" fmla="*/ 1472 w 1474"/>
              <a:gd name="T45" fmla="*/ 390 h 1118"/>
              <a:gd name="T46" fmla="*/ 1446 w 1474"/>
              <a:gd name="T47" fmla="*/ 328 h 1118"/>
              <a:gd name="T48" fmla="*/ 1388 w 1474"/>
              <a:gd name="T49" fmla="*/ 290 h 1118"/>
              <a:gd name="T50" fmla="*/ 1324 w 1474"/>
              <a:gd name="T51" fmla="*/ 306 h 1118"/>
              <a:gd name="T52" fmla="*/ 1226 w 1474"/>
              <a:gd name="T53" fmla="*/ 364 h 1118"/>
              <a:gd name="T54" fmla="*/ 1196 w 1474"/>
              <a:gd name="T55" fmla="*/ 368 h 1118"/>
              <a:gd name="T56" fmla="*/ 1162 w 1474"/>
              <a:gd name="T57" fmla="*/ 346 h 1118"/>
              <a:gd name="T58" fmla="*/ 1142 w 1474"/>
              <a:gd name="T59" fmla="*/ 294 h 1118"/>
              <a:gd name="T60" fmla="*/ 1136 w 1474"/>
              <a:gd name="T61" fmla="*/ 216 h 1118"/>
              <a:gd name="T62" fmla="*/ 1148 w 1474"/>
              <a:gd name="T63" fmla="*/ 142 h 1118"/>
              <a:gd name="T64" fmla="*/ 1190 w 1474"/>
              <a:gd name="T65" fmla="*/ 32 h 1118"/>
              <a:gd name="T66" fmla="*/ 286 w 1474"/>
              <a:gd name="T67" fmla="*/ 22 h 1118"/>
              <a:gd name="T68" fmla="*/ 264 w 1474"/>
              <a:gd name="T69" fmla="*/ 88 h 1118"/>
              <a:gd name="T70" fmla="*/ 274 w 1474"/>
              <a:gd name="T71" fmla="*/ 142 h 1118"/>
              <a:gd name="T72" fmla="*/ 312 w 1474"/>
              <a:gd name="T73" fmla="*/ 230 h 1118"/>
              <a:gd name="T74" fmla="*/ 312 w 1474"/>
              <a:gd name="T75" fmla="*/ 256 h 1118"/>
              <a:gd name="T76" fmla="*/ 292 w 1474"/>
              <a:gd name="T77" fmla="*/ 264 h 1118"/>
              <a:gd name="T78" fmla="*/ 196 w 1474"/>
              <a:gd name="T79" fmla="*/ 246 h 1118"/>
              <a:gd name="T80" fmla="*/ 106 w 1474"/>
              <a:gd name="T81" fmla="*/ 244 h 1118"/>
              <a:gd name="T82" fmla="*/ 54 w 1474"/>
              <a:gd name="T83" fmla="*/ 266 h 1118"/>
              <a:gd name="T84" fmla="*/ 8 w 1474"/>
              <a:gd name="T85" fmla="*/ 332 h 1118"/>
              <a:gd name="T86" fmla="*/ 4 w 1474"/>
              <a:gd name="T87" fmla="*/ 414 h 1118"/>
              <a:gd name="T88" fmla="*/ 54 w 1474"/>
              <a:gd name="T89" fmla="*/ 480 h 1118"/>
              <a:gd name="T90" fmla="*/ 132 w 1474"/>
              <a:gd name="T91" fmla="*/ 500 h 1118"/>
              <a:gd name="T92" fmla="*/ 206 w 1474"/>
              <a:gd name="T93" fmla="*/ 494 h 1118"/>
              <a:gd name="T94" fmla="*/ 260 w 1474"/>
              <a:gd name="T95" fmla="*/ 466 h 1118"/>
              <a:gd name="T96" fmla="*/ 292 w 1474"/>
              <a:gd name="T97" fmla="*/ 472 h 1118"/>
              <a:gd name="T98" fmla="*/ 320 w 1474"/>
              <a:gd name="T99" fmla="*/ 504 h 1118"/>
              <a:gd name="T100" fmla="*/ 328 w 1474"/>
              <a:gd name="T101" fmla="*/ 584 h 1118"/>
              <a:gd name="T102" fmla="*/ 306 w 1474"/>
              <a:gd name="T103" fmla="*/ 792 h 1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74" h="1118">
                <a:moveTo>
                  <a:pt x="308" y="840"/>
                </a:moveTo>
                <a:lnTo>
                  <a:pt x="308" y="840"/>
                </a:lnTo>
                <a:lnTo>
                  <a:pt x="398" y="844"/>
                </a:lnTo>
                <a:lnTo>
                  <a:pt x="494" y="848"/>
                </a:lnTo>
                <a:lnTo>
                  <a:pt x="538" y="852"/>
                </a:lnTo>
                <a:lnTo>
                  <a:pt x="576" y="854"/>
                </a:lnTo>
                <a:lnTo>
                  <a:pt x="606" y="858"/>
                </a:lnTo>
                <a:lnTo>
                  <a:pt x="616" y="860"/>
                </a:lnTo>
                <a:lnTo>
                  <a:pt x="624" y="864"/>
                </a:lnTo>
                <a:lnTo>
                  <a:pt x="624" y="864"/>
                </a:lnTo>
                <a:lnTo>
                  <a:pt x="628" y="868"/>
                </a:lnTo>
                <a:lnTo>
                  <a:pt x="628" y="872"/>
                </a:lnTo>
                <a:lnTo>
                  <a:pt x="626" y="878"/>
                </a:lnTo>
                <a:lnTo>
                  <a:pt x="622" y="884"/>
                </a:lnTo>
                <a:lnTo>
                  <a:pt x="610" y="900"/>
                </a:lnTo>
                <a:lnTo>
                  <a:pt x="598" y="920"/>
                </a:lnTo>
                <a:lnTo>
                  <a:pt x="592" y="932"/>
                </a:lnTo>
                <a:lnTo>
                  <a:pt x="588" y="944"/>
                </a:lnTo>
                <a:lnTo>
                  <a:pt x="584" y="956"/>
                </a:lnTo>
                <a:lnTo>
                  <a:pt x="586" y="970"/>
                </a:lnTo>
                <a:lnTo>
                  <a:pt x="588" y="984"/>
                </a:lnTo>
                <a:lnTo>
                  <a:pt x="596" y="1000"/>
                </a:lnTo>
                <a:lnTo>
                  <a:pt x="608" y="1016"/>
                </a:lnTo>
                <a:lnTo>
                  <a:pt x="624" y="1032"/>
                </a:lnTo>
                <a:lnTo>
                  <a:pt x="624" y="1032"/>
                </a:lnTo>
                <a:lnTo>
                  <a:pt x="660" y="1062"/>
                </a:lnTo>
                <a:lnTo>
                  <a:pt x="692" y="1088"/>
                </a:lnTo>
                <a:lnTo>
                  <a:pt x="708" y="1098"/>
                </a:lnTo>
                <a:lnTo>
                  <a:pt x="722" y="1106"/>
                </a:lnTo>
                <a:lnTo>
                  <a:pt x="736" y="1112"/>
                </a:lnTo>
                <a:lnTo>
                  <a:pt x="750" y="1116"/>
                </a:lnTo>
                <a:lnTo>
                  <a:pt x="762" y="1118"/>
                </a:lnTo>
                <a:lnTo>
                  <a:pt x="774" y="1118"/>
                </a:lnTo>
                <a:lnTo>
                  <a:pt x="788" y="1114"/>
                </a:lnTo>
                <a:lnTo>
                  <a:pt x="800" y="1108"/>
                </a:lnTo>
                <a:lnTo>
                  <a:pt x="812" y="1100"/>
                </a:lnTo>
                <a:lnTo>
                  <a:pt x="824" y="1088"/>
                </a:lnTo>
                <a:lnTo>
                  <a:pt x="836" y="1074"/>
                </a:lnTo>
                <a:lnTo>
                  <a:pt x="848" y="1056"/>
                </a:lnTo>
                <a:lnTo>
                  <a:pt x="848" y="1056"/>
                </a:lnTo>
                <a:lnTo>
                  <a:pt x="858" y="1036"/>
                </a:lnTo>
                <a:lnTo>
                  <a:pt x="866" y="1018"/>
                </a:lnTo>
                <a:lnTo>
                  <a:pt x="872" y="1002"/>
                </a:lnTo>
                <a:lnTo>
                  <a:pt x="876" y="986"/>
                </a:lnTo>
                <a:lnTo>
                  <a:pt x="880" y="958"/>
                </a:lnTo>
                <a:lnTo>
                  <a:pt x="882" y="934"/>
                </a:lnTo>
                <a:lnTo>
                  <a:pt x="884" y="914"/>
                </a:lnTo>
                <a:lnTo>
                  <a:pt x="886" y="906"/>
                </a:lnTo>
                <a:lnTo>
                  <a:pt x="890" y="898"/>
                </a:lnTo>
                <a:lnTo>
                  <a:pt x="896" y="890"/>
                </a:lnTo>
                <a:lnTo>
                  <a:pt x="904" y="884"/>
                </a:lnTo>
                <a:lnTo>
                  <a:pt x="914" y="878"/>
                </a:lnTo>
                <a:lnTo>
                  <a:pt x="928" y="872"/>
                </a:lnTo>
                <a:lnTo>
                  <a:pt x="928" y="872"/>
                </a:lnTo>
                <a:lnTo>
                  <a:pt x="950" y="866"/>
                </a:lnTo>
                <a:lnTo>
                  <a:pt x="978" y="862"/>
                </a:lnTo>
                <a:lnTo>
                  <a:pt x="1006" y="860"/>
                </a:lnTo>
                <a:lnTo>
                  <a:pt x="1036" y="862"/>
                </a:lnTo>
                <a:lnTo>
                  <a:pt x="1104" y="866"/>
                </a:lnTo>
                <a:lnTo>
                  <a:pt x="1174" y="874"/>
                </a:lnTo>
                <a:lnTo>
                  <a:pt x="1174" y="874"/>
                </a:lnTo>
                <a:lnTo>
                  <a:pt x="1168" y="800"/>
                </a:lnTo>
                <a:lnTo>
                  <a:pt x="1162" y="728"/>
                </a:lnTo>
                <a:lnTo>
                  <a:pt x="1160" y="664"/>
                </a:lnTo>
                <a:lnTo>
                  <a:pt x="1158" y="616"/>
                </a:lnTo>
                <a:lnTo>
                  <a:pt x="1158" y="616"/>
                </a:lnTo>
                <a:lnTo>
                  <a:pt x="1160" y="602"/>
                </a:lnTo>
                <a:lnTo>
                  <a:pt x="1164" y="592"/>
                </a:lnTo>
                <a:lnTo>
                  <a:pt x="1168" y="584"/>
                </a:lnTo>
                <a:lnTo>
                  <a:pt x="1176" y="578"/>
                </a:lnTo>
                <a:lnTo>
                  <a:pt x="1184" y="572"/>
                </a:lnTo>
                <a:lnTo>
                  <a:pt x="1192" y="570"/>
                </a:lnTo>
                <a:lnTo>
                  <a:pt x="1204" y="568"/>
                </a:lnTo>
                <a:lnTo>
                  <a:pt x="1216" y="568"/>
                </a:lnTo>
                <a:lnTo>
                  <a:pt x="1244" y="568"/>
                </a:lnTo>
                <a:lnTo>
                  <a:pt x="1274" y="572"/>
                </a:lnTo>
                <a:lnTo>
                  <a:pt x="1308" y="574"/>
                </a:lnTo>
                <a:lnTo>
                  <a:pt x="1342" y="576"/>
                </a:lnTo>
                <a:lnTo>
                  <a:pt x="1342" y="576"/>
                </a:lnTo>
                <a:lnTo>
                  <a:pt x="1360" y="574"/>
                </a:lnTo>
                <a:lnTo>
                  <a:pt x="1378" y="570"/>
                </a:lnTo>
                <a:lnTo>
                  <a:pt x="1394" y="562"/>
                </a:lnTo>
                <a:lnTo>
                  <a:pt x="1410" y="552"/>
                </a:lnTo>
                <a:lnTo>
                  <a:pt x="1424" y="540"/>
                </a:lnTo>
                <a:lnTo>
                  <a:pt x="1436" y="526"/>
                </a:lnTo>
                <a:lnTo>
                  <a:pt x="1448" y="508"/>
                </a:lnTo>
                <a:lnTo>
                  <a:pt x="1458" y="492"/>
                </a:lnTo>
                <a:lnTo>
                  <a:pt x="1466" y="472"/>
                </a:lnTo>
                <a:lnTo>
                  <a:pt x="1470" y="452"/>
                </a:lnTo>
                <a:lnTo>
                  <a:pt x="1474" y="432"/>
                </a:lnTo>
                <a:lnTo>
                  <a:pt x="1474" y="410"/>
                </a:lnTo>
                <a:lnTo>
                  <a:pt x="1472" y="390"/>
                </a:lnTo>
                <a:lnTo>
                  <a:pt x="1466" y="368"/>
                </a:lnTo>
                <a:lnTo>
                  <a:pt x="1458" y="348"/>
                </a:lnTo>
                <a:lnTo>
                  <a:pt x="1446" y="328"/>
                </a:lnTo>
                <a:lnTo>
                  <a:pt x="1446" y="328"/>
                </a:lnTo>
                <a:lnTo>
                  <a:pt x="1432" y="312"/>
                </a:lnTo>
                <a:lnTo>
                  <a:pt x="1418" y="300"/>
                </a:lnTo>
                <a:lnTo>
                  <a:pt x="1404" y="292"/>
                </a:lnTo>
                <a:lnTo>
                  <a:pt x="1388" y="290"/>
                </a:lnTo>
                <a:lnTo>
                  <a:pt x="1372" y="290"/>
                </a:lnTo>
                <a:lnTo>
                  <a:pt x="1356" y="292"/>
                </a:lnTo>
                <a:lnTo>
                  <a:pt x="1340" y="298"/>
                </a:lnTo>
                <a:lnTo>
                  <a:pt x="1324" y="306"/>
                </a:lnTo>
                <a:lnTo>
                  <a:pt x="1292" y="324"/>
                </a:lnTo>
                <a:lnTo>
                  <a:pt x="1264" y="342"/>
                </a:lnTo>
                <a:lnTo>
                  <a:pt x="1238" y="360"/>
                </a:lnTo>
                <a:lnTo>
                  <a:pt x="1226" y="364"/>
                </a:lnTo>
                <a:lnTo>
                  <a:pt x="1214" y="368"/>
                </a:lnTo>
                <a:lnTo>
                  <a:pt x="1214" y="368"/>
                </a:lnTo>
                <a:lnTo>
                  <a:pt x="1206" y="370"/>
                </a:lnTo>
                <a:lnTo>
                  <a:pt x="1196" y="368"/>
                </a:lnTo>
                <a:lnTo>
                  <a:pt x="1186" y="366"/>
                </a:lnTo>
                <a:lnTo>
                  <a:pt x="1178" y="360"/>
                </a:lnTo>
                <a:lnTo>
                  <a:pt x="1170" y="354"/>
                </a:lnTo>
                <a:lnTo>
                  <a:pt x="1162" y="346"/>
                </a:lnTo>
                <a:lnTo>
                  <a:pt x="1156" y="336"/>
                </a:lnTo>
                <a:lnTo>
                  <a:pt x="1150" y="324"/>
                </a:lnTo>
                <a:lnTo>
                  <a:pt x="1146" y="310"/>
                </a:lnTo>
                <a:lnTo>
                  <a:pt x="1142" y="294"/>
                </a:lnTo>
                <a:lnTo>
                  <a:pt x="1138" y="278"/>
                </a:lnTo>
                <a:lnTo>
                  <a:pt x="1136" y="258"/>
                </a:lnTo>
                <a:lnTo>
                  <a:pt x="1136" y="238"/>
                </a:lnTo>
                <a:lnTo>
                  <a:pt x="1136" y="216"/>
                </a:lnTo>
                <a:lnTo>
                  <a:pt x="1140" y="194"/>
                </a:lnTo>
                <a:lnTo>
                  <a:pt x="1142" y="168"/>
                </a:lnTo>
                <a:lnTo>
                  <a:pt x="1142" y="168"/>
                </a:lnTo>
                <a:lnTo>
                  <a:pt x="1148" y="142"/>
                </a:lnTo>
                <a:lnTo>
                  <a:pt x="1154" y="118"/>
                </a:lnTo>
                <a:lnTo>
                  <a:pt x="1162" y="94"/>
                </a:lnTo>
                <a:lnTo>
                  <a:pt x="1170" y="72"/>
                </a:lnTo>
                <a:lnTo>
                  <a:pt x="1190" y="32"/>
                </a:lnTo>
                <a:lnTo>
                  <a:pt x="1208" y="0"/>
                </a:lnTo>
                <a:lnTo>
                  <a:pt x="300" y="0"/>
                </a:lnTo>
                <a:lnTo>
                  <a:pt x="300" y="0"/>
                </a:lnTo>
                <a:lnTo>
                  <a:pt x="286" y="22"/>
                </a:lnTo>
                <a:lnTo>
                  <a:pt x="274" y="44"/>
                </a:lnTo>
                <a:lnTo>
                  <a:pt x="266" y="66"/>
                </a:lnTo>
                <a:lnTo>
                  <a:pt x="264" y="78"/>
                </a:lnTo>
                <a:lnTo>
                  <a:pt x="264" y="88"/>
                </a:lnTo>
                <a:lnTo>
                  <a:pt x="264" y="88"/>
                </a:lnTo>
                <a:lnTo>
                  <a:pt x="264" y="102"/>
                </a:lnTo>
                <a:lnTo>
                  <a:pt x="268" y="116"/>
                </a:lnTo>
                <a:lnTo>
                  <a:pt x="274" y="142"/>
                </a:lnTo>
                <a:lnTo>
                  <a:pt x="284" y="166"/>
                </a:lnTo>
                <a:lnTo>
                  <a:pt x="296" y="190"/>
                </a:lnTo>
                <a:lnTo>
                  <a:pt x="306" y="210"/>
                </a:lnTo>
                <a:lnTo>
                  <a:pt x="312" y="230"/>
                </a:lnTo>
                <a:lnTo>
                  <a:pt x="314" y="238"/>
                </a:lnTo>
                <a:lnTo>
                  <a:pt x="316" y="244"/>
                </a:lnTo>
                <a:lnTo>
                  <a:pt x="314" y="250"/>
                </a:lnTo>
                <a:lnTo>
                  <a:pt x="312" y="256"/>
                </a:lnTo>
                <a:lnTo>
                  <a:pt x="312" y="256"/>
                </a:lnTo>
                <a:lnTo>
                  <a:pt x="308" y="260"/>
                </a:lnTo>
                <a:lnTo>
                  <a:pt x="300" y="262"/>
                </a:lnTo>
                <a:lnTo>
                  <a:pt x="292" y="264"/>
                </a:lnTo>
                <a:lnTo>
                  <a:pt x="282" y="262"/>
                </a:lnTo>
                <a:lnTo>
                  <a:pt x="258" y="258"/>
                </a:lnTo>
                <a:lnTo>
                  <a:pt x="230" y="252"/>
                </a:lnTo>
                <a:lnTo>
                  <a:pt x="196" y="246"/>
                </a:lnTo>
                <a:lnTo>
                  <a:pt x="162" y="242"/>
                </a:lnTo>
                <a:lnTo>
                  <a:pt x="144" y="240"/>
                </a:lnTo>
                <a:lnTo>
                  <a:pt x="124" y="242"/>
                </a:lnTo>
                <a:lnTo>
                  <a:pt x="106" y="244"/>
                </a:lnTo>
                <a:lnTo>
                  <a:pt x="88" y="248"/>
                </a:lnTo>
                <a:lnTo>
                  <a:pt x="88" y="248"/>
                </a:lnTo>
                <a:lnTo>
                  <a:pt x="70" y="256"/>
                </a:lnTo>
                <a:lnTo>
                  <a:pt x="54" y="266"/>
                </a:lnTo>
                <a:lnTo>
                  <a:pt x="40" y="280"/>
                </a:lnTo>
                <a:lnTo>
                  <a:pt x="26" y="296"/>
                </a:lnTo>
                <a:lnTo>
                  <a:pt x="16" y="314"/>
                </a:lnTo>
                <a:lnTo>
                  <a:pt x="8" y="332"/>
                </a:lnTo>
                <a:lnTo>
                  <a:pt x="2" y="352"/>
                </a:lnTo>
                <a:lnTo>
                  <a:pt x="0" y="374"/>
                </a:lnTo>
                <a:lnTo>
                  <a:pt x="0" y="394"/>
                </a:lnTo>
                <a:lnTo>
                  <a:pt x="4" y="414"/>
                </a:lnTo>
                <a:lnTo>
                  <a:pt x="10" y="432"/>
                </a:lnTo>
                <a:lnTo>
                  <a:pt x="22" y="450"/>
                </a:lnTo>
                <a:lnTo>
                  <a:pt x="36" y="466"/>
                </a:lnTo>
                <a:lnTo>
                  <a:pt x="54" y="480"/>
                </a:lnTo>
                <a:lnTo>
                  <a:pt x="76" y="490"/>
                </a:lnTo>
                <a:lnTo>
                  <a:pt x="104" y="496"/>
                </a:lnTo>
                <a:lnTo>
                  <a:pt x="104" y="496"/>
                </a:lnTo>
                <a:lnTo>
                  <a:pt x="132" y="500"/>
                </a:lnTo>
                <a:lnTo>
                  <a:pt x="154" y="500"/>
                </a:lnTo>
                <a:lnTo>
                  <a:pt x="176" y="500"/>
                </a:lnTo>
                <a:lnTo>
                  <a:pt x="192" y="498"/>
                </a:lnTo>
                <a:lnTo>
                  <a:pt x="206" y="494"/>
                </a:lnTo>
                <a:lnTo>
                  <a:pt x="220" y="488"/>
                </a:lnTo>
                <a:lnTo>
                  <a:pt x="238" y="478"/>
                </a:lnTo>
                <a:lnTo>
                  <a:pt x="254" y="468"/>
                </a:lnTo>
                <a:lnTo>
                  <a:pt x="260" y="466"/>
                </a:lnTo>
                <a:lnTo>
                  <a:pt x="268" y="464"/>
                </a:lnTo>
                <a:lnTo>
                  <a:pt x="274" y="464"/>
                </a:lnTo>
                <a:lnTo>
                  <a:pt x="284" y="466"/>
                </a:lnTo>
                <a:lnTo>
                  <a:pt x="292" y="472"/>
                </a:lnTo>
                <a:lnTo>
                  <a:pt x="304" y="480"/>
                </a:lnTo>
                <a:lnTo>
                  <a:pt x="304" y="480"/>
                </a:lnTo>
                <a:lnTo>
                  <a:pt x="314" y="492"/>
                </a:lnTo>
                <a:lnTo>
                  <a:pt x="320" y="504"/>
                </a:lnTo>
                <a:lnTo>
                  <a:pt x="324" y="522"/>
                </a:lnTo>
                <a:lnTo>
                  <a:pt x="328" y="540"/>
                </a:lnTo>
                <a:lnTo>
                  <a:pt x="328" y="562"/>
                </a:lnTo>
                <a:lnTo>
                  <a:pt x="328" y="584"/>
                </a:lnTo>
                <a:lnTo>
                  <a:pt x="322" y="634"/>
                </a:lnTo>
                <a:lnTo>
                  <a:pt x="316" y="686"/>
                </a:lnTo>
                <a:lnTo>
                  <a:pt x="308" y="740"/>
                </a:lnTo>
                <a:lnTo>
                  <a:pt x="306" y="792"/>
                </a:lnTo>
                <a:lnTo>
                  <a:pt x="306" y="816"/>
                </a:lnTo>
                <a:lnTo>
                  <a:pt x="308" y="840"/>
                </a:lnTo>
                <a:lnTo>
                  <a:pt x="308" y="8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2205038" y="854075"/>
            <a:ext cx="1409700" cy="1384300"/>
          </a:xfrm>
          <a:custGeom>
            <a:avLst/>
            <a:gdLst>
              <a:gd name="T0" fmla="*/ 856 w 888"/>
              <a:gd name="T1" fmla="*/ 832 h 872"/>
              <a:gd name="T2" fmla="*/ 874 w 888"/>
              <a:gd name="T3" fmla="*/ 774 h 872"/>
              <a:gd name="T4" fmla="*/ 886 w 888"/>
              <a:gd name="T5" fmla="*/ 694 h 872"/>
              <a:gd name="T6" fmla="*/ 882 w 888"/>
              <a:gd name="T7" fmla="*/ 586 h 872"/>
              <a:gd name="T8" fmla="*/ 872 w 888"/>
              <a:gd name="T9" fmla="*/ 520 h 872"/>
              <a:gd name="T10" fmla="*/ 872 w 888"/>
              <a:gd name="T11" fmla="*/ 508 h 872"/>
              <a:gd name="T12" fmla="*/ 842 w 888"/>
              <a:gd name="T13" fmla="*/ 478 h 872"/>
              <a:gd name="T14" fmla="*/ 798 w 888"/>
              <a:gd name="T15" fmla="*/ 452 h 872"/>
              <a:gd name="T16" fmla="*/ 778 w 888"/>
              <a:gd name="T17" fmla="*/ 456 h 872"/>
              <a:gd name="T18" fmla="*/ 754 w 888"/>
              <a:gd name="T19" fmla="*/ 492 h 872"/>
              <a:gd name="T20" fmla="*/ 722 w 888"/>
              <a:gd name="T21" fmla="*/ 542 h 872"/>
              <a:gd name="T22" fmla="*/ 676 w 888"/>
              <a:gd name="T23" fmla="*/ 578 h 872"/>
              <a:gd name="T24" fmla="*/ 640 w 888"/>
              <a:gd name="T25" fmla="*/ 592 h 872"/>
              <a:gd name="T26" fmla="*/ 594 w 888"/>
              <a:gd name="T27" fmla="*/ 600 h 872"/>
              <a:gd name="T28" fmla="*/ 560 w 888"/>
              <a:gd name="T29" fmla="*/ 588 h 872"/>
              <a:gd name="T30" fmla="*/ 534 w 888"/>
              <a:gd name="T31" fmla="*/ 552 h 872"/>
              <a:gd name="T32" fmla="*/ 518 w 888"/>
              <a:gd name="T33" fmla="*/ 492 h 872"/>
              <a:gd name="T34" fmla="*/ 508 w 888"/>
              <a:gd name="T35" fmla="*/ 406 h 872"/>
              <a:gd name="T36" fmla="*/ 512 w 888"/>
              <a:gd name="T37" fmla="*/ 362 h 872"/>
              <a:gd name="T38" fmla="*/ 534 w 888"/>
              <a:gd name="T39" fmla="*/ 334 h 872"/>
              <a:gd name="T40" fmla="*/ 568 w 888"/>
              <a:gd name="T41" fmla="*/ 316 h 872"/>
              <a:gd name="T42" fmla="*/ 640 w 888"/>
              <a:gd name="T43" fmla="*/ 306 h 872"/>
              <a:gd name="T44" fmla="*/ 766 w 888"/>
              <a:gd name="T45" fmla="*/ 306 h 872"/>
              <a:gd name="T46" fmla="*/ 826 w 888"/>
              <a:gd name="T47" fmla="*/ 300 h 872"/>
              <a:gd name="T48" fmla="*/ 844 w 888"/>
              <a:gd name="T49" fmla="*/ 286 h 872"/>
              <a:gd name="T50" fmla="*/ 848 w 888"/>
              <a:gd name="T51" fmla="*/ 272 h 872"/>
              <a:gd name="T52" fmla="*/ 832 w 888"/>
              <a:gd name="T53" fmla="*/ 150 h 872"/>
              <a:gd name="T54" fmla="*/ 0 w 888"/>
              <a:gd name="T55" fmla="*/ 0 h 872"/>
              <a:gd name="T56" fmla="*/ 0 w 888"/>
              <a:gd name="T57" fmla="*/ 864 h 872"/>
              <a:gd name="T58" fmla="*/ 102 w 888"/>
              <a:gd name="T59" fmla="*/ 870 h 872"/>
              <a:gd name="T60" fmla="*/ 214 w 888"/>
              <a:gd name="T61" fmla="*/ 860 h 872"/>
              <a:gd name="T62" fmla="*/ 256 w 888"/>
              <a:gd name="T63" fmla="*/ 848 h 872"/>
              <a:gd name="T64" fmla="*/ 258 w 888"/>
              <a:gd name="T65" fmla="*/ 810 h 872"/>
              <a:gd name="T66" fmla="*/ 248 w 888"/>
              <a:gd name="T67" fmla="*/ 744 h 872"/>
              <a:gd name="T68" fmla="*/ 256 w 888"/>
              <a:gd name="T69" fmla="*/ 694 h 872"/>
              <a:gd name="T70" fmla="*/ 284 w 888"/>
              <a:gd name="T71" fmla="*/ 662 h 872"/>
              <a:gd name="T72" fmla="*/ 344 w 888"/>
              <a:gd name="T73" fmla="*/ 648 h 872"/>
              <a:gd name="T74" fmla="*/ 454 w 888"/>
              <a:gd name="T75" fmla="*/ 648 h 872"/>
              <a:gd name="T76" fmla="*/ 510 w 888"/>
              <a:gd name="T77" fmla="*/ 662 h 872"/>
              <a:gd name="T78" fmla="*/ 542 w 888"/>
              <a:gd name="T79" fmla="*/ 688 h 872"/>
              <a:gd name="T80" fmla="*/ 546 w 888"/>
              <a:gd name="T81" fmla="*/ 730 h 872"/>
              <a:gd name="T82" fmla="*/ 524 w 888"/>
              <a:gd name="T83" fmla="*/ 794 h 872"/>
              <a:gd name="T84" fmla="*/ 516 w 888"/>
              <a:gd name="T85" fmla="*/ 814 h 872"/>
              <a:gd name="T86" fmla="*/ 524 w 888"/>
              <a:gd name="T87" fmla="*/ 838 h 872"/>
              <a:gd name="T88" fmla="*/ 548 w 888"/>
              <a:gd name="T89" fmla="*/ 854 h 872"/>
              <a:gd name="T90" fmla="*/ 628 w 888"/>
              <a:gd name="T91" fmla="*/ 870 h 872"/>
              <a:gd name="T92" fmla="*/ 782 w 888"/>
              <a:gd name="T93" fmla="*/ 870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8" h="872">
                <a:moveTo>
                  <a:pt x="846" y="864"/>
                </a:moveTo>
                <a:lnTo>
                  <a:pt x="846" y="864"/>
                </a:lnTo>
                <a:lnTo>
                  <a:pt x="856" y="832"/>
                </a:lnTo>
                <a:lnTo>
                  <a:pt x="856" y="832"/>
                </a:lnTo>
                <a:lnTo>
                  <a:pt x="866" y="802"/>
                </a:lnTo>
                <a:lnTo>
                  <a:pt x="874" y="774"/>
                </a:lnTo>
                <a:lnTo>
                  <a:pt x="880" y="748"/>
                </a:lnTo>
                <a:lnTo>
                  <a:pt x="884" y="720"/>
                </a:lnTo>
                <a:lnTo>
                  <a:pt x="886" y="694"/>
                </a:lnTo>
                <a:lnTo>
                  <a:pt x="888" y="670"/>
                </a:lnTo>
                <a:lnTo>
                  <a:pt x="886" y="626"/>
                </a:lnTo>
                <a:lnTo>
                  <a:pt x="882" y="586"/>
                </a:lnTo>
                <a:lnTo>
                  <a:pt x="878" y="554"/>
                </a:lnTo>
                <a:lnTo>
                  <a:pt x="874" y="532"/>
                </a:lnTo>
                <a:lnTo>
                  <a:pt x="872" y="520"/>
                </a:lnTo>
                <a:lnTo>
                  <a:pt x="872" y="520"/>
                </a:lnTo>
                <a:lnTo>
                  <a:pt x="872" y="514"/>
                </a:lnTo>
                <a:lnTo>
                  <a:pt x="872" y="508"/>
                </a:lnTo>
                <a:lnTo>
                  <a:pt x="868" y="500"/>
                </a:lnTo>
                <a:lnTo>
                  <a:pt x="862" y="494"/>
                </a:lnTo>
                <a:lnTo>
                  <a:pt x="842" y="478"/>
                </a:lnTo>
                <a:lnTo>
                  <a:pt x="808" y="456"/>
                </a:lnTo>
                <a:lnTo>
                  <a:pt x="808" y="456"/>
                </a:lnTo>
                <a:lnTo>
                  <a:pt x="798" y="452"/>
                </a:lnTo>
                <a:lnTo>
                  <a:pt x="790" y="450"/>
                </a:lnTo>
                <a:lnTo>
                  <a:pt x="784" y="452"/>
                </a:lnTo>
                <a:lnTo>
                  <a:pt x="778" y="456"/>
                </a:lnTo>
                <a:lnTo>
                  <a:pt x="772" y="462"/>
                </a:lnTo>
                <a:lnTo>
                  <a:pt x="766" y="470"/>
                </a:lnTo>
                <a:lnTo>
                  <a:pt x="754" y="492"/>
                </a:lnTo>
                <a:lnTo>
                  <a:pt x="740" y="516"/>
                </a:lnTo>
                <a:lnTo>
                  <a:pt x="732" y="530"/>
                </a:lnTo>
                <a:lnTo>
                  <a:pt x="722" y="542"/>
                </a:lnTo>
                <a:lnTo>
                  <a:pt x="708" y="556"/>
                </a:lnTo>
                <a:lnTo>
                  <a:pt x="694" y="566"/>
                </a:lnTo>
                <a:lnTo>
                  <a:pt x="676" y="578"/>
                </a:lnTo>
                <a:lnTo>
                  <a:pt x="656" y="586"/>
                </a:lnTo>
                <a:lnTo>
                  <a:pt x="656" y="586"/>
                </a:lnTo>
                <a:lnTo>
                  <a:pt x="640" y="592"/>
                </a:lnTo>
                <a:lnTo>
                  <a:pt x="622" y="598"/>
                </a:lnTo>
                <a:lnTo>
                  <a:pt x="608" y="600"/>
                </a:lnTo>
                <a:lnTo>
                  <a:pt x="594" y="600"/>
                </a:lnTo>
                <a:lnTo>
                  <a:pt x="582" y="598"/>
                </a:lnTo>
                <a:lnTo>
                  <a:pt x="570" y="594"/>
                </a:lnTo>
                <a:lnTo>
                  <a:pt x="560" y="588"/>
                </a:lnTo>
                <a:lnTo>
                  <a:pt x="550" y="578"/>
                </a:lnTo>
                <a:lnTo>
                  <a:pt x="542" y="566"/>
                </a:lnTo>
                <a:lnTo>
                  <a:pt x="534" y="552"/>
                </a:lnTo>
                <a:lnTo>
                  <a:pt x="528" y="536"/>
                </a:lnTo>
                <a:lnTo>
                  <a:pt x="522" y="516"/>
                </a:lnTo>
                <a:lnTo>
                  <a:pt x="518" y="492"/>
                </a:lnTo>
                <a:lnTo>
                  <a:pt x="514" y="466"/>
                </a:lnTo>
                <a:lnTo>
                  <a:pt x="508" y="406"/>
                </a:lnTo>
                <a:lnTo>
                  <a:pt x="508" y="406"/>
                </a:lnTo>
                <a:lnTo>
                  <a:pt x="508" y="390"/>
                </a:lnTo>
                <a:lnTo>
                  <a:pt x="508" y="376"/>
                </a:lnTo>
                <a:lnTo>
                  <a:pt x="512" y="362"/>
                </a:lnTo>
                <a:lnTo>
                  <a:pt x="518" y="352"/>
                </a:lnTo>
                <a:lnTo>
                  <a:pt x="526" y="342"/>
                </a:lnTo>
                <a:lnTo>
                  <a:pt x="534" y="334"/>
                </a:lnTo>
                <a:lnTo>
                  <a:pt x="544" y="326"/>
                </a:lnTo>
                <a:lnTo>
                  <a:pt x="554" y="322"/>
                </a:lnTo>
                <a:lnTo>
                  <a:pt x="568" y="316"/>
                </a:lnTo>
                <a:lnTo>
                  <a:pt x="580" y="312"/>
                </a:lnTo>
                <a:lnTo>
                  <a:pt x="610" y="308"/>
                </a:lnTo>
                <a:lnTo>
                  <a:pt x="640" y="306"/>
                </a:lnTo>
                <a:lnTo>
                  <a:pt x="672" y="306"/>
                </a:lnTo>
                <a:lnTo>
                  <a:pt x="736" y="306"/>
                </a:lnTo>
                <a:lnTo>
                  <a:pt x="766" y="306"/>
                </a:lnTo>
                <a:lnTo>
                  <a:pt x="794" y="306"/>
                </a:lnTo>
                <a:lnTo>
                  <a:pt x="816" y="302"/>
                </a:lnTo>
                <a:lnTo>
                  <a:pt x="826" y="300"/>
                </a:lnTo>
                <a:lnTo>
                  <a:pt x="834" y="296"/>
                </a:lnTo>
                <a:lnTo>
                  <a:pt x="840" y="292"/>
                </a:lnTo>
                <a:lnTo>
                  <a:pt x="844" y="286"/>
                </a:lnTo>
                <a:lnTo>
                  <a:pt x="848" y="280"/>
                </a:lnTo>
                <a:lnTo>
                  <a:pt x="848" y="272"/>
                </a:lnTo>
                <a:lnTo>
                  <a:pt x="848" y="272"/>
                </a:lnTo>
                <a:lnTo>
                  <a:pt x="848" y="248"/>
                </a:lnTo>
                <a:lnTo>
                  <a:pt x="844" y="220"/>
                </a:lnTo>
                <a:lnTo>
                  <a:pt x="832" y="150"/>
                </a:lnTo>
                <a:lnTo>
                  <a:pt x="818" y="72"/>
                </a:lnTo>
                <a:lnTo>
                  <a:pt x="802" y="0"/>
                </a:lnTo>
                <a:lnTo>
                  <a:pt x="0" y="0"/>
                </a:lnTo>
                <a:lnTo>
                  <a:pt x="0" y="864"/>
                </a:lnTo>
                <a:lnTo>
                  <a:pt x="0" y="864"/>
                </a:lnTo>
                <a:lnTo>
                  <a:pt x="0" y="864"/>
                </a:lnTo>
                <a:lnTo>
                  <a:pt x="30" y="868"/>
                </a:lnTo>
                <a:lnTo>
                  <a:pt x="64" y="870"/>
                </a:lnTo>
                <a:lnTo>
                  <a:pt x="102" y="870"/>
                </a:lnTo>
                <a:lnTo>
                  <a:pt x="142" y="868"/>
                </a:lnTo>
                <a:lnTo>
                  <a:pt x="180" y="864"/>
                </a:lnTo>
                <a:lnTo>
                  <a:pt x="214" y="860"/>
                </a:lnTo>
                <a:lnTo>
                  <a:pt x="240" y="854"/>
                </a:lnTo>
                <a:lnTo>
                  <a:pt x="256" y="848"/>
                </a:lnTo>
                <a:lnTo>
                  <a:pt x="256" y="848"/>
                </a:lnTo>
                <a:lnTo>
                  <a:pt x="260" y="842"/>
                </a:lnTo>
                <a:lnTo>
                  <a:pt x="262" y="834"/>
                </a:lnTo>
                <a:lnTo>
                  <a:pt x="258" y="810"/>
                </a:lnTo>
                <a:lnTo>
                  <a:pt x="252" y="780"/>
                </a:lnTo>
                <a:lnTo>
                  <a:pt x="250" y="762"/>
                </a:lnTo>
                <a:lnTo>
                  <a:pt x="248" y="744"/>
                </a:lnTo>
                <a:lnTo>
                  <a:pt x="248" y="728"/>
                </a:lnTo>
                <a:lnTo>
                  <a:pt x="250" y="710"/>
                </a:lnTo>
                <a:lnTo>
                  <a:pt x="256" y="694"/>
                </a:lnTo>
                <a:lnTo>
                  <a:pt x="264" y="680"/>
                </a:lnTo>
                <a:lnTo>
                  <a:pt x="276" y="668"/>
                </a:lnTo>
                <a:lnTo>
                  <a:pt x="284" y="662"/>
                </a:lnTo>
                <a:lnTo>
                  <a:pt x="294" y="658"/>
                </a:lnTo>
                <a:lnTo>
                  <a:pt x="316" y="652"/>
                </a:lnTo>
                <a:lnTo>
                  <a:pt x="344" y="648"/>
                </a:lnTo>
                <a:lnTo>
                  <a:pt x="344" y="648"/>
                </a:lnTo>
                <a:lnTo>
                  <a:pt x="404" y="646"/>
                </a:lnTo>
                <a:lnTo>
                  <a:pt x="454" y="648"/>
                </a:lnTo>
                <a:lnTo>
                  <a:pt x="474" y="652"/>
                </a:lnTo>
                <a:lnTo>
                  <a:pt x="494" y="656"/>
                </a:lnTo>
                <a:lnTo>
                  <a:pt x="510" y="662"/>
                </a:lnTo>
                <a:lnTo>
                  <a:pt x="522" y="668"/>
                </a:lnTo>
                <a:lnTo>
                  <a:pt x="534" y="676"/>
                </a:lnTo>
                <a:lnTo>
                  <a:pt x="542" y="688"/>
                </a:lnTo>
                <a:lnTo>
                  <a:pt x="546" y="700"/>
                </a:lnTo>
                <a:lnTo>
                  <a:pt x="548" y="714"/>
                </a:lnTo>
                <a:lnTo>
                  <a:pt x="546" y="730"/>
                </a:lnTo>
                <a:lnTo>
                  <a:pt x="542" y="750"/>
                </a:lnTo>
                <a:lnTo>
                  <a:pt x="534" y="770"/>
                </a:lnTo>
                <a:lnTo>
                  <a:pt x="524" y="794"/>
                </a:lnTo>
                <a:lnTo>
                  <a:pt x="524" y="794"/>
                </a:lnTo>
                <a:lnTo>
                  <a:pt x="518" y="804"/>
                </a:lnTo>
                <a:lnTo>
                  <a:pt x="516" y="814"/>
                </a:lnTo>
                <a:lnTo>
                  <a:pt x="518" y="822"/>
                </a:lnTo>
                <a:lnTo>
                  <a:pt x="520" y="830"/>
                </a:lnTo>
                <a:lnTo>
                  <a:pt x="524" y="838"/>
                </a:lnTo>
                <a:lnTo>
                  <a:pt x="530" y="844"/>
                </a:lnTo>
                <a:lnTo>
                  <a:pt x="538" y="850"/>
                </a:lnTo>
                <a:lnTo>
                  <a:pt x="548" y="854"/>
                </a:lnTo>
                <a:lnTo>
                  <a:pt x="570" y="862"/>
                </a:lnTo>
                <a:lnTo>
                  <a:pt x="598" y="868"/>
                </a:lnTo>
                <a:lnTo>
                  <a:pt x="628" y="870"/>
                </a:lnTo>
                <a:lnTo>
                  <a:pt x="660" y="872"/>
                </a:lnTo>
                <a:lnTo>
                  <a:pt x="724" y="872"/>
                </a:lnTo>
                <a:lnTo>
                  <a:pt x="782" y="870"/>
                </a:lnTo>
                <a:lnTo>
                  <a:pt x="840" y="864"/>
                </a:lnTo>
                <a:lnTo>
                  <a:pt x="846" y="8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011488" y="854075"/>
            <a:ext cx="1974850" cy="1371600"/>
          </a:xfrm>
          <a:custGeom>
            <a:avLst/>
            <a:gdLst>
              <a:gd name="T0" fmla="*/ 488 w 1244"/>
              <a:gd name="T1" fmla="*/ 864 h 864"/>
              <a:gd name="T2" fmla="*/ 636 w 1244"/>
              <a:gd name="T3" fmla="*/ 856 h 864"/>
              <a:gd name="T4" fmla="*/ 632 w 1244"/>
              <a:gd name="T5" fmla="*/ 828 h 864"/>
              <a:gd name="T6" fmla="*/ 578 w 1244"/>
              <a:gd name="T7" fmla="*/ 740 h 864"/>
              <a:gd name="T8" fmla="*/ 578 w 1244"/>
              <a:gd name="T9" fmla="*/ 668 h 864"/>
              <a:gd name="T10" fmla="*/ 604 w 1244"/>
              <a:gd name="T11" fmla="*/ 632 h 864"/>
              <a:gd name="T12" fmla="*/ 674 w 1244"/>
              <a:gd name="T13" fmla="*/ 588 h 864"/>
              <a:gd name="T14" fmla="*/ 786 w 1244"/>
              <a:gd name="T15" fmla="*/ 558 h 864"/>
              <a:gd name="T16" fmla="*/ 880 w 1244"/>
              <a:gd name="T17" fmla="*/ 568 h 864"/>
              <a:gd name="T18" fmla="*/ 914 w 1244"/>
              <a:gd name="T19" fmla="*/ 598 h 864"/>
              <a:gd name="T20" fmla="*/ 918 w 1244"/>
              <a:gd name="T21" fmla="*/ 636 h 864"/>
              <a:gd name="T22" fmla="*/ 900 w 1244"/>
              <a:gd name="T23" fmla="*/ 692 h 864"/>
              <a:gd name="T24" fmla="*/ 848 w 1244"/>
              <a:gd name="T25" fmla="*/ 778 h 864"/>
              <a:gd name="T26" fmla="*/ 832 w 1244"/>
              <a:gd name="T27" fmla="*/ 818 h 864"/>
              <a:gd name="T28" fmla="*/ 852 w 1244"/>
              <a:gd name="T29" fmla="*/ 840 h 864"/>
              <a:gd name="T30" fmla="*/ 920 w 1244"/>
              <a:gd name="T31" fmla="*/ 856 h 864"/>
              <a:gd name="T32" fmla="*/ 1176 w 1244"/>
              <a:gd name="T33" fmla="*/ 840 h 864"/>
              <a:gd name="T34" fmla="*/ 1224 w 1244"/>
              <a:gd name="T35" fmla="*/ 840 h 864"/>
              <a:gd name="T36" fmla="*/ 1232 w 1244"/>
              <a:gd name="T37" fmla="*/ 686 h 864"/>
              <a:gd name="T38" fmla="*/ 1244 w 1244"/>
              <a:gd name="T39" fmla="*/ 540 h 864"/>
              <a:gd name="T40" fmla="*/ 1220 w 1244"/>
              <a:gd name="T41" fmla="*/ 480 h 864"/>
              <a:gd name="T42" fmla="*/ 1190 w 1244"/>
              <a:gd name="T43" fmla="*/ 464 h 864"/>
              <a:gd name="T44" fmla="*/ 1154 w 1244"/>
              <a:gd name="T45" fmla="*/ 478 h 864"/>
              <a:gd name="T46" fmla="*/ 1092 w 1244"/>
              <a:gd name="T47" fmla="*/ 500 h 864"/>
              <a:gd name="T48" fmla="*/ 1020 w 1244"/>
              <a:gd name="T49" fmla="*/ 496 h 864"/>
              <a:gd name="T50" fmla="*/ 938 w 1244"/>
              <a:gd name="T51" fmla="*/ 450 h 864"/>
              <a:gd name="T52" fmla="*/ 916 w 1244"/>
              <a:gd name="T53" fmla="*/ 374 h 864"/>
              <a:gd name="T54" fmla="*/ 942 w 1244"/>
              <a:gd name="T55" fmla="*/ 296 h 864"/>
              <a:gd name="T56" fmla="*/ 1004 w 1244"/>
              <a:gd name="T57" fmla="*/ 248 h 864"/>
              <a:gd name="T58" fmla="*/ 1060 w 1244"/>
              <a:gd name="T59" fmla="*/ 240 h 864"/>
              <a:gd name="T60" fmla="*/ 1174 w 1244"/>
              <a:gd name="T61" fmla="*/ 258 h 864"/>
              <a:gd name="T62" fmla="*/ 1224 w 1244"/>
              <a:gd name="T63" fmla="*/ 260 h 864"/>
              <a:gd name="T64" fmla="*/ 1232 w 1244"/>
              <a:gd name="T65" fmla="*/ 244 h 864"/>
              <a:gd name="T66" fmla="*/ 1212 w 1244"/>
              <a:gd name="T67" fmla="*/ 190 h 864"/>
              <a:gd name="T68" fmla="*/ 1180 w 1244"/>
              <a:gd name="T69" fmla="*/ 102 h 864"/>
              <a:gd name="T70" fmla="*/ 1182 w 1244"/>
              <a:gd name="T71" fmla="*/ 66 h 864"/>
              <a:gd name="T72" fmla="*/ 294 w 1244"/>
              <a:gd name="T73" fmla="*/ 0 h 864"/>
              <a:gd name="T74" fmla="*/ 336 w 1244"/>
              <a:gd name="T75" fmla="*/ 220 h 864"/>
              <a:gd name="T76" fmla="*/ 340 w 1244"/>
              <a:gd name="T77" fmla="*/ 280 h 864"/>
              <a:gd name="T78" fmla="*/ 318 w 1244"/>
              <a:gd name="T79" fmla="*/ 300 h 864"/>
              <a:gd name="T80" fmla="*/ 228 w 1244"/>
              <a:gd name="T81" fmla="*/ 306 h 864"/>
              <a:gd name="T82" fmla="*/ 72 w 1244"/>
              <a:gd name="T83" fmla="*/ 312 h 864"/>
              <a:gd name="T84" fmla="*/ 26 w 1244"/>
              <a:gd name="T85" fmla="*/ 334 h 864"/>
              <a:gd name="T86" fmla="*/ 0 w 1244"/>
              <a:gd name="T87" fmla="*/ 376 h 864"/>
              <a:gd name="T88" fmla="*/ 6 w 1244"/>
              <a:gd name="T89" fmla="*/ 466 h 864"/>
              <a:gd name="T90" fmla="*/ 26 w 1244"/>
              <a:gd name="T91" fmla="*/ 552 h 864"/>
              <a:gd name="T92" fmla="*/ 62 w 1244"/>
              <a:gd name="T93" fmla="*/ 594 h 864"/>
              <a:gd name="T94" fmla="*/ 114 w 1244"/>
              <a:gd name="T95" fmla="*/ 598 h 864"/>
              <a:gd name="T96" fmla="*/ 168 w 1244"/>
              <a:gd name="T97" fmla="*/ 578 h 864"/>
              <a:gd name="T98" fmla="*/ 224 w 1244"/>
              <a:gd name="T99" fmla="*/ 530 h 864"/>
              <a:gd name="T100" fmla="*/ 264 w 1244"/>
              <a:gd name="T101" fmla="*/ 462 h 864"/>
              <a:gd name="T102" fmla="*/ 290 w 1244"/>
              <a:gd name="T103" fmla="*/ 452 h 864"/>
              <a:gd name="T104" fmla="*/ 354 w 1244"/>
              <a:gd name="T105" fmla="*/ 494 h 864"/>
              <a:gd name="T106" fmla="*/ 364 w 1244"/>
              <a:gd name="T107" fmla="*/ 520 h 864"/>
              <a:gd name="T108" fmla="*/ 374 w 1244"/>
              <a:gd name="T109" fmla="*/ 586 h 864"/>
              <a:gd name="T110" fmla="*/ 376 w 1244"/>
              <a:gd name="T111" fmla="*/ 720 h 864"/>
              <a:gd name="T112" fmla="*/ 348 w 1244"/>
              <a:gd name="T113" fmla="*/ 832 h 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44" h="864">
                <a:moveTo>
                  <a:pt x="338" y="864"/>
                </a:moveTo>
                <a:lnTo>
                  <a:pt x="338" y="864"/>
                </a:lnTo>
                <a:lnTo>
                  <a:pt x="394" y="864"/>
                </a:lnTo>
                <a:lnTo>
                  <a:pt x="488" y="864"/>
                </a:lnTo>
                <a:lnTo>
                  <a:pt x="580" y="862"/>
                </a:lnTo>
                <a:lnTo>
                  <a:pt x="616" y="860"/>
                </a:lnTo>
                <a:lnTo>
                  <a:pt x="636" y="856"/>
                </a:lnTo>
                <a:lnTo>
                  <a:pt x="636" y="856"/>
                </a:lnTo>
                <a:lnTo>
                  <a:pt x="640" y="852"/>
                </a:lnTo>
                <a:lnTo>
                  <a:pt x="640" y="846"/>
                </a:lnTo>
                <a:lnTo>
                  <a:pt x="638" y="838"/>
                </a:lnTo>
                <a:lnTo>
                  <a:pt x="632" y="828"/>
                </a:lnTo>
                <a:lnTo>
                  <a:pt x="614" y="804"/>
                </a:lnTo>
                <a:lnTo>
                  <a:pt x="594" y="774"/>
                </a:lnTo>
                <a:lnTo>
                  <a:pt x="586" y="758"/>
                </a:lnTo>
                <a:lnTo>
                  <a:pt x="578" y="740"/>
                </a:lnTo>
                <a:lnTo>
                  <a:pt x="572" y="722"/>
                </a:lnTo>
                <a:lnTo>
                  <a:pt x="570" y="704"/>
                </a:lnTo>
                <a:lnTo>
                  <a:pt x="572" y="686"/>
                </a:lnTo>
                <a:lnTo>
                  <a:pt x="578" y="668"/>
                </a:lnTo>
                <a:lnTo>
                  <a:pt x="582" y="658"/>
                </a:lnTo>
                <a:lnTo>
                  <a:pt x="588" y="650"/>
                </a:lnTo>
                <a:lnTo>
                  <a:pt x="596" y="640"/>
                </a:lnTo>
                <a:lnTo>
                  <a:pt x="604" y="632"/>
                </a:lnTo>
                <a:lnTo>
                  <a:pt x="604" y="632"/>
                </a:lnTo>
                <a:lnTo>
                  <a:pt x="626" y="616"/>
                </a:lnTo>
                <a:lnTo>
                  <a:pt x="648" y="600"/>
                </a:lnTo>
                <a:lnTo>
                  <a:pt x="674" y="588"/>
                </a:lnTo>
                <a:lnTo>
                  <a:pt x="702" y="576"/>
                </a:lnTo>
                <a:lnTo>
                  <a:pt x="730" y="568"/>
                </a:lnTo>
                <a:lnTo>
                  <a:pt x="758" y="562"/>
                </a:lnTo>
                <a:lnTo>
                  <a:pt x="786" y="558"/>
                </a:lnTo>
                <a:lnTo>
                  <a:pt x="812" y="556"/>
                </a:lnTo>
                <a:lnTo>
                  <a:pt x="838" y="558"/>
                </a:lnTo>
                <a:lnTo>
                  <a:pt x="860" y="560"/>
                </a:lnTo>
                <a:lnTo>
                  <a:pt x="880" y="568"/>
                </a:lnTo>
                <a:lnTo>
                  <a:pt x="898" y="578"/>
                </a:lnTo>
                <a:lnTo>
                  <a:pt x="904" y="584"/>
                </a:lnTo>
                <a:lnTo>
                  <a:pt x="910" y="590"/>
                </a:lnTo>
                <a:lnTo>
                  <a:pt x="914" y="598"/>
                </a:lnTo>
                <a:lnTo>
                  <a:pt x="918" y="606"/>
                </a:lnTo>
                <a:lnTo>
                  <a:pt x="920" y="616"/>
                </a:lnTo>
                <a:lnTo>
                  <a:pt x="920" y="626"/>
                </a:lnTo>
                <a:lnTo>
                  <a:pt x="918" y="636"/>
                </a:lnTo>
                <a:lnTo>
                  <a:pt x="916" y="648"/>
                </a:lnTo>
                <a:lnTo>
                  <a:pt x="916" y="648"/>
                </a:lnTo>
                <a:lnTo>
                  <a:pt x="908" y="672"/>
                </a:lnTo>
                <a:lnTo>
                  <a:pt x="900" y="692"/>
                </a:lnTo>
                <a:lnTo>
                  <a:pt x="892" y="710"/>
                </a:lnTo>
                <a:lnTo>
                  <a:pt x="882" y="728"/>
                </a:lnTo>
                <a:lnTo>
                  <a:pt x="864" y="756"/>
                </a:lnTo>
                <a:lnTo>
                  <a:pt x="848" y="778"/>
                </a:lnTo>
                <a:lnTo>
                  <a:pt x="836" y="796"/>
                </a:lnTo>
                <a:lnTo>
                  <a:pt x="834" y="804"/>
                </a:lnTo>
                <a:lnTo>
                  <a:pt x="832" y="812"/>
                </a:lnTo>
                <a:lnTo>
                  <a:pt x="832" y="818"/>
                </a:lnTo>
                <a:lnTo>
                  <a:pt x="836" y="826"/>
                </a:lnTo>
                <a:lnTo>
                  <a:pt x="842" y="832"/>
                </a:lnTo>
                <a:lnTo>
                  <a:pt x="852" y="840"/>
                </a:lnTo>
                <a:lnTo>
                  <a:pt x="852" y="840"/>
                </a:lnTo>
                <a:lnTo>
                  <a:pt x="864" y="846"/>
                </a:lnTo>
                <a:lnTo>
                  <a:pt x="880" y="850"/>
                </a:lnTo>
                <a:lnTo>
                  <a:pt x="898" y="854"/>
                </a:lnTo>
                <a:lnTo>
                  <a:pt x="920" y="856"/>
                </a:lnTo>
                <a:lnTo>
                  <a:pt x="966" y="856"/>
                </a:lnTo>
                <a:lnTo>
                  <a:pt x="1018" y="852"/>
                </a:lnTo>
                <a:lnTo>
                  <a:pt x="1126" y="842"/>
                </a:lnTo>
                <a:lnTo>
                  <a:pt x="1176" y="840"/>
                </a:lnTo>
                <a:lnTo>
                  <a:pt x="1198" y="838"/>
                </a:lnTo>
                <a:lnTo>
                  <a:pt x="1220" y="840"/>
                </a:lnTo>
                <a:lnTo>
                  <a:pt x="1224" y="840"/>
                </a:lnTo>
                <a:lnTo>
                  <a:pt x="1224" y="840"/>
                </a:lnTo>
                <a:lnTo>
                  <a:pt x="1222" y="816"/>
                </a:lnTo>
                <a:lnTo>
                  <a:pt x="1222" y="792"/>
                </a:lnTo>
                <a:lnTo>
                  <a:pt x="1224" y="740"/>
                </a:lnTo>
                <a:lnTo>
                  <a:pt x="1232" y="686"/>
                </a:lnTo>
                <a:lnTo>
                  <a:pt x="1238" y="634"/>
                </a:lnTo>
                <a:lnTo>
                  <a:pt x="1244" y="584"/>
                </a:lnTo>
                <a:lnTo>
                  <a:pt x="1244" y="562"/>
                </a:lnTo>
                <a:lnTo>
                  <a:pt x="1244" y="540"/>
                </a:lnTo>
                <a:lnTo>
                  <a:pt x="1240" y="522"/>
                </a:lnTo>
                <a:lnTo>
                  <a:pt x="1236" y="504"/>
                </a:lnTo>
                <a:lnTo>
                  <a:pt x="1230" y="492"/>
                </a:lnTo>
                <a:lnTo>
                  <a:pt x="1220" y="480"/>
                </a:lnTo>
                <a:lnTo>
                  <a:pt x="1220" y="480"/>
                </a:lnTo>
                <a:lnTo>
                  <a:pt x="1208" y="472"/>
                </a:lnTo>
                <a:lnTo>
                  <a:pt x="1200" y="466"/>
                </a:lnTo>
                <a:lnTo>
                  <a:pt x="1190" y="464"/>
                </a:lnTo>
                <a:lnTo>
                  <a:pt x="1184" y="464"/>
                </a:lnTo>
                <a:lnTo>
                  <a:pt x="1176" y="466"/>
                </a:lnTo>
                <a:lnTo>
                  <a:pt x="1170" y="468"/>
                </a:lnTo>
                <a:lnTo>
                  <a:pt x="1154" y="478"/>
                </a:lnTo>
                <a:lnTo>
                  <a:pt x="1136" y="488"/>
                </a:lnTo>
                <a:lnTo>
                  <a:pt x="1122" y="494"/>
                </a:lnTo>
                <a:lnTo>
                  <a:pt x="1108" y="498"/>
                </a:lnTo>
                <a:lnTo>
                  <a:pt x="1092" y="500"/>
                </a:lnTo>
                <a:lnTo>
                  <a:pt x="1070" y="500"/>
                </a:lnTo>
                <a:lnTo>
                  <a:pt x="1048" y="500"/>
                </a:lnTo>
                <a:lnTo>
                  <a:pt x="1020" y="496"/>
                </a:lnTo>
                <a:lnTo>
                  <a:pt x="1020" y="496"/>
                </a:lnTo>
                <a:lnTo>
                  <a:pt x="992" y="490"/>
                </a:lnTo>
                <a:lnTo>
                  <a:pt x="970" y="480"/>
                </a:lnTo>
                <a:lnTo>
                  <a:pt x="952" y="466"/>
                </a:lnTo>
                <a:lnTo>
                  <a:pt x="938" y="450"/>
                </a:lnTo>
                <a:lnTo>
                  <a:pt x="926" y="432"/>
                </a:lnTo>
                <a:lnTo>
                  <a:pt x="920" y="414"/>
                </a:lnTo>
                <a:lnTo>
                  <a:pt x="916" y="394"/>
                </a:lnTo>
                <a:lnTo>
                  <a:pt x="916" y="374"/>
                </a:lnTo>
                <a:lnTo>
                  <a:pt x="918" y="352"/>
                </a:lnTo>
                <a:lnTo>
                  <a:pt x="924" y="332"/>
                </a:lnTo>
                <a:lnTo>
                  <a:pt x="932" y="314"/>
                </a:lnTo>
                <a:lnTo>
                  <a:pt x="942" y="296"/>
                </a:lnTo>
                <a:lnTo>
                  <a:pt x="956" y="280"/>
                </a:lnTo>
                <a:lnTo>
                  <a:pt x="970" y="266"/>
                </a:lnTo>
                <a:lnTo>
                  <a:pt x="986" y="256"/>
                </a:lnTo>
                <a:lnTo>
                  <a:pt x="1004" y="248"/>
                </a:lnTo>
                <a:lnTo>
                  <a:pt x="1004" y="248"/>
                </a:lnTo>
                <a:lnTo>
                  <a:pt x="1022" y="244"/>
                </a:lnTo>
                <a:lnTo>
                  <a:pt x="1040" y="242"/>
                </a:lnTo>
                <a:lnTo>
                  <a:pt x="1060" y="240"/>
                </a:lnTo>
                <a:lnTo>
                  <a:pt x="1078" y="242"/>
                </a:lnTo>
                <a:lnTo>
                  <a:pt x="1112" y="246"/>
                </a:lnTo>
                <a:lnTo>
                  <a:pt x="1146" y="252"/>
                </a:lnTo>
                <a:lnTo>
                  <a:pt x="1174" y="258"/>
                </a:lnTo>
                <a:lnTo>
                  <a:pt x="1198" y="262"/>
                </a:lnTo>
                <a:lnTo>
                  <a:pt x="1208" y="264"/>
                </a:lnTo>
                <a:lnTo>
                  <a:pt x="1216" y="262"/>
                </a:lnTo>
                <a:lnTo>
                  <a:pt x="1224" y="260"/>
                </a:lnTo>
                <a:lnTo>
                  <a:pt x="1228" y="256"/>
                </a:lnTo>
                <a:lnTo>
                  <a:pt x="1228" y="256"/>
                </a:lnTo>
                <a:lnTo>
                  <a:pt x="1230" y="250"/>
                </a:lnTo>
                <a:lnTo>
                  <a:pt x="1232" y="244"/>
                </a:lnTo>
                <a:lnTo>
                  <a:pt x="1230" y="238"/>
                </a:lnTo>
                <a:lnTo>
                  <a:pt x="1228" y="230"/>
                </a:lnTo>
                <a:lnTo>
                  <a:pt x="1222" y="210"/>
                </a:lnTo>
                <a:lnTo>
                  <a:pt x="1212" y="190"/>
                </a:lnTo>
                <a:lnTo>
                  <a:pt x="1200" y="166"/>
                </a:lnTo>
                <a:lnTo>
                  <a:pt x="1190" y="142"/>
                </a:lnTo>
                <a:lnTo>
                  <a:pt x="1184" y="116"/>
                </a:lnTo>
                <a:lnTo>
                  <a:pt x="1180" y="102"/>
                </a:lnTo>
                <a:lnTo>
                  <a:pt x="1180" y="88"/>
                </a:lnTo>
                <a:lnTo>
                  <a:pt x="1180" y="88"/>
                </a:lnTo>
                <a:lnTo>
                  <a:pt x="1180" y="78"/>
                </a:lnTo>
                <a:lnTo>
                  <a:pt x="1182" y="66"/>
                </a:lnTo>
                <a:lnTo>
                  <a:pt x="1190" y="44"/>
                </a:lnTo>
                <a:lnTo>
                  <a:pt x="1202" y="22"/>
                </a:lnTo>
                <a:lnTo>
                  <a:pt x="1216" y="0"/>
                </a:lnTo>
                <a:lnTo>
                  <a:pt x="294" y="0"/>
                </a:lnTo>
                <a:lnTo>
                  <a:pt x="294" y="0"/>
                </a:lnTo>
                <a:lnTo>
                  <a:pt x="310" y="72"/>
                </a:lnTo>
                <a:lnTo>
                  <a:pt x="324" y="150"/>
                </a:lnTo>
                <a:lnTo>
                  <a:pt x="336" y="220"/>
                </a:lnTo>
                <a:lnTo>
                  <a:pt x="340" y="248"/>
                </a:lnTo>
                <a:lnTo>
                  <a:pt x="340" y="272"/>
                </a:lnTo>
                <a:lnTo>
                  <a:pt x="340" y="272"/>
                </a:lnTo>
                <a:lnTo>
                  <a:pt x="340" y="280"/>
                </a:lnTo>
                <a:lnTo>
                  <a:pt x="336" y="286"/>
                </a:lnTo>
                <a:lnTo>
                  <a:pt x="332" y="292"/>
                </a:lnTo>
                <a:lnTo>
                  <a:pt x="326" y="296"/>
                </a:lnTo>
                <a:lnTo>
                  <a:pt x="318" y="300"/>
                </a:lnTo>
                <a:lnTo>
                  <a:pt x="308" y="302"/>
                </a:lnTo>
                <a:lnTo>
                  <a:pt x="286" y="306"/>
                </a:lnTo>
                <a:lnTo>
                  <a:pt x="258" y="306"/>
                </a:lnTo>
                <a:lnTo>
                  <a:pt x="228" y="306"/>
                </a:lnTo>
                <a:lnTo>
                  <a:pt x="164" y="306"/>
                </a:lnTo>
                <a:lnTo>
                  <a:pt x="132" y="306"/>
                </a:lnTo>
                <a:lnTo>
                  <a:pt x="102" y="308"/>
                </a:lnTo>
                <a:lnTo>
                  <a:pt x="72" y="312"/>
                </a:lnTo>
                <a:lnTo>
                  <a:pt x="60" y="316"/>
                </a:lnTo>
                <a:lnTo>
                  <a:pt x="46" y="322"/>
                </a:lnTo>
                <a:lnTo>
                  <a:pt x="36" y="326"/>
                </a:lnTo>
                <a:lnTo>
                  <a:pt x="26" y="334"/>
                </a:lnTo>
                <a:lnTo>
                  <a:pt x="18" y="342"/>
                </a:lnTo>
                <a:lnTo>
                  <a:pt x="10" y="352"/>
                </a:lnTo>
                <a:lnTo>
                  <a:pt x="4" y="362"/>
                </a:lnTo>
                <a:lnTo>
                  <a:pt x="0" y="376"/>
                </a:lnTo>
                <a:lnTo>
                  <a:pt x="0" y="390"/>
                </a:lnTo>
                <a:lnTo>
                  <a:pt x="0" y="406"/>
                </a:lnTo>
                <a:lnTo>
                  <a:pt x="0" y="406"/>
                </a:lnTo>
                <a:lnTo>
                  <a:pt x="6" y="466"/>
                </a:lnTo>
                <a:lnTo>
                  <a:pt x="10" y="492"/>
                </a:lnTo>
                <a:lnTo>
                  <a:pt x="14" y="516"/>
                </a:lnTo>
                <a:lnTo>
                  <a:pt x="20" y="536"/>
                </a:lnTo>
                <a:lnTo>
                  <a:pt x="26" y="552"/>
                </a:lnTo>
                <a:lnTo>
                  <a:pt x="34" y="566"/>
                </a:lnTo>
                <a:lnTo>
                  <a:pt x="42" y="578"/>
                </a:lnTo>
                <a:lnTo>
                  <a:pt x="52" y="588"/>
                </a:lnTo>
                <a:lnTo>
                  <a:pt x="62" y="594"/>
                </a:lnTo>
                <a:lnTo>
                  <a:pt x="74" y="598"/>
                </a:lnTo>
                <a:lnTo>
                  <a:pt x="86" y="600"/>
                </a:lnTo>
                <a:lnTo>
                  <a:pt x="100" y="600"/>
                </a:lnTo>
                <a:lnTo>
                  <a:pt x="114" y="598"/>
                </a:lnTo>
                <a:lnTo>
                  <a:pt x="132" y="592"/>
                </a:lnTo>
                <a:lnTo>
                  <a:pt x="148" y="586"/>
                </a:lnTo>
                <a:lnTo>
                  <a:pt x="148" y="586"/>
                </a:lnTo>
                <a:lnTo>
                  <a:pt x="168" y="578"/>
                </a:lnTo>
                <a:lnTo>
                  <a:pt x="186" y="566"/>
                </a:lnTo>
                <a:lnTo>
                  <a:pt x="200" y="556"/>
                </a:lnTo>
                <a:lnTo>
                  <a:pt x="214" y="542"/>
                </a:lnTo>
                <a:lnTo>
                  <a:pt x="224" y="530"/>
                </a:lnTo>
                <a:lnTo>
                  <a:pt x="232" y="516"/>
                </a:lnTo>
                <a:lnTo>
                  <a:pt x="246" y="492"/>
                </a:lnTo>
                <a:lnTo>
                  <a:pt x="258" y="470"/>
                </a:lnTo>
                <a:lnTo>
                  <a:pt x="264" y="462"/>
                </a:lnTo>
                <a:lnTo>
                  <a:pt x="270" y="456"/>
                </a:lnTo>
                <a:lnTo>
                  <a:pt x="276" y="452"/>
                </a:lnTo>
                <a:lnTo>
                  <a:pt x="282" y="450"/>
                </a:lnTo>
                <a:lnTo>
                  <a:pt x="290" y="452"/>
                </a:lnTo>
                <a:lnTo>
                  <a:pt x="300" y="456"/>
                </a:lnTo>
                <a:lnTo>
                  <a:pt x="300" y="456"/>
                </a:lnTo>
                <a:lnTo>
                  <a:pt x="334" y="478"/>
                </a:lnTo>
                <a:lnTo>
                  <a:pt x="354" y="494"/>
                </a:lnTo>
                <a:lnTo>
                  <a:pt x="360" y="500"/>
                </a:lnTo>
                <a:lnTo>
                  <a:pt x="364" y="508"/>
                </a:lnTo>
                <a:lnTo>
                  <a:pt x="364" y="514"/>
                </a:lnTo>
                <a:lnTo>
                  <a:pt x="364" y="520"/>
                </a:lnTo>
                <a:lnTo>
                  <a:pt x="364" y="520"/>
                </a:lnTo>
                <a:lnTo>
                  <a:pt x="366" y="532"/>
                </a:lnTo>
                <a:lnTo>
                  <a:pt x="370" y="554"/>
                </a:lnTo>
                <a:lnTo>
                  <a:pt x="374" y="586"/>
                </a:lnTo>
                <a:lnTo>
                  <a:pt x="378" y="626"/>
                </a:lnTo>
                <a:lnTo>
                  <a:pt x="380" y="670"/>
                </a:lnTo>
                <a:lnTo>
                  <a:pt x="378" y="694"/>
                </a:lnTo>
                <a:lnTo>
                  <a:pt x="376" y="720"/>
                </a:lnTo>
                <a:lnTo>
                  <a:pt x="372" y="748"/>
                </a:lnTo>
                <a:lnTo>
                  <a:pt x="366" y="774"/>
                </a:lnTo>
                <a:lnTo>
                  <a:pt x="358" y="802"/>
                </a:lnTo>
                <a:lnTo>
                  <a:pt x="348" y="832"/>
                </a:lnTo>
                <a:lnTo>
                  <a:pt x="348" y="832"/>
                </a:lnTo>
                <a:lnTo>
                  <a:pt x="338" y="864"/>
                </a:lnTo>
                <a:lnTo>
                  <a:pt x="338" y="86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09963" y="1736725"/>
            <a:ext cx="1517650" cy="2232025"/>
          </a:xfrm>
          <a:custGeom>
            <a:avLst/>
            <a:gdLst>
              <a:gd name="T0" fmla="*/ 104 w 956"/>
              <a:gd name="T1" fmla="*/ 1168 h 1406"/>
              <a:gd name="T2" fmla="*/ 280 w 956"/>
              <a:gd name="T3" fmla="*/ 1152 h 1406"/>
              <a:gd name="T4" fmla="*/ 338 w 956"/>
              <a:gd name="T5" fmla="*/ 1178 h 1406"/>
              <a:gd name="T6" fmla="*/ 340 w 956"/>
              <a:gd name="T7" fmla="*/ 1218 h 1406"/>
              <a:gd name="T8" fmla="*/ 310 w 956"/>
              <a:gd name="T9" fmla="*/ 1308 h 1406"/>
              <a:gd name="T10" fmla="*/ 370 w 956"/>
              <a:gd name="T11" fmla="*/ 1386 h 1406"/>
              <a:gd name="T12" fmla="*/ 414 w 956"/>
              <a:gd name="T13" fmla="*/ 1406 h 1406"/>
              <a:gd name="T14" fmla="*/ 464 w 956"/>
              <a:gd name="T15" fmla="*/ 1390 h 1406"/>
              <a:gd name="T16" fmla="*/ 540 w 956"/>
              <a:gd name="T17" fmla="*/ 1280 h 1406"/>
              <a:gd name="T18" fmla="*/ 622 w 956"/>
              <a:gd name="T19" fmla="*/ 1200 h 1406"/>
              <a:gd name="T20" fmla="*/ 740 w 956"/>
              <a:gd name="T21" fmla="*/ 1160 h 1406"/>
              <a:gd name="T22" fmla="*/ 904 w 956"/>
              <a:gd name="T23" fmla="*/ 1176 h 1406"/>
              <a:gd name="T24" fmla="*/ 954 w 956"/>
              <a:gd name="T25" fmla="*/ 924 h 1406"/>
              <a:gd name="T26" fmla="*/ 946 w 956"/>
              <a:gd name="T27" fmla="*/ 826 h 1406"/>
              <a:gd name="T28" fmla="*/ 918 w 956"/>
              <a:gd name="T29" fmla="*/ 802 h 1406"/>
              <a:gd name="T30" fmla="*/ 822 w 956"/>
              <a:gd name="T31" fmla="*/ 836 h 1406"/>
              <a:gd name="T32" fmla="*/ 740 w 956"/>
              <a:gd name="T33" fmla="*/ 842 h 1406"/>
              <a:gd name="T34" fmla="*/ 666 w 956"/>
              <a:gd name="T35" fmla="*/ 808 h 1406"/>
              <a:gd name="T36" fmla="*/ 590 w 956"/>
              <a:gd name="T37" fmla="*/ 688 h 1406"/>
              <a:gd name="T38" fmla="*/ 594 w 956"/>
              <a:gd name="T39" fmla="*/ 574 h 1406"/>
              <a:gd name="T40" fmla="*/ 634 w 956"/>
              <a:gd name="T41" fmla="*/ 532 h 1406"/>
              <a:gd name="T42" fmla="*/ 720 w 956"/>
              <a:gd name="T43" fmla="*/ 518 h 1406"/>
              <a:gd name="T44" fmla="*/ 832 w 956"/>
              <a:gd name="T45" fmla="*/ 566 h 1406"/>
              <a:gd name="T46" fmla="*/ 914 w 956"/>
              <a:gd name="T47" fmla="*/ 588 h 1406"/>
              <a:gd name="T48" fmla="*/ 942 w 956"/>
              <a:gd name="T49" fmla="*/ 548 h 1406"/>
              <a:gd name="T50" fmla="*/ 934 w 956"/>
              <a:gd name="T51" fmla="*/ 396 h 1406"/>
              <a:gd name="T52" fmla="*/ 906 w 956"/>
              <a:gd name="T53" fmla="*/ 284 h 1406"/>
              <a:gd name="T54" fmla="*/ 704 w 956"/>
              <a:gd name="T55" fmla="*/ 296 h 1406"/>
              <a:gd name="T56" fmla="*/ 550 w 956"/>
              <a:gd name="T57" fmla="*/ 290 h 1406"/>
              <a:gd name="T58" fmla="*/ 518 w 956"/>
              <a:gd name="T59" fmla="*/ 262 h 1406"/>
              <a:gd name="T60" fmla="*/ 550 w 956"/>
              <a:gd name="T61" fmla="*/ 200 h 1406"/>
              <a:gd name="T62" fmla="*/ 602 w 956"/>
              <a:gd name="T63" fmla="*/ 92 h 1406"/>
              <a:gd name="T64" fmla="*/ 604 w 956"/>
              <a:gd name="T65" fmla="*/ 50 h 1406"/>
              <a:gd name="T66" fmla="*/ 566 w 956"/>
              <a:gd name="T67" fmla="*/ 12 h 1406"/>
              <a:gd name="T68" fmla="*/ 444 w 956"/>
              <a:gd name="T69" fmla="*/ 6 h 1406"/>
              <a:gd name="T70" fmla="*/ 312 w 956"/>
              <a:gd name="T71" fmla="*/ 60 h 1406"/>
              <a:gd name="T72" fmla="*/ 268 w 956"/>
              <a:gd name="T73" fmla="*/ 102 h 1406"/>
              <a:gd name="T74" fmla="*/ 264 w 956"/>
              <a:gd name="T75" fmla="*/ 184 h 1406"/>
              <a:gd name="T76" fmla="*/ 324 w 956"/>
              <a:gd name="T77" fmla="*/ 282 h 1406"/>
              <a:gd name="T78" fmla="*/ 302 w 956"/>
              <a:gd name="T79" fmla="*/ 304 h 1406"/>
              <a:gd name="T80" fmla="*/ 24 w 956"/>
              <a:gd name="T81" fmla="*/ 308 h 1406"/>
              <a:gd name="T82" fmla="*/ 0 w 956"/>
              <a:gd name="T83" fmla="*/ 452 h 1406"/>
              <a:gd name="T84" fmla="*/ 24 w 956"/>
              <a:gd name="T85" fmla="*/ 656 h 1406"/>
              <a:gd name="T86" fmla="*/ 40 w 956"/>
              <a:gd name="T87" fmla="*/ 678 h 1406"/>
              <a:gd name="T88" fmla="*/ 64 w 956"/>
              <a:gd name="T89" fmla="*/ 630 h 1406"/>
              <a:gd name="T90" fmla="*/ 116 w 956"/>
              <a:gd name="T91" fmla="*/ 560 h 1406"/>
              <a:gd name="T92" fmla="*/ 164 w 956"/>
              <a:gd name="T93" fmla="*/ 554 h 1406"/>
              <a:gd name="T94" fmla="*/ 234 w 956"/>
              <a:gd name="T95" fmla="*/ 590 h 1406"/>
              <a:gd name="T96" fmla="*/ 288 w 956"/>
              <a:gd name="T97" fmla="*/ 644 h 1406"/>
              <a:gd name="T98" fmla="*/ 338 w 956"/>
              <a:gd name="T99" fmla="*/ 766 h 1406"/>
              <a:gd name="T100" fmla="*/ 310 w 956"/>
              <a:gd name="T101" fmla="*/ 908 h 1406"/>
              <a:gd name="T102" fmla="*/ 236 w 956"/>
              <a:gd name="T103" fmla="*/ 970 h 1406"/>
              <a:gd name="T104" fmla="*/ 170 w 956"/>
              <a:gd name="T105" fmla="*/ 974 h 1406"/>
              <a:gd name="T106" fmla="*/ 88 w 956"/>
              <a:gd name="T107" fmla="*/ 948 h 1406"/>
              <a:gd name="T108" fmla="*/ 50 w 956"/>
              <a:gd name="T109" fmla="*/ 954 h 1406"/>
              <a:gd name="T110" fmla="*/ 32 w 956"/>
              <a:gd name="T111" fmla="*/ 994 h 1406"/>
              <a:gd name="T112" fmla="*/ 48 w 956"/>
              <a:gd name="T113" fmla="*/ 1180 h 1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6" h="1406">
                <a:moveTo>
                  <a:pt x="48" y="1180"/>
                </a:moveTo>
                <a:lnTo>
                  <a:pt x="48" y="1180"/>
                </a:lnTo>
                <a:lnTo>
                  <a:pt x="58" y="1178"/>
                </a:lnTo>
                <a:lnTo>
                  <a:pt x="58" y="1178"/>
                </a:lnTo>
                <a:lnTo>
                  <a:pt x="104" y="1168"/>
                </a:lnTo>
                <a:lnTo>
                  <a:pt x="148" y="1160"/>
                </a:lnTo>
                <a:lnTo>
                  <a:pt x="190" y="1154"/>
                </a:lnTo>
                <a:lnTo>
                  <a:pt x="230" y="1150"/>
                </a:lnTo>
                <a:lnTo>
                  <a:pt x="264" y="1150"/>
                </a:lnTo>
                <a:lnTo>
                  <a:pt x="280" y="1152"/>
                </a:lnTo>
                <a:lnTo>
                  <a:pt x="294" y="1156"/>
                </a:lnTo>
                <a:lnTo>
                  <a:pt x="308" y="1160"/>
                </a:lnTo>
                <a:lnTo>
                  <a:pt x="320" y="1164"/>
                </a:lnTo>
                <a:lnTo>
                  <a:pt x="330" y="1170"/>
                </a:lnTo>
                <a:lnTo>
                  <a:pt x="338" y="1178"/>
                </a:lnTo>
                <a:lnTo>
                  <a:pt x="338" y="1178"/>
                </a:lnTo>
                <a:lnTo>
                  <a:pt x="344" y="1188"/>
                </a:lnTo>
                <a:lnTo>
                  <a:pt x="346" y="1196"/>
                </a:lnTo>
                <a:lnTo>
                  <a:pt x="344" y="1208"/>
                </a:lnTo>
                <a:lnTo>
                  <a:pt x="340" y="1218"/>
                </a:lnTo>
                <a:lnTo>
                  <a:pt x="330" y="1242"/>
                </a:lnTo>
                <a:lnTo>
                  <a:pt x="318" y="1266"/>
                </a:lnTo>
                <a:lnTo>
                  <a:pt x="314" y="1280"/>
                </a:lnTo>
                <a:lnTo>
                  <a:pt x="310" y="1294"/>
                </a:lnTo>
                <a:lnTo>
                  <a:pt x="310" y="1308"/>
                </a:lnTo>
                <a:lnTo>
                  <a:pt x="314" y="1324"/>
                </a:lnTo>
                <a:lnTo>
                  <a:pt x="320" y="1338"/>
                </a:lnTo>
                <a:lnTo>
                  <a:pt x="332" y="1354"/>
                </a:lnTo>
                <a:lnTo>
                  <a:pt x="348" y="1370"/>
                </a:lnTo>
                <a:lnTo>
                  <a:pt x="370" y="1386"/>
                </a:lnTo>
                <a:lnTo>
                  <a:pt x="370" y="1386"/>
                </a:lnTo>
                <a:lnTo>
                  <a:pt x="382" y="1394"/>
                </a:lnTo>
                <a:lnTo>
                  <a:pt x="394" y="1400"/>
                </a:lnTo>
                <a:lnTo>
                  <a:pt x="404" y="1404"/>
                </a:lnTo>
                <a:lnTo>
                  <a:pt x="414" y="1406"/>
                </a:lnTo>
                <a:lnTo>
                  <a:pt x="424" y="1406"/>
                </a:lnTo>
                <a:lnTo>
                  <a:pt x="434" y="1406"/>
                </a:lnTo>
                <a:lnTo>
                  <a:pt x="442" y="1404"/>
                </a:lnTo>
                <a:lnTo>
                  <a:pt x="450" y="1400"/>
                </a:lnTo>
                <a:lnTo>
                  <a:pt x="464" y="1390"/>
                </a:lnTo>
                <a:lnTo>
                  <a:pt x="478" y="1378"/>
                </a:lnTo>
                <a:lnTo>
                  <a:pt x="490" y="1362"/>
                </a:lnTo>
                <a:lnTo>
                  <a:pt x="502" y="1342"/>
                </a:lnTo>
                <a:lnTo>
                  <a:pt x="528" y="1300"/>
                </a:lnTo>
                <a:lnTo>
                  <a:pt x="540" y="1280"/>
                </a:lnTo>
                <a:lnTo>
                  <a:pt x="556" y="1258"/>
                </a:lnTo>
                <a:lnTo>
                  <a:pt x="572" y="1238"/>
                </a:lnTo>
                <a:lnTo>
                  <a:pt x="590" y="1220"/>
                </a:lnTo>
                <a:lnTo>
                  <a:pt x="610" y="1206"/>
                </a:lnTo>
                <a:lnTo>
                  <a:pt x="622" y="1200"/>
                </a:lnTo>
                <a:lnTo>
                  <a:pt x="634" y="1194"/>
                </a:lnTo>
                <a:lnTo>
                  <a:pt x="634" y="1194"/>
                </a:lnTo>
                <a:lnTo>
                  <a:pt x="678" y="1178"/>
                </a:lnTo>
                <a:lnTo>
                  <a:pt x="712" y="1168"/>
                </a:lnTo>
                <a:lnTo>
                  <a:pt x="740" y="1160"/>
                </a:lnTo>
                <a:lnTo>
                  <a:pt x="766" y="1156"/>
                </a:lnTo>
                <a:lnTo>
                  <a:pt x="792" y="1158"/>
                </a:lnTo>
                <a:lnTo>
                  <a:pt x="822" y="1160"/>
                </a:lnTo>
                <a:lnTo>
                  <a:pt x="904" y="1176"/>
                </a:lnTo>
                <a:lnTo>
                  <a:pt x="904" y="1176"/>
                </a:lnTo>
                <a:lnTo>
                  <a:pt x="918" y="1126"/>
                </a:lnTo>
                <a:lnTo>
                  <a:pt x="932" y="1072"/>
                </a:lnTo>
                <a:lnTo>
                  <a:pt x="942" y="1020"/>
                </a:lnTo>
                <a:lnTo>
                  <a:pt x="950" y="970"/>
                </a:lnTo>
                <a:lnTo>
                  <a:pt x="954" y="924"/>
                </a:lnTo>
                <a:lnTo>
                  <a:pt x="956" y="884"/>
                </a:lnTo>
                <a:lnTo>
                  <a:pt x="952" y="850"/>
                </a:lnTo>
                <a:lnTo>
                  <a:pt x="950" y="838"/>
                </a:lnTo>
                <a:lnTo>
                  <a:pt x="946" y="826"/>
                </a:lnTo>
                <a:lnTo>
                  <a:pt x="946" y="826"/>
                </a:lnTo>
                <a:lnTo>
                  <a:pt x="936" y="810"/>
                </a:lnTo>
                <a:lnTo>
                  <a:pt x="932" y="804"/>
                </a:lnTo>
                <a:lnTo>
                  <a:pt x="928" y="802"/>
                </a:lnTo>
                <a:lnTo>
                  <a:pt x="924" y="800"/>
                </a:lnTo>
                <a:lnTo>
                  <a:pt x="918" y="802"/>
                </a:lnTo>
                <a:lnTo>
                  <a:pt x="906" y="808"/>
                </a:lnTo>
                <a:lnTo>
                  <a:pt x="886" y="816"/>
                </a:lnTo>
                <a:lnTo>
                  <a:pt x="860" y="826"/>
                </a:lnTo>
                <a:lnTo>
                  <a:pt x="842" y="832"/>
                </a:lnTo>
                <a:lnTo>
                  <a:pt x="822" y="836"/>
                </a:lnTo>
                <a:lnTo>
                  <a:pt x="798" y="840"/>
                </a:lnTo>
                <a:lnTo>
                  <a:pt x="770" y="842"/>
                </a:lnTo>
                <a:lnTo>
                  <a:pt x="770" y="842"/>
                </a:lnTo>
                <a:lnTo>
                  <a:pt x="756" y="844"/>
                </a:lnTo>
                <a:lnTo>
                  <a:pt x="740" y="842"/>
                </a:lnTo>
                <a:lnTo>
                  <a:pt x="728" y="840"/>
                </a:lnTo>
                <a:lnTo>
                  <a:pt x="714" y="836"/>
                </a:lnTo>
                <a:lnTo>
                  <a:pt x="702" y="830"/>
                </a:lnTo>
                <a:lnTo>
                  <a:pt x="688" y="824"/>
                </a:lnTo>
                <a:lnTo>
                  <a:pt x="666" y="808"/>
                </a:lnTo>
                <a:lnTo>
                  <a:pt x="644" y="790"/>
                </a:lnTo>
                <a:lnTo>
                  <a:pt x="626" y="768"/>
                </a:lnTo>
                <a:lnTo>
                  <a:pt x="612" y="742"/>
                </a:lnTo>
                <a:lnTo>
                  <a:pt x="598" y="716"/>
                </a:lnTo>
                <a:lnTo>
                  <a:pt x="590" y="688"/>
                </a:lnTo>
                <a:lnTo>
                  <a:pt x="584" y="662"/>
                </a:lnTo>
                <a:lnTo>
                  <a:pt x="582" y="634"/>
                </a:lnTo>
                <a:lnTo>
                  <a:pt x="584" y="608"/>
                </a:lnTo>
                <a:lnTo>
                  <a:pt x="590" y="584"/>
                </a:lnTo>
                <a:lnTo>
                  <a:pt x="594" y="574"/>
                </a:lnTo>
                <a:lnTo>
                  <a:pt x="600" y="564"/>
                </a:lnTo>
                <a:lnTo>
                  <a:pt x="606" y="554"/>
                </a:lnTo>
                <a:lnTo>
                  <a:pt x="614" y="546"/>
                </a:lnTo>
                <a:lnTo>
                  <a:pt x="624" y="538"/>
                </a:lnTo>
                <a:lnTo>
                  <a:pt x="634" y="532"/>
                </a:lnTo>
                <a:lnTo>
                  <a:pt x="634" y="532"/>
                </a:lnTo>
                <a:lnTo>
                  <a:pt x="656" y="522"/>
                </a:lnTo>
                <a:lnTo>
                  <a:pt x="678" y="516"/>
                </a:lnTo>
                <a:lnTo>
                  <a:pt x="698" y="516"/>
                </a:lnTo>
                <a:lnTo>
                  <a:pt x="720" y="518"/>
                </a:lnTo>
                <a:lnTo>
                  <a:pt x="740" y="522"/>
                </a:lnTo>
                <a:lnTo>
                  <a:pt x="760" y="528"/>
                </a:lnTo>
                <a:lnTo>
                  <a:pt x="778" y="538"/>
                </a:lnTo>
                <a:lnTo>
                  <a:pt x="796" y="546"/>
                </a:lnTo>
                <a:lnTo>
                  <a:pt x="832" y="566"/>
                </a:lnTo>
                <a:lnTo>
                  <a:pt x="862" y="582"/>
                </a:lnTo>
                <a:lnTo>
                  <a:pt x="878" y="588"/>
                </a:lnTo>
                <a:lnTo>
                  <a:pt x="890" y="590"/>
                </a:lnTo>
                <a:lnTo>
                  <a:pt x="902" y="590"/>
                </a:lnTo>
                <a:lnTo>
                  <a:pt x="914" y="588"/>
                </a:lnTo>
                <a:lnTo>
                  <a:pt x="914" y="588"/>
                </a:lnTo>
                <a:lnTo>
                  <a:pt x="924" y="580"/>
                </a:lnTo>
                <a:lnTo>
                  <a:pt x="930" y="572"/>
                </a:lnTo>
                <a:lnTo>
                  <a:pt x="936" y="560"/>
                </a:lnTo>
                <a:lnTo>
                  <a:pt x="942" y="548"/>
                </a:lnTo>
                <a:lnTo>
                  <a:pt x="944" y="534"/>
                </a:lnTo>
                <a:lnTo>
                  <a:pt x="946" y="516"/>
                </a:lnTo>
                <a:lnTo>
                  <a:pt x="946" y="480"/>
                </a:lnTo>
                <a:lnTo>
                  <a:pt x="942" y="440"/>
                </a:lnTo>
                <a:lnTo>
                  <a:pt x="934" y="396"/>
                </a:lnTo>
                <a:lnTo>
                  <a:pt x="924" y="352"/>
                </a:lnTo>
                <a:lnTo>
                  <a:pt x="914" y="308"/>
                </a:lnTo>
                <a:lnTo>
                  <a:pt x="914" y="308"/>
                </a:lnTo>
                <a:lnTo>
                  <a:pt x="910" y="284"/>
                </a:lnTo>
                <a:lnTo>
                  <a:pt x="906" y="284"/>
                </a:lnTo>
                <a:lnTo>
                  <a:pt x="906" y="284"/>
                </a:lnTo>
                <a:lnTo>
                  <a:pt x="884" y="282"/>
                </a:lnTo>
                <a:lnTo>
                  <a:pt x="862" y="284"/>
                </a:lnTo>
                <a:lnTo>
                  <a:pt x="812" y="286"/>
                </a:lnTo>
                <a:lnTo>
                  <a:pt x="704" y="296"/>
                </a:lnTo>
                <a:lnTo>
                  <a:pt x="652" y="300"/>
                </a:lnTo>
                <a:lnTo>
                  <a:pt x="606" y="300"/>
                </a:lnTo>
                <a:lnTo>
                  <a:pt x="584" y="298"/>
                </a:lnTo>
                <a:lnTo>
                  <a:pt x="566" y="294"/>
                </a:lnTo>
                <a:lnTo>
                  <a:pt x="550" y="290"/>
                </a:lnTo>
                <a:lnTo>
                  <a:pt x="538" y="284"/>
                </a:lnTo>
                <a:lnTo>
                  <a:pt x="538" y="284"/>
                </a:lnTo>
                <a:lnTo>
                  <a:pt x="528" y="276"/>
                </a:lnTo>
                <a:lnTo>
                  <a:pt x="522" y="270"/>
                </a:lnTo>
                <a:lnTo>
                  <a:pt x="518" y="262"/>
                </a:lnTo>
                <a:lnTo>
                  <a:pt x="518" y="256"/>
                </a:lnTo>
                <a:lnTo>
                  <a:pt x="520" y="248"/>
                </a:lnTo>
                <a:lnTo>
                  <a:pt x="522" y="240"/>
                </a:lnTo>
                <a:lnTo>
                  <a:pt x="534" y="222"/>
                </a:lnTo>
                <a:lnTo>
                  <a:pt x="550" y="200"/>
                </a:lnTo>
                <a:lnTo>
                  <a:pt x="568" y="172"/>
                </a:lnTo>
                <a:lnTo>
                  <a:pt x="578" y="154"/>
                </a:lnTo>
                <a:lnTo>
                  <a:pt x="586" y="136"/>
                </a:lnTo>
                <a:lnTo>
                  <a:pt x="594" y="116"/>
                </a:lnTo>
                <a:lnTo>
                  <a:pt x="602" y="92"/>
                </a:lnTo>
                <a:lnTo>
                  <a:pt x="602" y="92"/>
                </a:lnTo>
                <a:lnTo>
                  <a:pt x="604" y="80"/>
                </a:lnTo>
                <a:lnTo>
                  <a:pt x="606" y="70"/>
                </a:lnTo>
                <a:lnTo>
                  <a:pt x="606" y="60"/>
                </a:lnTo>
                <a:lnTo>
                  <a:pt x="604" y="50"/>
                </a:lnTo>
                <a:lnTo>
                  <a:pt x="600" y="42"/>
                </a:lnTo>
                <a:lnTo>
                  <a:pt x="596" y="34"/>
                </a:lnTo>
                <a:lnTo>
                  <a:pt x="590" y="28"/>
                </a:lnTo>
                <a:lnTo>
                  <a:pt x="584" y="22"/>
                </a:lnTo>
                <a:lnTo>
                  <a:pt x="566" y="12"/>
                </a:lnTo>
                <a:lnTo>
                  <a:pt x="546" y="4"/>
                </a:lnTo>
                <a:lnTo>
                  <a:pt x="524" y="2"/>
                </a:lnTo>
                <a:lnTo>
                  <a:pt x="498" y="0"/>
                </a:lnTo>
                <a:lnTo>
                  <a:pt x="472" y="2"/>
                </a:lnTo>
                <a:lnTo>
                  <a:pt x="444" y="6"/>
                </a:lnTo>
                <a:lnTo>
                  <a:pt x="416" y="12"/>
                </a:lnTo>
                <a:lnTo>
                  <a:pt x="388" y="20"/>
                </a:lnTo>
                <a:lnTo>
                  <a:pt x="360" y="32"/>
                </a:lnTo>
                <a:lnTo>
                  <a:pt x="334" y="44"/>
                </a:lnTo>
                <a:lnTo>
                  <a:pt x="312" y="60"/>
                </a:lnTo>
                <a:lnTo>
                  <a:pt x="290" y="76"/>
                </a:lnTo>
                <a:lnTo>
                  <a:pt x="290" y="76"/>
                </a:lnTo>
                <a:lnTo>
                  <a:pt x="282" y="84"/>
                </a:lnTo>
                <a:lnTo>
                  <a:pt x="274" y="94"/>
                </a:lnTo>
                <a:lnTo>
                  <a:pt x="268" y="102"/>
                </a:lnTo>
                <a:lnTo>
                  <a:pt x="264" y="112"/>
                </a:lnTo>
                <a:lnTo>
                  <a:pt x="258" y="130"/>
                </a:lnTo>
                <a:lnTo>
                  <a:pt x="256" y="148"/>
                </a:lnTo>
                <a:lnTo>
                  <a:pt x="258" y="166"/>
                </a:lnTo>
                <a:lnTo>
                  <a:pt x="264" y="184"/>
                </a:lnTo>
                <a:lnTo>
                  <a:pt x="272" y="202"/>
                </a:lnTo>
                <a:lnTo>
                  <a:pt x="280" y="218"/>
                </a:lnTo>
                <a:lnTo>
                  <a:pt x="300" y="248"/>
                </a:lnTo>
                <a:lnTo>
                  <a:pt x="318" y="272"/>
                </a:lnTo>
                <a:lnTo>
                  <a:pt x="324" y="282"/>
                </a:lnTo>
                <a:lnTo>
                  <a:pt x="326" y="290"/>
                </a:lnTo>
                <a:lnTo>
                  <a:pt x="326" y="296"/>
                </a:lnTo>
                <a:lnTo>
                  <a:pt x="322" y="300"/>
                </a:lnTo>
                <a:lnTo>
                  <a:pt x="322" y="300"/>
                </a:lnTo>
                <a:lnTo>
                  <a:pt x="302" y="304"/>
                </a:lnTo>
                <a:lnTo>
                  <a:pt x="266" y="306"/>
                </a:lnTo>
                <a:lnTo>
                  <a:pt x="174" y="308"/>
                </a:lnTo>
                <a:lnTo>
                  <a:pt x="80" y="308"/>
                </a:lnTo>
                <a:lnTo>
                  <a:pt x="24" y="308"/>
                </a:lnTo>
                <a:lnTo>
                  <a:pt x="24" y="308"/>
                </a:lnTo>
                <a:lnTo>
                  <a:pt x="16" y="336"/>
                </a:lnTo>
                <a:lnTo>
                  <a:pt x="10" y="366"/>
                </a:lnTo>
                <a:lnTo>
                  <a:pt x="4" y="394"/>
                </a:lnTo>
                <a:lnTo>
                  <a:pt x="2" y="424"/>
                </a:lnTo>
                <a:lnTo>
                  <a:pt x="0" y="452"/>
                </a:lnTo>
                <a:lnTo>
                  <a:pt x="0" y="480"/>
                </a:lnTo>
                <a:lnTo>
                  <a:pt x="2" y="534"/>
                </a:lnTo>
                <a:lnTo>
                  <a:pt x="6" y="584"/>
                </a:lnTo>
                <a:lnTo>
                  <a:pt x="14" y="624"/>
                </a:lnTo>
                <a:lnTo>
                  <a:pt x="24" y="656"/>
                </a:lnTo>
                <a:lnTo>
                  <a:pt x="30" y="666"/>
                </a:lnTo>
                <a:lnTo>
                  <a:pt x="34" y="676"/>
                </a:lnTo>
                <a:lnTo>
                  <a:pt x="34" y="676"/>
                </a:lnTo>
                <a:lnTo>
                  <a:pt x="36" y="678"/>
                </a:lnTo>
                <a:lnTo>
                  <a:pt x="40" y="678"/>
                </a:lnTo>
                <a:lnTo>
                  <a:pt x="42" y="678"/>
                </a:lnTo>
                <a:lnTo>
                  <a:pt x="44" y="676"/>
                </a:lnTo>
                <a:lnTo>
                  <a:pt x="48" y="670"/>
                </a:lnTo>
                <a:lnTo>
                  <a:pt x="54" y="660"/>
                </a:lnTo>
                <a:lnTo>
                  <a:pt x="64" y="630"/>
                </a:lnTo>
                <a:lnTo>
                  <a:pt x="72" y="614"/>
                </a:lnTo>
                <a:lnTo>
                  <a:pt x="80" y="598"/>
                </a:lnTo>
                <a:lnTo>
                  <a:pt x="90" y="582"/>
                </a:lnTo>
                <a:lnTo>
                  <a:pt x="102" y="570"/>
                </a:lnTo>
                <a:lnTo>
                  <a:pt x="116" y="560"/>
                </a:lnTo>
                <a:lnTo>
                  <a:pt x="126" y="556"/>
                </a:lnTo>
                <a:lnTo>
                  <a:pt x="134" y="554"/>
                </a:lnTo>
                <a:lnTo>
                  <a:pt x="144" y="552"/>
                </a:lnTo>
                <a:lnTo>
                  <a:pt x="154" y="552"/>
                </a:lnTo>
                <a:lnTo>
                  <a:pt x="164" y="554"/>
                </a:lnTo>
                <a:lnTo>
                  <a:pt x="176" y="558"/>
                </a:lnTo>
                <a:lnTo>
                  <a:pt x="190" y="562"/>
                </a:lnTo>
                <a:lnTo>
                  <a:pt x="204" y="570"/>
                </a:lnTo>
                <a:lnTo>
                  <a:pt x="218" y="578"/>
                </a:lnTo>
                <a:lnTo>
                  <a:pt x="234" y="590"/>
                </a:lnTo>
                <a:lnTo>
                  <a:pt x="234" y="590"/>
                </a:lnTo>
                <a:lnTo>
                  <a:pt x="250" y="602"/>
                </a:lnTo>
                <a:lnTo>
                  <a:pt x="264" y="616"/>
                </a:lnTo>
                <a:lnTo>
                  <a:pt x="276" y="630"/>
                </a:lnTo>
                <a:lnTo>
                  <a:pt x="288" y="644"/>
                </a:lnTo>
                <a:lnTo>
                  <a:pt x="298" y="658"/>
                </a:lnTo>
                <a:lnTo>
                  <a:pt x="308" y="674"/>
                </a:lnTo>
                <a:lnTo>
                  <a:pt x="322" y="704"/>
                </a:lnTo>
                <a:lnTo>
                  <a:pt x="332" y="736"/>
                </a:lnTo>
                <a:lnTo>
                  <a:pt x="338" y="766"/>
                </a:lnTo>
                <a:lnTo>
                  <a:pt x="338" y="798"/>
                </a:lnTo>
                <a:lnTo>
                  <a:pt x="336" y="828"/>
                </a:lnTo>
                <a:lnTo>
                  <a:pt x="330" y="856"/>
                </a:lnTo>
                <a:lnTo>
                  <a:pt x="322" y="884"/>
                </a:lnTo>
                <a:lnTo>
                  <a:pt x="310" y="908"/>
                </a:lnTo>
                <a:lnTo>
                  <a:pt x="294" y="928"/>
                </a:lnTo>
                <a:lnTo>
                  <a:pt x="278" y="946"/>
                </a:lnTo>
                <a:lnTo>
                  <a:pt x="258" y="960"/>
                </a:lnTo>
                <a:lnTo>
                  <a:pt x="248" y="966"/>
                </a:lnTo>
                <a:lnTo>
                  <a:pt x="236" y="970"/>
                </a:lnTo>
                <a:lnTo>
                  <a:pt x="224" y="972"/>
                </a:lnTo>
                <a:lnTo>
                  <a:pt x="212" y="974"/>
                </a:lnTo>
                <a:lnTo>
                  <a:pt x="212" y="974"/>
                </a:lnTo>
                <a:lnTo>
                  <a:pt x="190" y="974"/>
                </a:lnTo>
                <a:lnTo>
                  <a:pt x="170" y="974"/>
                </a:lnTo>
                <a:lnTo>
                  <a:pt x="154" y="972"/>
                </a:lnTo>
                <a:lnTo>
                  <a:pt x="140" y="970"/>
                </a:lnTo>
                <a:lnTo>
                  <a:pt x="118" y="962"/>
                </a:lnTo>
                <a:lnTo>
                  <a:pt x="100" y="954"/>
                </a:lnTo>
                <a:lnTo>
                  <a:pt x="88" y="948"/>
                </a:lnTo>
                <a:lnTo>
                  <a:pt x="76" y="944"/>
                </a:lnTo>
                <a:lnTo>
                  <a:pt x="72" y="944"/>
                </a:lnTo>
                <a:lnTo>
                  <a:pt x="64" y="946"/>
                </a:lnTo>
                <a:lnTo>
                  <a:pt x="58" y="950"/>
                </a:lnTo>
                <a:lnTo>
                  <a:pt x="50" y="954"/>
                </a:lnTo>
                <a:lnTo>
                  <a:pt x="50" y="954"/>
                </a:lnTo>
                <a:lnTo>
                  <a:pt x="44" y="962"/>
                </a:lnTo>
                <a:lnTo>
                  <a:pt x="38" y="970"/>
                </a:lnTo>
                <a:lnTo>
                  <a:pt x="36" y="982"/>
                </a:lnTo>
                <a:lnTo>
                  <a:pt x="32" y="994"/>
                </a:lnTo>
                <a:lnTo>
                  <a:pt x="30" y="1024"/>
                </a:lnTo>
                <a:lnTo>
                  <a:pt x="32" y="1058"/>
                </a:lnTo>
                <a:lnTo>
                  <a:pt x="36" y="1092"/>
                </a:lnTo>
                <a:lnTo>
                  <a:pt x="40" y="1126"/>
                </a:lnTo>
                <a:lnTo>
                  <a:pt x="48" y="1180"/>
                </a:lnTo>
                <a:lnTo>
                  <a:pt x="48" y="118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967413" y="1784350"/>
            <a:ext cx="1762125" cy="1860550"/>
          </a:xfrm>
          <a:custGeom>
            <a:avLst/>
            <a:gdLst>
              <a:gd name="T0" fmla="*/ 250 w 1110"/>
              <a:gd name="T1" fmla="*/ 1162 h 1172"/>
              <a:gd name="T2" fmla="*/ 310 w 1110"/>
              <a:gd name="T3" fmla="*/ 1142 h 1172"/>
              <a:gd name="T4" fmla="*/ 410 w 1110"/>
              <a:gd name="T5" fmla="*/ 1136 h 1172"/>
              <a:gd name="T6" fmla="*/ 572 w 1110"/>
              <a:gd name="T7" fmla="*/ 1148 h 1172"/>
              <a:gd name="T8" fmla="*/ 578 w 1110"/>
              <a:gd name="T9" fmla="*/ 1134 h 1172"/>
              <a:gd name="T10" fmla="*/ 546 w 1110"/>
              <a:gd name="T11" fmla="*/ 1062 h 1172"/>
              <a:gd name="T12" fmla="*/ 538 w 1110"/>
              <a:gd name="T13" fmla="*/ 998 h 1172"/>
              <a:gd name="T14" fmla="*/ 564 w 1110"/>
              <a:gd name="T15" fmla="*/ 948 h 1172"/>
              <a:gd name="T16" fmla="*/ 642 w 1110"/>
              <a:gd name="T17" fmla="*/ 906 h 1172"/>
              <a:gd name="T18" fmla="*/ 732 w 1110"/>
              <a:gd name="T19" fmla="*/ 902 h 1172"/>
              <a:gd name="T20" fmla="*/ 812 w 1110"/>
              <a:gd name="T21" fmla="*/ 926 h 1172"/>
              <a:gd name="T22" fmla="*/ 860 w 1110"/>
              <a:gd name="T23" fmla="*/ 972 h 1172"/>
              <a:gd name="T24" fmla="*/ 866 w 1110"/>
              <a:gd name="T25" fmla="*/ 1010 h 1172"/>
              <a:gd name="T26" fmla="*/ 842 w 1110"/>
              <a:gd name="T27" fmla="*/ 1064 h 1172"/>
              <a:gd name="T28" fmla="*/ 806 w 1110"/>
              <a:gd name="T29" fmla="*/ 1118 h 1172"/>
              <a:gd name="T30" fmla="*/ 808 w 1110"/>
              <a:gd name="T31" fmla="*/ 1140 h 1172"/>
              <a:gd name="T32" fmla="*/ 880 w 1110"/>
              <a:gd name="T33" fmla="*/ 1160 h 1172"/>
              <a:gd name="T34" fmla="*/ 1070 w 1110"/>
              <a:gd name="T35" fmla="*/ 1152 h 1172"/>
              <a:gd name="T36" fmla="*/ 1076 w 1110"/>
              <a:gd name="T37" fmla="*/ 278 h 1172"/>
              <a:gd name="T38" fmla="*/ 1018 w 1110"/>
              <a:gd name="T39" fmla="*/ 296 h 1172"/>
              <a:gd name="T40" fmla="*/ 896 w 1110"/>
              <a:gd name="T41" fmla="*/ 298 h 1172"/>
              <a:gd name="T42" fmla="*/ 756 w 1110"/>
              <a:gd name="T43" fmla="*/ 270 h 1172"/>
              <a:gd name="T44" fmla="*/ 752 w 1110"/>
              <a:gd name="T45" fmla="*/ 260 h 1172"/>
              <a:gd name="T46" fmla="*/ 802 w 1110"/>
              <a:gd name="T47" fmla="*/ 224 h 1172"/>
              <a:gd name="T48" fmla="*/ 840 w 1110"/>
              <a:gd name="T49" fmla="*/ 178 h 1172"/>
              <a:gd name="T50" fmla="*/ 848 w 1110"/>
              <a:gd name="T51" fmla="*/ 138 h 1172"/>
              <a:gd name="T52" fmla="*/ 834 w 1110"/>
              <a:gd name="T53" fmla="*/ 76 h 1172"/>
              <a:gd name="T54" fmla="*/ 790 w 1110"/>
              <a:gd name="T55" fmla="*/ 24 h 1172"/>
              <a:gd name="T56" fmla="*/ 708 w 1110"/>
              <a:gd name="T57" fmla="*/ 0 h 1172"/>
              <a:gd name="T58" fmla="*/ 638 w 1110"/>
              <a:gd name="T59" fmla="*/ 10 h 1172"/>
              <a:gd name="T60" fmla="*/ 590 w 1110"/>
              <a:gd name="T61" fmla="*/ 34 h 1172"/>
              <a:gd name="T62" fmla="*/ 544 w 1110"/>
              <a:gd name="T63" fmla="*/ 100 h 1172"/>
              <a:gd name="T64" fmla="*/ 532 w 1110"/>
              <a:gd name="T65" fmla="*/ 190 h 1172"/>
              <a:gd name="T66" fmla="*/ 540 w 1110"/>
              <a:gd name="T67" fmla="*/ 262 h 1172"/>
              <a:gd name="T68" fmla="*/ 422 w 1110"/>
              <a:gd name="T69" fmla="*/ 288 h 1172"/>
              <a:gd name="T70" fmla="*/ 280 w 1110"/>
              <a:gd name="T71" fmla="*/ 292 h 1172"/>
              <a:gd name="T72" fmla="*/ 244 w 1110"/>
              <a:gd name="T73" fmla="*/ 414 h 1172"/>
              <a:gd name="T74" fmla="*/ 246 w 1110"/>
              <a:gd name="T75" fmla="*/ 458 h 1172"/>
              <a:gd name="T76" fmla="*/ 230 w 1110"/>
              <a:gd name="T77" fmla="*/ 524 h 1172"/>
              <a:gd name="T78" fmla="*/ 194 w 1110"/>
              <a:gd name="T79" fmla="*/ 576 h 1172"/>
              <a:gd name="T80" fmla="*/ 140 w 1110"/>
              <a:gd name="T81" fmla="*/ 598 h 1172"/>
              <a:gd name="T82" fmla="*/ 94 w 1110"/>
              <a:gd name="T83" fmla="*/ 596 h 1172"/>
              <a:gd name="T84" fmla="*/ 38 w 1110"/>
              <a:gd name="T85" fmla="*/ 616 h 1172"/>
              <a:gd name="T86" fmla="*/ 4 w 1110"/>
              <a:gd name="T87" fmla="*/ 658 h 1172"/>
              <a:gd name="T88" fmla="*/ 4 w 1110"/>
              <a:gd name="T89" fmla="*/ 716 h 1172"/>
              <a:gd name="T90" fmla="*/ 32 w 1110"/>
              <a:gd name="T91" fmla="*/ 764 h 1172"/>
              <a:gd name="T92" fmla="*/ 82 w 1110"/>
              <a:gd name="T93" fmla="*/ 788 h 1172"/>
              <a:gd name="T94" fmla="*/ 156 w 1110"/>
              <a:gd name="T95" fmla="*/ 792 h 1172"/>
              <a:gd name="T96" fmla="*/ 202 w 1110"/>
              <a:gd name="T97" fmla="*/ 826 h 1172"/>
              <a:gd name="T98" fmla="*/ 226 w 1110"/>
              <a:gd name="T99" fmla="*/ 878 h 1172"/>
              <a:gd name="T100" fmla="*/ 230 w 1110"/>
              <a:gd name="T101" fmla="*/ 1000 h 1172"/>
              <a:gd name="T102" fmla="*/ 202 w 1110"/>
              <a:gd name="T103" fmla="*/ 1172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10" h="1172">
                <a:moveTo>
                  <a:pt x="202" y="1172"/>
                </a:moveTo>
                <a:lnTo>
                  <a:pt x="202" y="1172"/>
                </a:lnTo>
                <a:lnTo>
                  <a:pt x="226" y="1168"/>
                </a:lnTo>
                <a:lnTo>
                  <a:pt x="250" y="1162"/>
                </a:lnTo>
                <a:lnTo>
                  <a:pt x="272" y="1156"/>
                </a:lnTo>
                <a:lnTo>
                  <a:pt x="292" y="1148"/>
                </a:lnTo>
                <a:lnTo>
                  <a:pt x="292" y="1148"/>
                </a:lnTo>
                <a:lnTo>
                  <a:pt x="310" y="1142"/>
                </a:lnTo>
                <a:lnTo>
                  <a:pt x="328" y="1138"/>
                </a:lnTo>
                <a:lnTo>
                  <a:pt x="348" y="1136"/>
                </a:lnTo>
                <a:lnTo>
                  <a:pt x="368" y="1136"/>
                </a:lnTo>
                <a:lnTo>
                  <a:pt x="410" y="1136"/>
                </a:lnTo>
                <a:lnTo>
                  <a:pt x="452" y="1138"/>
                </a:lnTo>
                <a:lnTo>
                  <a:pt x="526" y="1148"/>
                </a:lnTo>
                <a:lnTo>
                  <a:pt x="554" y="1150"/>
                </a:lnTo>
                <a:lnTo>
                  <a:pt x="572" y="1148"/>
                </a:lnTo>
                <a:lnTo>
                  <a:pt x="572" y="1148"/>
                </a:lnTo>
                <a:lnTo>
                  <a:pt x="578" y="1146"/>
                </a:lnTo>
                <a:lnTo>
                  <a:pt x="580" y="1142"/>
                </a:lnTo>
                <a:lnTo>
                  <a:pt x="578" y="1134"/>
                </a:lnTo>
                <a:lnTo>
                  <a:pt x="576" y="1126"/>
                </a:lnTo>
                <a:lnTo>
                  <a:pt x="564" y="1104"/>
                </a:lnTo>
                <a:lnTo>
                  <a:pt x="552" y="1078"/>
                </a:lnTo>
                <a:lnTo>
                  <a:pt x="546" y="1062"/>
                </a:lnTo>
                <a:lnTo>
                  <a:pt x="540" y="1048"/>
                </a:lnTo>
                <a:lnTo>
                  <a:pt x="538" y="1032"/>
                </a:lnTo>
                <a:lnTo>
                  <a:pt x="536" y="1014"/>
                </a:lnTo>
                <a:lnTo>
                  <a:pt x="538" y="998"/>
                </a:lnTo>
                <a:lnTo>
                  <a:pt x="542" y="982"/>
                </a:lnTo>
                <a:lnTo>
                  <a:pt x="552" y="964"/>
                </a:lnTo>
                <a:lnTo>
                  <a:pt x="564" y="948"/>
                </a:lnTo>
                <a:lnTo>
                  <a:pt x="564" y="948"/>
                </a:lnTo>
                <a:lnTo>
                  <a:pt x="582" y="934"/>
                </a:lnTo>
                <a:lnTo>
                  <a:pt x="600" y="922"/>
                </a:lnTo>
                <a:lnTo>
                  <a:pt x="620" y="914"/>
                </a:lnTo>
                <a:lnTo>
                  <a:pt x="642" y="906"/>
                </a:lnTo>
                <a:lnTo>
                  <a:pt x="664" y="902"/>
                </a:lnTo>
                <a:lnTo>
                  <a:pt x="686" y="900"/>
                </a:lnTo>
                <a:lnTo>
                  <a:pt x="708" y="900"/>
                </a:lnTo>
                <a:lnTo>
                  <a:pt x="732" y="902"/>
                </a:lnTo>
                <a:lnTo>
                  <a:pt x="754" y="906"/>
                </a:lnTo>
                <a:lnTo>
                  <a:pt x="774" y="912"/>
                </a:lnTo>
                <a:lnTo>
                  <a:pt x="794" y="918"/>
                </a:lnTo>
                <a:lnTo>
                  <a:pt x="812" y="926"/>
                </a:lnTo>
                <a:lnTo>
                  <a:pt x="828" y="936"/>
                </a:lnTo>
                <a:lnTo>
                  <a:pt x="842" y="948"/>
                </a:lnTo>
                <a:lnTo>
                  <a:pt x="852" y="960"/>
                </a:lnTo>
                <a:lnTo>
                  <a:pt x="860" y="972"/>
                </a:lnTo>
                <a:lnTo>
                  <a:pt x="860" y="972"/>
                </a:lnTo>
                <a:lnTo>
                  <a:pt x="864" y="986"/>
                </a:lnTo>
                <a:lnTo>
                  <a:pt x="866" y="998"/>
                </a:lnTo>
                <a:lnTo>
                  <a:pt x="866" y="1010"/>
                </a:lnTo>
                <a:lnTo>
                  <a:pt x="864" y="1022"/>
                </a:lnTo>
                <a:lnTo>
                  <a:pt x="860" y="1034"/>
                </a:lnTo>
                <a:lnTo>
                  <a:pt x="854" y="1044"/>
                </a:lnTo>
                <a:lnTo>
                  <a:pt x="842" y="1064"/>
                </a:lnTo>
                <a:lnTo>
                  <a:pt x="828" y="1084"/>
                </a:lnTo>
                <a:lnTo>
                  <a:pt x="814" y="1100"/>
                </a:lnTo>
                <a:lnTo>
                  <a:pt x="810" y="1110"/>
                </a:lnTo>
                <a:lnTo>
                  <a:pt x="806" y="1118"/>
                </a:lnTo>
                <a:lnTo>
                  <a:pt x="804" y="1124"/>
                </a:lnTo>
                <a:lnTo>
                  <a:pt x="804" y="1132"/>
                </a:lnTo>
                <a:lnTo>
                  <a:pt x="804" y="1132"/>
                </a:lnTo>
                <a:lnTo>
                  <a:pt x="808" y="1140"/>
                </a:lnTo>
                <a:lnTo>
                  <a:pt x="816" y="1144"/>
                </a:lnTo>
                <a:lnTo>
                  <a:pt x="828" y="1150"/>
                </a:lnTo>
                <a:lnTo>
                  <a:pt x="842" y="1154"/>
                </a:lnTo>
                <a:lnTo>
                  <a:pt x="880" y="1160"/>
                </a:lnTo>
                <a:lnTo>
                  <a:pt x="926" y="1162"/>
                </a:lnTo>
                <a:lnTo>
                  <a:pt x="974" y="1160"/>
                </a:lnTo>
                <a:lnTo>
                  <a:pt x="1024" y="1158"/>
                </a:lnTo>
                <a:lnTo>
                  <a:pt x="1070" y="1152"/>
                </a:lnTo>
                <a:lnTo>
                  <a:pt x="1110" y="1144"/>
                </a:lnTo>
                <a:lnTo>
                  <a:pt x="1110" y="260"/>
                </a:lnTo>
                <a:lnTo>
                  <a:pt x="1110" y="260"/>
                </a:lnTo>
                <a:lnTo>
                  <a:pt x="1076" y="278"/>
                </a:lnTo>
                <a:lnTo>
                  <a:pt x="1076" y="278"/>
                </a:lnTo>
                <a:lnTo>
                  <a:pt x="1060" y="286"/>
                </a:lnTo>
                <a:lnTo>
                  <a:pt x="1040" y="292"/>
                </a:lnTo>
                <a:lnTo>
                  <a:pt x="1018" y="296"/>
                </a:lnTo>
                <a:lnTo>
                  <a:pt x="996" y="300"/>
                </a:lnTo>
                <a:lnTo>
                  <a:pt x="972" y="300"/>
                </a:lnTo>
                <a:lnTo>
                  <a:pt x="946" y="302"/>
                </a:lnTo>
                <a:lnTo>
                  <a:pt x="896" y="298"/>
                </a:lnTo>
                <a:lnTo>
                  <a:pt x="848" y="294"/>
                </a:lnTo>
                <a:lnTo>
                  <a:pt x="808" y="286"/>
                </a:lnTo>
                <a:lnTo>
                  <a:pt x="776" y="278"/>
                </a:lnTo>
                <a:lnTo>
                  <a:pt x="756" y="270"/>
                </a:lnTo>
                <a:lnTo>
                  <a:pt x="756" y="270"/>
                </a:lnTo>
                <a:lnTo>
                  <a:pt x="752" y="266"/>
                </a:lnTo>
                <a:lnTo>
                  <a:pt x="752" y="262"/>
                </a:lnTo>
                <a:lnTo>
                  <a:pt x="752" y="260"/>
                </a:lnTo>
                <a:lnTo>
                  <a:pt x="756" y="256"/>
                </a:lnTo>
                <a:lnTo>
                  <a:pt x="768" y="246"/>
                </a:lnTo>
                <a:lnTo>
                  <a:pt x="784" y="236"/>
                </a:lnTo>
                <a:lnTo>
                  <a:pt x="802" y="224"/>
                </a:lnTo>
                <a:lnTo>
                  <a:pt x="820" y="208"/>
                </a:lnTo>
                <a:lnTo>
                  <a:pt x="828" y="200"/>
                </a:lnTo>
                <a:lnTo>
                  <a:pt x="834" y="190"/>
                </a:lnTo>
                <a:lnTo>
                  <a:pt x="840" y="178"/>
                </a:lnTo>
                <a:lnTo>
                  <a:pt x="844" y="166"/>
                </a:lnTo>
                <a:lnTo>
                  <a:pt x="844" y="166"/>
                </a:lnTo>
                <a:lnTo>
                  <a:pt x="846" y="152"/>
                </a:lnTo>
                <a:lnTo>
                  <a:pt x="848" y="138"/>
                </a:lnTo>
                <a:lnTo>
                  <a:pt x="846" y="122"/>
                </a:lnTo>
                <a:lnTo>
                  <a:pt x="844" y="108"/>
                </a:lnTo>
                <a:lnTo>
                  <a:pt x="840" y="92"/>
                </a:lnTo>
                <a:lnTo>
                  <a:pt x="834" y="76"/>
                </a:lnTo>
                <a:lnTo>
                  <a:pt x="826" y="62"/>
                </a:lnTo>
                <a:lnTo>
                  <a:pt x="816" y="48"/>
                </a:lnTo>
                <a:lnTo>
                  <a:pt x="804" y="36"/>
                </a:lnTo>
                <a:lnTo>
                  <a:pt x="790" y="24"/>
                </a:lnTo>
                <a:lnTo>
                  <a:pt x="774" y="14"/>
                </a:lnTo>
                <a:lnTo>
                  <a:pt x="754" y="8"/>
                </a:lnTo>
                <a:lnTo>
                  <a:pt x="732" y="2"/>
                </a:lnTo>
                <a:lnTo>
                  <a:pt x="708" y="0"/>
                </a:lnTo>
                <a:lnTo>
                  <a:pt x="682" y="2"/>
                </a:lnTo>
                <a:lnTo>
                  <a:pt x="652" y="6"/>
                </a:lnTo>
                <a:lnTo>
                  <a:pt x="652" y="6"/>
                </a:lnTo>
                <a:lnTo>
                  <a:pt x="638" y="10"/>
                </a:lnTo>
                <a:lnTo>
                  <a:pt x="624" y="14"/>
                </a:lnTo>
                <a:lnTo>
                  <a:pt x="612" y="20"/>
                </a:lnTo>
                <a:lnTo>
                  <a:pt x="600" y="26"/>
                </a:lnTo>
                <a:lnTo>
                  <a:pt x="590" y="34"/>
                </a:lnTo>
                <a:lnTo>
                  <a:pt x="580" y="42"/>
                </a:lnTo>
                <a:lnTo>
                  <a:pt x="566" y="60"/>
                </a:lnTo>
                <a:lnTo>
                  <a:pt x="554" y="80"/>
                </a:lnTo>
                <a:lnTo>
                  <a:pt x="544" y="100"/>
                </a:lnTo>
                <a:lnTo>
                  <a:pt x="538" y="124"/>
                </a:lnTo>
                <a:lnTo>
                  <a:pt x="534" y="146"/>
                </a:lnTo>
                <a:lnTo>
                  <a:pt x="532" y="168"/>
                </a:lnTo>
                <a:lnTo>
                  <a:pt x="532" y="190"/>
                </a:lnTo>
                <a:lnTo>
                  <a:pt x="534" y="226"/>
                </a:lnTo>
                <a:lnTo>
                  <a:pt x="538" y="252"/>
                </a:lnTo>
                <a:lnTo>
                  <a:pt x="540" y="262"/>
                </a:lnTo>
                <a:lnTo>
                  <a:pt x="540" y="262"/>
                </a:lnTo>
                <a:lnTo>
                  <a:pt x="526" y="266"/>
                </a:lnTo>
                <a:lnTo>
                  <a:pt x="486" y="278"/>
                </a:lnTo>
                <a:lnTo>
                  <a:pt x="458" y="284"/>
                </a:lnTo>
                <a:lnTo>
                  <a:pt x="422" y="288"/>
                </a:lnTo>
                <a:lnTo>
                  <a:pt x="380" y="292"/>
                </a:lnTo>
                <a:lnTo>
                  <a:pt x="332" y="294"/>
                </a:lnTo>
                <a:lnTo>
                  <a:pt x="332" y="294"/>
                </a:lnTo>
                <a:lnTo>
                  <a:pt x="280" y="292"/>
                </a:lnTo>
                <a:lnTo>
                  <a:pt x="228" y="288"/>
                </a:lnTo>
                <a:lnTo>
                  <a:pt x="228" y="288"/>
                </a:lnTo>
                <a:lnTo>
                  <a:pt x="238" y="360"/>
                </a:lnTo>
                <a:lnTo>
                  <a:pt x="244" y="414"/>
                </a:lnTo>
                <a:lnTo>
                  <a:pt x="244" y="414"/>
                </a:lnTo>
                <a:lnTo>
                  <a:pt x="246" y="428"/>
                </a:lnTo>
                <a:lnTo>
                  <a:pt x="248" y="442"/>
                </a:lnTo>
                <a:lnTo>
                  <a:pt x="246" y="458"/>
                </a:lnTo>
                <a:lnTo>
                  <a:pt x="244" y="474"/>
                </a:lnTo>
                <a:lnTo>
                  <a:pt x="240" y="492"/>
                </a:lnTo>
                <a:lnTo>
                  <a:pt x="236" y="508"/>
                </a:lnTo>
                <a:lnTo>
                  <a:pt x="230" y="524"/>
                </a:lnTo>
                <a:lnTo>
                  <a:pt x="222" y="538"/>
                </a:lnTo>
                <a:lnTo>
                  <a:pt x="214" y="552"/>
                </a:lnTo>
                <a:lnTo>
                  <a:pt x="204" y="566"/>
                </a:lnTo>
                <a:lnTo>
                  <a:pt x="194" y="576"/>
                </a:lnTo>
                <a:lnTo>
                  <a:pt x="182" y="586"/>
                </a:lnTo>
                <a:lnTo>
                  <a:pt x="168" y="592"/>
                </a:lnTo>
                <a:lnTo>
                  <a:pt x="156" y="596"/>
                </a:lnTo>
                <a:lnTo>
                  <a:pt x="140" y="598"/>
                </a:lnTo>
                <a:lnTo>
                  <a:pt x="126" y="598"/>
                </a:lnTo>
                <a:lnTo>
                  <a:pt x="126" y="598"/>
                </a:lnTo>
                <a:lnTo>
                  <a:pt x="110" y="596"/>
                </a:lnTo>
                <a:lnTo>
                  <a:pt x="94" y="596"/>
                </a:lnTo>
                <a:lnTo>
                  <a:pt x="78" y="598"/>
                </a:lnTo>
                <a:lnTo>
                  <a:pt x="64" y="602"/>
                </a:lnTo>
                <a:lnTo>
                  <a:pt x="50" y="608"/>
                </a:lnTo>
                <a:lnTo>
                  <a:pt x="38" y="616"/>
                </a:lnTo>
                <a:lnTo>
                  <a:pt x="28" y="624"/>
                </a:lnTo>
                <a:lnTo>
                  <a:pt x="18" y="634"/>
                </a:lnTo>
                <a:lnTo>
                  <a:pt x="10" y="646"/>
                </a:lnTo>
                <a:lnTo>
                  <a:pt x="4" y="658"/>
                </a:lnTo>
                <a:lnTo>
                  <a:pt x="0" y="672"/>
                </a:lnTo>
                <a:lnTo>
                  <a:pt x="0" y="686"/>
                </a:lnTo>
                <a:lnTo>
                  <a:pt x="0" y="702"/>
                </a:lnTo>
                <a:lnTo>
                  <a:pt x="4" y="716"/>
                </a:lnTo>
                <a:lnTo>
                  <a:pt x="12" y="732"/>
                </a:lnTo>
                <a:lnTo>
                  <a:pt x="22" y="750"/>
                </a:lnTo>
                <a:lnTo>
                  <a:pt x="22" y="750"/>
                </a:lnTo>
                <a:lnTo>
                  <a:pt x="32" y="764"/>
                </a:lnTo>
                <a:lnTo>
                  <a:pt x="44" y="774"/>
                </a:lnTo>
                <a:lnTo>
                  <a:pt x="56" y="782"/>
                </a:lnTo>
                <a:lnTo>
                  <a:pt x="70" y="786"/>
                </a:lnTo>
                <a:lnTo>
                  <a:pt x="82" y="788"/>
                </a:lnTo>
                <a:lnTo>
                  <a:pt x="94" y="790"/>
                </a:lnTo>
                <a:lnTo>
                  <a:pt x="120" y="790"/>
                </a:lnTo>
                <a:lnTo>
                  <a:pt x="144" y="790"/>
                </a:lnTo>
                <a:lnTo>
                  <a:pt x="156" y="792"/>
                </a:lnTo>
                <a:lnTo>
                  <a:pt x="168" y="796"/>
                </a:lnTo>
                <a:lnTo>
                  <a:pt x="180" y="804"/>
                </a:lnTo>
                <a:lnTo>
                  <a:pt x="192" y="814"/>
                </a:lnTo>
                <a:lnTo>
                  <a:pt x="202" y="826"/>
                </a:lnTo>
                <a:lnTo>
                  <a:pt x="212" y="844"/>
                </a:lnTo>
                <a:lnTo>
                  <a:pt x="212" y="844"/>
                </a:lnTo>
                <a:lnTo>
                  <a:pt x="220" y="860"/>
                </a:lnTo>
                <a:lnTo>
                  <a:pt x="226" y="878"/>
                </a:lnTo>
                <a:lnTo>
                  <a:pt x="228" y="896"/>
                </a:lnTo>
                <a:lnTo>
                  <a:pt x="232" y="916"/>
                </a:lnTo>
                <a:lnTo>
                  <a:pt x="232" y="956"/>
                </a:lnTo>
                <a:lnTo>
                  <a:pt x="230" y="1000"/>
                </a:lnTo>
                <a:lnTo>
                  <a:pt x="226" y="1044"/>
                </a:lnTo>
                <a:lnTo>
                  <a:pt x="218" y="1088"/>
                </a:lnTo>
                <a:lnTo>
                  <a:pt x="202" y="1172"/>
                </a:lnTo>
                <a:lnTo>
                  <a:pt x="202" y="117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205038" y="1879600"/>
            <a:ext cx="1841500" cy="1758950"/>
          </a:xfrm>
          <a:custGeom>
            <a:avLst/>
            <a:gdLst>
              <a:gd name="T0" fmla="*/ 46 w 1160"/>
              <a:gd name="T1" fmla="*/ 1092 h 1108"/>
              <a:gd name="T2" fmla="*/ 168 w 1160"/>
              <a:gd name="T3" fmla="*/ 1104 h 1108"/>
              <a:gd name="T4" fmla="*/ 286 w 1160"/>
              <a:gd name="T5" fmla="*/ 1068 h 1108"/>
              <a:gd name="T6" fmla="*/ 328 w 1160"/>
              <a:gd name="T7" fmla="*/ 1008 h 1108"/>
              <a:gd name="T8" fmla="*/ 352 w 1160"/>
              <a:gd name="T9" fmla="*/ 930 h 1108"/>
              <a:gd name="T10" fmla="*/ 396 w 1160"/>
              <a:gd name="T11" fmla="*/ 852 h 1108"/>
              <a:gd name="T12" fmla="*/ 448 w 1160"/>
              <a:gd name="T13" fmla="*/ 816 h 1108"/>
              <a:gd name="T14" fmla="*/ 496 w 1160"/>
              <a:gd name="T15" fmla="*/ 816 h 1108"/>
              <a:gd name="T16" fmla="*/ 552 w 1160"/>
              <a:gd name="T17" fmla="*/ 840 h 1108"/>
              <a:gd name="T18" fmla="*/ 614 w 1160"/>
              <a:gd name="T19" fmla="*/ 898 h 1108"/>
              <a:gd name="T20" fmla="*/ 618 w 1160"/>
              <a:gd name="T21" fmla="*/ 964 h 1108"/>
              <a:gd name="T22" fmla="*/ 570 w 1160"/>
              <a:gd name="T23" fmla="*/ 1032 h 1108"/>
              <a:gd name="T24" fmla="*/ 544 w 1160"/>
              <a:gd name="T25" fmla="*/ 1072 h 1108"/>
              <a:gd name="T26" fmla="*/ 578 w 1160"/>
              <a:gd name="T27" fmla="*/ 1098 h 1108"/>
              <a:gd name="T28" fmla="*/ 712 w 1160"/>
              <a:gd name="T29" fmla="*/ 1108 h 1108"/>
              <a:gd name="T30" fmla="*/ 870 w 1160"/>
              <a:gd name="T31" fmla="*/ 1090 h 1108"/>
              <a:gd name="T32" fmla="*/ 852 w 1160"/>
              <a:gd name="T33" fmla="*/ 934 h 1108"/>
              <a:gd name="T34" fmla="*/ 866 w 1160"/>
              <a:gd name="T35" fmla="*/ 872 h 1108"/>
              <a:gd name="T36" fmla="*/ 886 w 1160"/>
              <a:gd name="T37" fmla="*/ 856 h 1108"/>
              <a:gd name="T38" fmla="*/ 922 w 1160"/>
              <a:gd name="T39" fmla="*/ 864 h 1108"/>
              <a:gd name="T40" fmla="*/ 992 w 1160"/>
              <a:gd name="T41" fmla="*/ 884 h 1108"/>
              <a:gd name="T42" fmla="*/ 1046 w 1160"/>
              <a:gd name="T43" fmla="*/ 882 h 1108"/>
              <a:gd name="T44" fmla="*/ 1100 w 1160"/>
              <a:gd name="T45" fmla="*/ 856 h 1108"/>
              <a:gd name="T46" fmla="*/ 1152 w 1160"/>
              <a:gd name="T47" fmla="*/ 766 h 1108"/>
              <a:gd name="T48" fmla="*/ 1154 w 1160"/>
              <a:gd name="T49" fmla="*/ 646 h 1108"/>
              <a:gd name="T50" fmla="*/ 1110 w 1160"/>
              <a:gd name="T51" fmla="*/ 554 h 1108"/>
              <a:gd name="T52" fmla="*/ 1056 w 1160"/>
              <a:gd name="T53" fmla="*/ 500 h 1108"/>
              <a:gd name="T54" fmla="*/ 1012 w 1160"/>
              <a:gd name="T55" fmla="*/ 472 h 1108"/>
              <a:gd name="T56" fmla="*/ 966 w 1160"/>
              <a:gd name="T57" fmla="*/ 462 h 1108"/>
              <a:gd name="T58" fmla="*/ 924 w 1160"/>
              <a:gd name="T59" fmla="*/ 480 h 1108"/>
              <a:gd name="T60" fmla="*/ 886 w 1160"/>
              <a:gd name="T61" fmla="*/ 540 h 1108"/>
              <a:gd name="T62" fmla="*/ 864 w 1160"/>
              <a:gd name="T63" fmla="*/ 588 h 1108"/>
              <a:gd name="T64" fmla="*/ 856 w 1160"/>
              <a:gd name="T65" fmla="*/ 586 h 1108"/>
              <a:gd name="T66" fmla="*/ 828 w 1160"/>
              <a:gd name="T67" fmla="*/ 494 h 1108"/>
              <a:gd name="T68" fmla="*/ 824 w 1160"/>
              <a:gd name="T69" fmla="*/ 334 h 1108"/>
              <a:gd name="T70" fmla="*/ 846 w 1160"/>
              <a:gd name="T71" fmla="*/ 218 h 1108"/>
              <a:gd name="T72" fmla="*/ 724 w 1160"/>
              <a:gd name="T73" fmla="*/ 226 h 1108"/>
              <a:gd name="T74" fmla="*/ 570 w 1160"/>
              <a:gd name="T75" fmla="*/ 216 h 1108"/>
              <a:gd name="T76" fmla="*/ 524 w 1160"/>
              <a:gd name="T77" fmla="*/ 192 h 1108"/>
              <a:gd name="T78" fmla="*/ 518 w 1160"/>
              <a:gd name="T79" fmla="*/ 158 h 1108"/>
              <a:gd name="T80" fmla="*/ 542 w 1160"/>
              <a:gd name="T81" fmla="*/ 104 h 1108"/>
              <a:gd name="T82" fmla="*/ 542 w 1160"/>
              <a:gd name="T83" fmla="*/ 42 h 1108"/>
              <a:gd name="T84" fmla="*/ 494 w 1160"/>
              <a:gd name="T85" fmla="*/ 10 h 1108"/>
              <a:gd name="T86" fmla="*/ 344 w 1160"/>
              <a:gd name="T87" fmla="*/ 2 h 1108"/>
              <a:gd name="T88" fmla="*/ 284 w 1160"/>
              <a:gd name="T89" fmla="*/ 16 h 1108"/>
              <a:gd name="T90" fmla="*/ 250 w 1160"/>
              <a:gd name="T91" fmla="*/ 64 h 1108"/>
              <a:gd name="T92" fmla="*/ 252 w 1160"/>
              <a:gd name="T93" fmla="*/ 134 h 1108"/>
              <a:gd name="T94" fmla="*/ 256 w 1160"/>
              <a:gd name="T95" fmla="*/ 202 h 1108"/>
              <a:gd name="T96" fmla="*/ 180 w 1160"/>
              <a:gd name="T97" fmla="*/ 218 h 1108"/>
              <a:gd name="T98" fmla="*/ 30 w 1160"/>
              <a:gd name="T99" fmla="*/ 222 h 1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60" h="1108">
                <a:moveTo>
                  <a:pt x="0" y="218"/>
                </a:moveTo>
                <a:lnTo>
                  <a:pt x="0" y="1082"/>
                </a:lnTo>
                <a:lnTo>
                  <a:pt x="0" y="1082"/>
                </a:lnTo>
                <a:lnTo>
                  <a:pt x="46" y="1092"/>
                </a:lnTo>
                <a:lnTo>
                  <a:pt x="92" y="1100"/>
                </a:lnTo>
                <a:lnTo>
                  <a:pt x="132" y="1104"/>
                </a:lnTo>
                <a:lnTo>
                  <a:pt x="168" y="1104"/>
                </a:lnTo>
                <a:lnTo>
                  <a:pt x="168" y="1104"/>
                </a:lnTo>
                <a:lnTo>
                  <a:pt x="208" y="1100"/>
                </a:lnTo>
                <a:lnTo>
                  <a:pt x="240" y="1092"/>
                </a:lnTo>
                <a:lnTo>
                  <a:pt x="266" y="1082"/>
                </a:lnTo>
                <a:lnTo>
                  <a:pt x="286" y="1068"/>
                </a:lnTo>
                <a:lnTo>
                  <a:pt x="302" y="1054"/>
                </a:lnTo>
                <a:lnTo>
                  <a:pt x="314" y="1040"/>
                </a:lnTo>
                <a:lnTo>
                  <a:pt x="322" y="1024"/>
                </a:lnTo>
                <a:lnTo>
                  <a:pt x="328" y="1008"/>
                </a:lnTo>
                <a:lnTo>
                  <a:pt x="328" y="1008"/>
                </a:lnTo>
                <a:lnTo>
                  <a:pt x="336" y="986"/>
                </a:lnTo>
                <a:lnTo>
                  <a:pt x="346" y="950"/>
                </a:lnTo>
                <a:lnTo>
                  <a:pt x="352" y="930"/>
                </a:lnTo>
                <a:lnTo>
                  <a:pt x="362" y="910"/>
                </a:lnTo>
                <a:lnTo>
                  <a:pt x="372" y="890"/>
                </a:lnTo>
                <a:lnTo>
                  <a:pt x="382" y="870"/>
                </a:lnTo>
                <a:lnTo>
                  <a:pt x="396" y="852"/>
                </a:lnTo>
                <a:lnTo>
                  <a:pt x="412" y="836"/>
                </a:lnTo>
                <a:lnTo>
                  <a:pt x="428" y="824"/>
                </a:lnTo>
                <a:lnTo>
                  <a:pt x="438" y="820"/>
                </a:lnTo>
                <a:lnTo>
                  <a:pt x="448" y="816"/>
                </a:lnTo>
                <a:lnTo>
                  <a:pt x="460" y="814"/>
                </a:lnTo>
                <a:lnTo>
                  <a:pt x="470" y="814"/>
                </a:lnTo>
                <a:lnTo>
                  <a:pt x="482" y="814"/>
                </a:lnTo>
                <a:lnTo>
                  <a:pt x="496" y="816"/>
                </a:lnTo>
                <a:lnTo>
                  <a:pt x="508" y="820"/>
                </a:lnTo>
                <a:lnTo>
                  <a:pt x="522" y="824"/>
                </a:lnTo>
                <a:lnTo>
                  <a:pt x="538" y="832"/>
                </a:lnTo>
                <a:lnTo>
                  <a:pt x="552" y="840"/>
                </a:lnTo>
                <a:lnTo>
                  <a:pt x="552" y="840"/>
                </a:lnTo>
                <a:lnTo>
                  <a:pt x="580" y="860"/>
                </a:lnTo>
                <a:lnTo>
                  <a:pt x="600" y="880"/>
                </a:lnTo>
                <a:lnTo>
                  <a:pt x="614" y="898"/>
                </a:lnTo>
                <a:lnTo>
                  <a:pt x="622" y="916"/>
                </a:lnTo>
                <a:lnTo>
                  <a:pt x="626" y="932"/>
                </a:lnTo>
                <a:lnTo>
                  <a:pt x="624" y="950"/>
                </a:lnTo>
                <a:lnTo>
                  <a:pt x="618" y="964"/>
                </a:lnTo>
                <a:lnTo>
                  <a:pt x="612" y="980"/>
                </a:lnTo>
                <a:lnTo>
                  <a:pt x="602" y="994"/>
                </a:lnTo>
                <a:lnTo>
                  <a:pt x="592" y="1008"/>
                </a:lnTo>
                <a:lnTo>
                  <a:pt x="570" y="1032"/>
                </a:lnTo>
                <a:lnTo>
                  <a:pt x="552" y="1054"/>
                </a:lnTo>
                <a:lnTo>
                  <a:pt x="546" y="1064"/>
                </a:lnTo>
                <a:lnTo>
                  <a:pt x="544" y="1072"/>
                </a:lnTo>
                <a:lnTo>
                  <a:pt x="544" y="1072"/>
                </a:lnTo>
                <a:lnTo>
                  <a:pt x="546" y="1080"/>
                </a:lnTo>
                <a:lnTo>
                  <a:pt x="554" y="1088"/>
                </a:lnTo>
                <a:lnTo>
                  <a:pt x="564" y="1092"/>
                </a:lnTo>
                <a:lnTo>
                  <a:pt x="578" y="1098"/>
                </a:lnTo>
                <a:lnTo>
                  <a:pt x="596" y="1102"/>
                </a:lnTo>
                <a:lnTo>
                  <a:pt x="614" y="1104"/>
                </a:lnTo>
                <a:lnTo>
                  <a:pt x="660" y="1108"/>
                </a:lnTo>
                <a:lnTo>
                  <a:pt x="712" y="1108"/>
                </a:lnTo>
                <a:lnTo>
                  <a:pt x="766" y="1106"/>
                </a:lnTo>
                <a:lnTo>
                  <a:pt x="820" y="1100"/>
                </a:lnTo>
                <a:lnTo>
                  <a:pt x="870" y="1090"/>
                </a:lnTo>
                <a:lnTo>
                  <a:pt x="870" y="1090"/>
                </a:lnTo>
                <a:lnTo>
                  <a:pt x="862" y="1036"/>
                </a:lnTo>
                <a:lnTo>
                  <a:pt x="858" y="1002"/>
                </a:lnTo>
                <a:lnTo>
                  <a:pt x="854" y="968"/>
                </a:lnTo>
                <a:lnTo>
                  <a:pt x="852" y="934"/>
                </a:lnTo>
                <a:lnTo>
                  <a:pt x="854" y="904"/>
                </a:lnTo>
                <a:lnTo>
                  <a:pt x="858" y="892"/>
                </a:lnTo>
                <a:lnTo>
                  <a:pt x="860" y="880"/>
                </a:lnTo>
                <a:lnTo>
                  <a:pt x="866" y="872"/>
                </a:lnTo>
                <a:lnTo>
                  <a:pt x="872" y="864"/>
                </a:lnTo>
                <a:lnTo>
                  <a:pt x="872" y="864"/>
                </a:lnTo>
                <a:lnTo>
                  <a:pt x="880" y="860"/>
                </a:lnTo>
                <a:lnTo>
                  <a:pt x="886" y="856"/>
                </a:lnTo>
                <a:lnTo>
                  <a:pt x="894" y="854"/>
                </a:lnTo>
                <a:lnTo>
                  <a:pt x="898" y="854"/>
                </a:lnTo>
                <a:lnTo>
                  <a:pt x="910" y="858"/>
                </a:lnTo>
                <a:lnTo>
                  <a:pt x="922" y="864"/>
                </a:lnTo>
                <a:lnTo>
                  <a:pt x="940" y="872"/>
                </a:lnTo>
                <a:lnTo>
                  <a:pt x="962" y="880"/>
                </a:lnTo>
                <a:lnTo>
                  <a:pt x="976" y="882"/>
                </a:lnTo>
                <a:lnTo>
                  <a:pt x="992" y="884"/>
                </a:lnTo>
                <a:lnTo>
                  <a:pt x="1012" y="884"/>
                </a:lnTo>
                <a:lnTo>
                  <a:pt x="1034" y="884"/>
                </a:lnTo>
                <a:lnTo>
                  <a:pt x="1034" y="884"/>
                </a:lnTo>
                <a:lnTo>
                  <a:pt x="1046" y="882"/>
                </a:lnTo>
                <a:lnTo>
                  <a:pt x="1058" y="880"/>
                </a:lnTo>
                <a:lnTo>
                  <a:pt x="1070" y="876"/>
                </a:lnTo>
                <a:lnTo>
                  <a:pt x="1080" y="870"/>
                </a:lnTo>
                <a:lnTo>
                  <a:pt x="1100" y="856"/>
                </a:lnTo>
                <a:lnTo>
                  <a:pt x="1116" y="838"/>
                </a:lnTo>
                <a:lnTo>
                  <a:pt x="1132" y="818"/>
                </a:lnTo>
                <a:lnTo>
                  <a:pt x="1144" y="794"/>
                </a:lnTo>
                <a:lnTo>
                  <a:pt x="1152" y="766"/>
                </a:lnTo>
                <a:lnTo>
                  <a:pt x="1158" y="738"/>
                </a:lnTo>
                <a:lnTo>
                  <a:pt x="1160" y="708"/>
                </a:lnTo>
                <a:lnTo>
                  <a:pt x="1160" y="676"/>
                </a:lnTo>
                <a:lnTo>
                  <a:pt x="1154" y="646"/>
                </a:lnTo>
                <a:lnTo>
                  <a:pt x="1144" y="614"/>
                </a:lnTo>
                <a:lnTo>
                  <a:pt x="1130" y="584"/>
                </a:lnTo>
                <a:lnTo>
                  <a:pt x="1120" y="568"/>
                </a:lnTo>
                <a:lnTo>
                  <a:pt x="1110" y="554"/>
                </a:lnTo>
                <a:lnTo>
                  <a:pt x="1098" y="540"/>
                </a:lnTo>
                <a:lnTo>
                  <a:pt x="1086" y="526"/>
                </a:lnTo>
                <a:lnTo>
                  <a:pt x="1072" y="512"/>
                </a:lnTo>
                <a:lnTo>
                  <a:pt x="1056" y="500"/>
                </a:lnTo>
                <a:lnTo>
                  <a:pt x="1056" y="500"/>
                </a:lnTo>
                <a:lnTo>
                  <a:pt x="1040" y="488"/>
                </a:lnTo>
                <a:lnTo>
                  <a:pt x="1026" y="480"/>
                </a:lnTo>
                <a:lnTo>
                  <a:pt x="1012" y="472"/>
                </a:lnTo>
                <a:lnTo>
                  <a:pt x="998" y="468"/>
                </a:lnTo>
                <a:lnTo>
                  <a:pt x="986" y="464"/>
                </a:lnTo>
                <a:lnTo>
                  <a:pt x="976" y="462"/>
                </a:lnTo>
                <a:lnTo>
                  <a:pt x="966" y="462"/>
                </a:lnTo>
                <a:lnTo>
                  <a:pt x="956" y="464"/>
                </a:lnTo>
                <a:lnTo>
                  <a:pt x="948" y="466"/>
                </a:lnTo>
                <a:lnTo>
                  <a:pt x="938" y="470"/>
                </a:lnTo>
                <a:lnTo>
                  <a:pt x="924" y="480"/>
                </a:lnTo>
                <a:lnTo>
                  <a:pt x="912" y="492"/>
                </a:lnTo>
                <a:lnTo>
                  <a:pt x="902" y="508"/>
                </a:lnTo>
                <a:lnTo>
                  <a:pt x="894" y="524"/>
                </a:lnTo>
                <a:lnTo>
                  <a:pt x="886" y="540"/>
                </a:lnTo>
                <a:lnTo>
                  <a:pt x="876" y="570"/>
                </a:lnTo>
                <a:lnTo>
                  <a:pt x="870" y="580"/>
                </a:lnTo>
                <a:lnTo>
                  <a:pt x="866" y="586"/>
                </a:lnTo>
                <a:lnTo>
                  <a:pt x="864" y="588"/>
                </a:lnTo>
                <a:lnTo>
                  <a:pt x="862" y="588"/>
                </a:lnTo>
                <a:lnTo>
                  <a:pt x="858" y="588"/>
                </a:lnTo>
                <a:lnTo>
                  <a:pt x="856" y="586"/>
                </a:lnTo>
                <a:lnTo>
                  <a:pt x="856" y="586"/>
                </a:lnTo>
                <a:lnTo>
                  <a:pt x="852" y="576"/>
                </a:lnTo>
                <a:lnTo>
                  <a:pt x="846" y="566"/>
                </a:lnTo>
                <a:lnTo>
                  <a:pt x="836" y="534"/>
                </a:lnTo>
                <a:lnTo>
                  <a:pt x="828" y="494"/>
                </a:lnTo>
                <a:lnTo>
                  <a:pt x="824" y="444"/>
                </a:lnTo>
                <a:lnTo>
                  <a:pt x="822" y="390"/>
                </a:lnTo>
                <a:lnTo>
                  <a:pt x="822" y="362"/>
                </a:lnTo>
                <a:lnTo>
                  <a:pt x="824" y="334"/>
                </a:lnTo>
                <a:lnTo>
                  <a:pt x="826" y="304"/>
                </a:lnTo>
                <a:lnTo>
                  <a:pt x="832" y="276"/>
                </a:lnTo>
                <a:lnTo>
                  <a:pt x="838" y="246"/>
                </a:lnTo>
                <a:lnTo>
                  <a:pt x="846" y="218"/>
                </a:lnTo>
                <a:lnTo>
                  <a:pt x="840" y="218"/>
                </a:lnTo>
                <a:lnTo>
                  <a:pt x="840" y="218"/>
                </a:lnTo>
                <a:lnTo>
                  <a:pt x="782" y="224"/>
                </a:lnTo>
                <a:lnTo>
                  <a:pt x="724" y="226"/>
                </a:lnTo>
                <a:lnTo>
                  <a:pt x="660" y="226"/>
                </a:lnTo>
                <a:lnTo>
                  <a:pt x="628" y="224"/>
                </a:lnTo>
                <a:lnTo>
                  <a:pt x="598" y="222"/>
                </a:lnTo>
                <a:lnTo>
                  <a:pt x="570" y="216"/>
                </a:lnTo>
                <a:lnTo>
                  <a:pt x="548" y="208"/>
                </a:lnTo>
                <a:lnTo>
                  <a:pt x="538" y="204"/>
                </a:lnTo>
                <a:lnTo>
                  <a:pt x="530" y="198"/>
                </a:lnTo>
                <a:lnTo>
                  <a:pt x="524" y="192"/>
                </a:lnTo>
                <a:lnTo>
                  <a:pt x="520" y="184"/>
                </a:lnTo>
                <a:lnTo>
                  <a:pt x="518" y="176"/>
                </a:lnTo>
                <a:lnTo>
                  <a:pt x="516" y="168"/>
                </a:lnTo>
                <a:lnTo>
                  <a:pt x="518" y="158"/>
                </a:lnTo>
                <a:lnTo>
                  <a:pt x="524" y="148"/>
                </a:lnTo>
                <a:lnTo>
                  <a:pt x="524" y="148"/>
                </a:lnTo>
                <a:lnTo>
                  <a:pt x="534" y="124"/>
                </a:lnTo>
                <a:lnTo>
                  <a:pt x="542" y="104"/>
                </a:lnTo>
                <a:lnTo>
                  <a:pt x="546" y="84"/>
                </a:lnTo>
                <a:lnTo>
                  <a:pt x="548" y="68"/>
                </a:lnTo>
                <a:lnTo>
                  <a:pt x="546" y="54"/>
                </a:lnTo>
                <a:lnTo>
                  <a:pt x="542" y="42"/>
                </a:lnTo>
                <a:lnTo>
                  <a:pt x="534" y="30"/>
                </a:lnTo>
                <a:lnTo>
                  <a:pt x="522" y="22"/>
                </a:lnTo>
                <a:lnTo>
                  <a:pt x="510" y="16"/>
                </a:lnTo>
                <a:lnTo>
                  <a:pt x="494" y="10"/>
                </a:lnTo>
                <a:lnTo>
                  <a:pt x="474" y="6"/>
                </a:lnTo>
                <a:lnTo>
                  <a:pt x="454" y="2"/>
                </a:lnTo>
                <a:lnTo>
                  <a:pt x="404" y="0"/>
                </a:lnTo>
                <a:lnTo>
                  <a:pt x="344" y="2"/>
                </a:lnTo>
                <a:lnTo>
                  <a:pt x="344" y="2"/>
                </a:lnTo>
                <a:lnTo>
                  <a:pt x="316" y="6"/>
                </a:lnTo>
                <a:lnTo>
                  <a:pt x="294" y="12"/>
                </a:lnTo>
                <a:lnTo>
                  <a:pt x="284" y="16"/>
                </a:lnTo>
                <a:lnTo>
                  <a:pt x="276" y="22"/>
                </a:lnTo>
                <a:lnTo>
                  <a:pt x="264" y="34"/>
                </a:lnTo>
                <a:lnTo>
                  <a:pt x="256" y="48"/>
                </a:lnTo>
                <a:lnTo>
                  <a:pt x="250" y="64"/>
                </a:lnTo>
                <a:lnTo>
                  <a:pt x="248" y="82"/>
                </a:lnTo>
                <a:lnTo>
                  <a:pt x="248" y="98"/>
                </a:lnTo>
                <a:lnTo>
                  <a:pt x="250" y="116"/>
                </a:lnTo>
                <a:lnTo>
                  <a:pt x="252" y="134"/>
                </a:lnTo>
                <a:lnTo>
                  <a:pt x="258" y="164"/>
                </a:lnTo>
                <a:lnTo>
                  <a:pt x="262" y="188"/>
                </a:lnTo>
                <a:lnTo>
                  <a:pt x="260" y="196"/>
                </a:lnTo>
                <a:lnTo>
                  <a:pt x="256" y="202"/>
                </a:lnTo>
                <a:lnTo>
                  <a:pt x="256" y="202"/>
                </a:lnTo>
                <a:lnTo>
                  <a:pt x="240" y="208"/>
                </a:lnTo>
                <a:lnTo>
                  <a:pt x="214" y="214"/>
                </a:lnTo>
                <a:lnTo>
                  <a:pt x="180" y="218"/>
                </a:lnTo>
                <a:lnTo>
                  <a:pt x="142" y="222"/>
                </a:lnTo>
                <a:lnTo>
                  <a:pt x="102" y="224"/>
                </a:lnTo>
                <a:lnTo>
                  <a:pt x="64" y="224"/>
                </a:lnTo>
                <a:lnTo>
                  <a:pt x="30" y="222"/>
                </a:lnTo>
                <a:lnTo>
                  <a:pt x="0" y="218"/>
                </a:lnTo>
                <a:lnTo>
                  <a:pt x="0" y="21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433888" y="2187575"/>
            <a:ext cx="1927225" cy="1463675"/>
          </a:xfrm>
          <a:custGeom>
            <a:avLst/>
            <a:gdLst>
              <a:gd name="T0" fmla="*/ 438 w 1214"/>
              <a:gd name="T1" fmla="*/ 912 h 922"/>
              <a:gd name="T2" fmla="*/ 612 w 1214"/>
              <a:gd name="T3" fmla="*/ 908 h 922"/>
              <a:gd name="T4" fmla="*/ 638 w 1214"/>
              <a:gd name="T5" fmla="*/ 888 h 922"/>
              <a:gd name="T6" fmla="*/ 608 w 1214"/>
              <a:gd name="T7" fmla="*/ 778 h 922"/>
              <a:gd name="T8" fmla="*/ 628 w 1214"/>
              <a:gd name="T9" fmla="*/ 672 h 922"/>
              <a:gd name="T10" fmla="*/ 684 w 1214"/>
              <a:gd name="T11" fmla="*/ 624 h 922"/>
              <a:gd name="T12" fmla="*/ 794 w 1214"/>
              <a:gd name="T13" fmla="*/ 584 h 922"/>
              <a:gd name="T14" fmla="*/ 914 w 1214"/>
              <a:gd name="T15" fmla="*/ 612 h 922"/>
              <a:gd name="T16" fmla="*/ 970 w 1214"/>
              <a:gd name="T17" fmla="*/ 700 h 922"/>
              <a:gd name="T18" fmla="*/ 954 w 1214"/>
              <a:gd name="T19" fmla="*/ 788 h 922"/>
              <a:gd name="T20" fmla="*/ 898 w 1214"/>
              <a:gd name="T21" fmla="*/ 860 h 922"/>
              <a:gd name="T22" fmla="*/ 932 w 1214"/>
              <a:gd name="T23" fmla="*/ 894 h 922"/>
              <a:gd name="T24" fmla="*/ 1044 w 1214"/>
              <a:gd name="T25" fmla="*/ 920 h 922"/>
              <a:gd name="T26" fmla="*/ 1168 w 1214"/>
              <a:gd name="T27" fmla="*/ 918 h 922"/>
              <a:gd name="T28" fmla="*/ 1198 w 1214"/>
              <a:gd name="T29" fmla="*/ 662 h 922"/>
              <a:gd name="T30" fmla="*/ 1178 w 1214"/>
              <a:gd name="T31" fmla="*/ 590 h 922"/>
              <a:gd name="T32" fmla="*/ 1122 w 1214"/>
              <a:gd name="T33" fmla="*/ 538 h 922"/>
              <a:gd name="T34" fmla="*/ 1036 w 1214"/>
              <a:gd name="T35" fmla="*/ 532 h 922"/>
              <a:gd name="T36" fmla="*/ 988 w 1214"/>
              <a:gd name="T37" fmla="*/ 496 h 922"/>
              <a:gd name="T38" fmla="*/ 966 w 1214"/>
              <a:gd name="T39" fmla="*/ 418 h 922"/>
              <a:gd name="T40" fmla="*/ 1004 w 1214"/>
              <a:gd name="T41" fmla="*/ 362 h 922"/>
              <a:gd name="T42" fmla="*/ 1076 w 1214"/>
              <a:gd name="T43" fmla="*/ 342 h 922"/>
              <a:gd name="T44" fmla="*/ 1134 w 1214"/>
              <a:gd name="T45" fmla="*/ 338 h 922"/>
              <a:gd name="T46" fmla="*/ 1188 w 1214"/>
              <a:gd name="T47" fmla="*/ 284 h 922"/>
              <a:gd name="T48" fmla="*/ 1212 w 1214"/>
              <a:gd name="T49" fmla="*/ 204 h 922"/>
              <a:gd name="T50" fmla="*/ 1204 w 1214"/>
              <a:gd name="T51" fmla="*/ 106 h 922"/>
              <a:gd name="T52" fmla="*/ 1026 w 1214"/>
              <a:gd name="T53" fmla="*/ 20 h 922"/>
              <a:gd name="T54" fmla="*/ 934 w 1214"/>
              <a:gd name="T55" fmla="*/ 38 h 922"/>
              <a:gd name="T56" fmla="*/ 904 w 1214"/>
              <a:gd name="T57" fmla="*/ 74 h 922"/>
              <a:gd name="T58" fmla="*/ 886 w 1214"/>
              <a:gd name="T59" fmla="*/ 178 h 922"/>
              <a:gd name="T60" fmla="*/ 844 w 1214"/>
              <a:gd name="T61" fmla="*/ 248 h 922"/>
              <a:gd name="T62" fmla="*/ 782 w 1214"/>
              <a:gd name="T63" fmla="*/ 278 h 922"/>
              <a:gd name="T64" fmla="*/ 712 w 1214"/>
              <a:gd name="T65" fmla="*/ 248 h 922"/>
              <a:gd name="T66" fmla="*/ 616 w 1214"/>
              <a:gd name="T67" fmla="*/ 160 h 922"/>
              <a:gd name="T68" fmla="*/ 612 w 1214"/>
              <a:gd name="T69" fmla="*/ 92 h 922"/>
              <a:gd name="T70" fmla="*/ 648 w 1214"/>
              <a:gd name="T71" fmla="*/ 32 h 922"/>
              <a:gd name="T72" fmla="*/ 626 w 1214"/>
              <a:gd name="T73" fmla="*/ 18 h 922"/>
              <a:gd name="T74" fmla="*/ 328 w 1214"/>
              <a:gd name="T75" fmla="*/ 0 h 922"/>
              <a:gd name="T76" fmla="*/ 352 w 1214"/>
              <a:gd name="T77" fmla="*/ 112 h 922"/>
              <a:gd name="T78" fmla="*/ 360 w 1214"/>
              <a:gd name="T79" fmla="*/ 264 h 922"/>
              <a:gd name="T80" fmla="*/ 332 w 1214"/>
              <a:gd name="T81" fmla="*/ 304 h 922"/>
              <a:gd name="T82" fmla="*/ 250 w 1214"/>
              <a:gd name="T83" fmla="*/ 282 h 922"/>
              <a:gd name="T84" fmla="*/ 138 w 1214"/>
              <a:gd name="T85" fmla="*/ 234 h 922"/>
              <a:gd name="T86" fmla="*/ 52 w 1214"/>
              <a:gd name="T87" fmla="*/ 248 h 922"/>
              <a:gd name="T88" fmla="*/ 12 w 1214"/>
              <a:gd name="T89" fmla="*/ 290 h 922"/>
              <a:gd name="T90" fmla="*/ 8 w 1214"/>
              <a:gd name="T91" fmla="*/ 404 h 922"/>
              <a:gd name="T92" fmla="*/ 84 w 1214"/>
              <a:gd name="T93" fmla="*/ 524 h 922"/>
              <a:gd name="T94" fmla="*/ 158 w 1214"/>
              <a:gd name="T95" fmla="*/ 558 h 922"/>
              <a:gd name="T96" fmla="*/ 240 w 1214"/>
              <a:gd name="T97" fmla="*/ 552 h 922"/>
              <a:gd name="T98" fmla="*/ 336 w 1214"/>
              <a:gd name="T99" fmla="*/ 518 h 922"/>
              <a:gd name="T100" fmla="*/ 364 w 1214"/>
              <a:gd name="T101" fmla="*/ 542 h 922"/>
              <a:gd name="T102" fmla="*/ 372 w 1214"/>
              <a:gd name="T103" fmla="*/ 640 h 922"/>
              <a:gd name="T104" fmla="*/ 322 w 1214"/>
              <a:gd name="T105" fmla="*/ 892 h 9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14" h="922">
                <a:moveTo>
                  <a:pt x="322" y="892"/>
                </a:moveTo>
                <a:lnTo>
                  <a:pt x="332" y="894"/>
                </a:lnTo>
                <a:lnTo>
                  <a:pt x="332" y="894"/>
                </a:lnTo>
                <a:lnTo>
                  <a:pt x="386" y="904"/>
                </a:lnTo>
                <a:lnTo>
                  <a:pt x="438" y="912"/>
                </a:lnTo>
                <a:lnTo>
                  <a:pt x="488" y="916"/>
                </a:lnTo>
                <a:lnTo>
                  <a:pt x="532" y="916"/>
                </a:lnTo>
                <a:lnTo>
                  <a:pt x="570" y="916"/>
                </a:lnTo>
                <a:lnTo>
                  <a:pt x="600" y="912"/>
                </a:lnTo>
                <a:lnTo>
                  <a:pt x="612" y="908"/>
                </a:lnTo>
                <a:lnTo>
                  <a:pt x="622" y="904"/>
                </a:lnTo>
                <a:lnTo>
                  <a:pt x="630" y="900"/>
                </a:lnTo>
                <a:lnTo>
                  <a:pt x="636" y="894"/>
                </a:lnTo>
                <a:lnTo>
                  <a:pt x="636" y="894"/>
                </a:lnTo>
                <a:lnTo>
                  <a:pt x="638" y="888"/>
                </a:lnTo>
                <a:lnTo>
                  <a:pt x="636" y="878"/>
                </a:lnTo>
                <a:lnTo>
                  <a:pt x="628" y="852"/>
                </a:lnTo>
                <a:lnTo>
                  <a:pt x="616" y="818"/>
                </a:lnTo>
                <a:lnTo>
                  <a:pt x="612" y="798"/>
                </a:lnTo>
                <a:lnTo>
                  <a:pt x="608" y="778"/>
                </a:lnTo>
                <a:lnTo>
                  <a:pt x="606" y="756"/>
                </a:lnTo>
                <a:lnTo>
                  <a:pt x="606" y="736"/>
                </a:lnTo>
                <a:lnTo>
                  <a:pt x="610" y="714"/>
                </a:lnTo>
                <a:lnTo>
                  <a:pt x="616" y="692"/>
                </a:lnTo>
                <a:lnTo>
                  <a:pt x="628" y="672"/>
                </a:lnTo>
                <a:lnTo>
                  <a:pt x="636" y="662"/>
                </a:lnTo>
                <a:lnTo>
                  <a:pt x="646" y="652"/>
                </a:lnTo>
                <a:lnTo>
                  <a:pt x="656" y="642"/>
                </a:lnTo>
                <a:lnTo>
                  <a:pt x="670" y="632"/>
                </a:lnTo>
                <a:lnTo>
                  <a:pt x="684" y="624"/>
                </a:lnTo>
                <a:lnTo>
                  <a:pt x="700" y="614"/>
                </a:lnTo>
                <a:lnTo>
                  <a:pt x="700" y="614"/>
                </a:lnTo>
                <a:lnTo>
                  <a:pt x="732" y="600"/>
                </a:lnTo>
                <a:lnTo>
                  <a:pt x="764" y="590"/>
                </a:lnTo>
                <a:lnTo>
                  <a:pt x="794" y="584"/>
                </a:lnTo>
                <a:lnTo>
                  <a:pt x="822" y="584"/>
                </a:lnTo>
                <a:lnTo>
                  <a:pt x="848" y="586"/>
                </a:lnTo>
                <a:lnTo>
                  <a:pt x="872" y="592"/>
                </a:lnTo>
                <a:lnTo>
                  <a:pt x="894" y="600"/>
                </a:lnTo>
                <a:lnTo>
                  <a:pt x="914" y="612"/>
                </a:lnTo>
                <a:lnTo>
                  <a:pt x="932" y="626"/>
                </a:lnTo>
                <a:lnTo>
                  <a:pt x="946" y="642"/>
                </a:lnTo>
                <a:lnTo>
                  <a:pt x="956" y="660"/>
                </a:lnTo>
                <a:lnTo>
                  <a:pt x="964" y="680"/>
                </a:lnTo>
                <a:lnTo>
                  <a:pt x="970" y="700"/>
                </a:lnTo>
                <a:lnTo>
                  <a:pt x="972" y="722"/>
                </a:lnTo>
                <a:lnTo>
                  <a:pt x="970" y="744"/>
                </a:lnTo>
                <a:lnTo>
                  <a:pt x="964" y="766"/>
                </a:lnTo>
                <a:lnTo>
                  <a:pt x="964" y="766"/>
                </a:lnTo>
                <a:lnTo>
                  <a:pt x="954" y="788"/>
                </a:lnTo>
                <a:lnTo>
                  <a:pt x="946" y="804"/>
                </a:lnTo>
                <a:lnTo>
                  <a:pt x="936" y="820"/>
                </a:lnTo>
                <a:lnTo>
                  <a:pt x="928" y="832"/>
                </a:lnTo>
                <a:lnTo>
                  <a:pt x="910" y="850"/>
                </a:lnTo>
                <a:lnTo>
                  <a:pt x="898" y="860"/>
                </a:lnTo>
                <a:lnTo>
                  <a:pt x="890" y="868"/>
                </a:lnTo>
                <a:lnTo>
                  <a:pt x="890" y="872"/>
                </a:lnTo>
                <a:lnTo>
                  <a:pt x="892" y="874"/>
                </a:lnTo>
                <a:lnTo>
                  <a:pt x="904" y="882"/>
                </a:lnTo>
                <a:lnTo>
                  <a:pt x="932" y="894"/>
                </a:lnTo>
                <a:lnTo>
                  <a:pt x="932" y="894"/>
                </a:lnTo>
                <a:lnTo>
                  <a:pt x="956" y="904"/>
                </a:lnTo>
                <a:lnTo>
                  <a:pt x="984" y="912"/>
                </a:lnTo>
                <a:lnTo>
                  <a:pt x="1012" y="918"/>
                </a:lnTo>
                <a:lnTo>
                  <a:pt x="1044" y="920"/>
                </a:lnTo>
                <a:lnTo>
                  <a:pt x="1074" y="922"/>
                </a:lnTo>
                <a:lnTo>
                  <a:pt x="1106" y="922"/>
                </a:lnTo>
                <a:lnTo>
                  <a:pt x="1138" y="920"/>
                </a:lnTo>
                <a:lnTo>
                  <a:pt x="1168" y="918"/>
                </a:lnTo>
                <a:lnTo>
                  <a:pt x="1168" y="918"/>
                </a:lnTo>
                <a:lnTo>
                  <a:pt x="1184" y="834"/>
                </a:lnTo>
                <a:lnTo>
                  <a:pt x="1192" y="790"/>
                </a:lnTo>
                <a:lnTo>
                  <a:pt x="1196" y="746"/>
                </a:lnTo>
                <a:lnTo>
                  <a:pt x="1198" y="702"/>
                </a:lnTo>
                <a:lnTo>
                  <a:pt x="1198" y="662"/>
                </a:lnTo>
                <a:lnTo>
                  <a:pt x="1194" y="642"/>
                </a:lnTo>
                <a:lnTo>
                  <a:pt x="1192" y="624"/>
                </a:lnTo>
                <a:lnTo>
                  <a:pt x="1186" y="606"/>
                </a:lnTo>
                <a:lnTo>
                  <a:pt x="1178" y="590"/>
                </a:lnTo>
                <a:lnTo>
                  <a:pt x="1178" y="590"/>
                </a:lnTo>
                <a:lnTo>
                  <a:pt x="1168" y="572"/>
                </a:lnTo>
                <a:lnTo>
                  <a:pt x="1158" y="560"/>
                </a:lnTo>
                <a:lnTo>
                  <a:pt x="1146" y="550"/>
                </a:lnTo>
                <a:lnTo>
                  <a:pt x="1134" y="542"/>
                </a:lnTo>
                <a:lnTo>
                  <a:pt x="1122" y="538"/>
                </a:lnTo>
                <a:lnTo>
                  <a:pt x="1110" y="536"/>
                </a:lnTo>
                <a:lnTo>
                  <a:pt x="1086" y="536"/>
                </a:lnTo>
                <a:lnTo>
                  <a:pt x="1060" y="536"/>
                </a:lnTo>
                <a:lnTo>
                  <a:pt x="1048" y="534"/>
                </a:lnTo>
                <a:lnTo>
                  <a:pt x="1036" y="532"/>
                </a:lnTo>
                <a:lnTo>
                  <a:pt x="1022" y="528"/>
                </a:lnTo>
                <a:lnTo>
                  <a:pt x="1010" y="520"/>
                </a:lnTo>
                <a:lnTo>
                  <a:pt x="998" y="510"/>
                </a:lnTo>
                <a:lnTo>
                  <a:pt x="988" y="496"/>
                </a:lnTo>
                <a:lnTo>
                  <a:pt x="988" y="496"/>
                </a:lnTo>
                <a:lnTo>
                  <a:pt x="978" y="478"/>
                </a:lnTo>
                <a:lnTo>
                  <a:pt x="970" y="462"/>
                </a:lnTo>
                <a:lnTo>
                  <a:pt x="966" y="448"/>
                </a:lnTo>
                <a:lnTo>
                  <a:pt x="966" y="432"/>
                </a:lnTo>
                <a:lnTo>
                  <a:pt x="966" y="418"/>
                </a:lnTo>
                <a:lnTo>
                  <a:pt x="970" y="404"/>
                </a:lnTo>
                <a:lnTo>
                  <a:pt x="976" y="392"/>
                </a:lnTo>
                <a:lnTo>
                  <a:pt x="984" y="380"/>
                </a:lnTo>
                <a:lnTo>
                  <a:pt x="994" y="370"/>
                </a:lnTo>
                <a:lnTo>
                  <a:pt x="1004" y="362"/>
                </a:lnTo>
                <a:lnTo>
                  <a:pt x="1016" y="354"/>
                </a:lnTo>
                <a:lnTo>
                  <a:pt x="1030" y="348"/>
                </a:lnTo>
                <a:lnTo>
                  <a:pt x="1044" y="344"/>
                </a:lnTo>
                <a:lnTo>
                  <a:pt x="1060" y="342"/>
                </a:lnTo>
                <a:lnTo>
                  <a:pt x="1076" y="342"/>
                </a:lnTo>
                <a:lnTo>
                  <a:pt x="1092" y="344"/>
                </a:lnTo>
                <a:lnTo>
                  <a:pt x="1092" y="344"/>
                </a:lnTo>
                <a:lnTo>
                  <a:pt x="1106" y="344"/>
                </a:lnTo>
                <a:lnTo>
                  <a:pt x="1122" y="342"/>
                </a:lnTo>
                <a:lnTo>
                  <a:pt x="1134" y="338"/>
                </a:lnTo>
                <a:lnTo>
                  <a:pt x="1148" y="332"/>
                </a:lnTo>
                <a:lnTo>
                  <a:pt x="1160" y="322"/>
                </a:lnTo>
                <a:lnTo>
                  <a:pt x="1170" y="312"/>
                </a:lnTo>
                <a:lnTo>
                  <a:pt x="1180" y="298"/>
                </a:lnTo>
                <a:lnTo>
                  <a:pt x="1188" y="284"/>
                </a:lnTo>
                <a:lnTo>
                  <a:pt x="1196" y="270"/>
                </a:lnTo>
                <a:lnTo>
                  <a:pt x="1202" y="254"/>
                </a:lnTo>
                <a:lnTo>
                  <a:pt x="1206" y="238"/>
                </a:lnTo>
                <a:lnTo>
                  <a:pt x="1210" y="220"/>
                </a:lnTo>
                <a:lnTo>
                  <a:pt x="1212" y="204"/>
                </a:lnTo>
                <a:lnTo>
                  <a:pt x="1214" y="188"/>
                </a:lnTo>
                <a:lnTo>
                  <a:pt x="1212" y="174"/>
                </a:lnTo>
                <a:lnTo>
                  <a:pt x="1210" y="160"/>
                </a:lnTo>
                <a:lnTo>
                  <a:pt x="1210" y="160"/>
                </a:lnTo>
                <a:lnTo>
                  <a:pt x="1204" y="106"/>
                </a:lnTo>
                <a:lnTo>
                  <a:pt x="1194" y="34"/>
                </a:lnTo>
                <a:lnTo>
                  <a:pt x="1194" y="34"/>
                </a:lnTo>
                <a:lnTo>
                  <a:pt x="1124" y="26"/>
                </a:lnTo>
                <a:lnTo>
                  <a:pt x="1056" y="22"/>
                </a:lnTo>
                <a:lnTo>
                  <a:pt x="1026" y="20"/>
                </a:lnTo>
                <a:lnTo>
                  <a:pt x="998" y="22"/>
                </a:lnTo>
                <a:lnTo>
                  <a:pt x="970" y="26"/>
                </a:lnTo>
                <a:lnTo>
                  <a:pt x="948" y="32"/>
                </a:lnTo>
                <a:lnTo>
                  <a:pt x="948" y="32"/>
                </a:lnTo>
                <a:lnTo>
                  <a:pt x="934" y="38"/>
                </a:lnTo>
                <a:lnTo>
                  <a:pt x="924" y="44"/>
                </a:lnTo>
                <a:lnTo>
                  <a:pt x="916" y="50"/>
                </a:lnTo>
                <a:lnTo>
                  <a:pt x="910" y="58"/>
                </a:lnTo>
                <a:lnTo>
                  <a:pt x="906" y="66"/>
                </a:lnTo>
                <a:lnTo>
                  <a:pt x="904" y="74"/>
                </a:lnTo>
                <a:lnTo>
                  <a:pt x="902" y="94"/>
                </a:lnTo>
                <a:lnTo>
                  <a:pt x="900" y="118"/>
                </a:lnTo>
                <a:lnTo>
                  <a:pt x="896" y="146"/>
                </a:lnTo>
                <a:lnTo>
                  <a:pt x="892" y="162"/>
                </a:lnTo>
                <a:lnTo>
                  <a:pt x="886" y="178"/>
                </a:lnTo>
                <a:lnTo>
                  <a:pt x="878" y="196"/>
                </a:lnTo>
                <a:lnTo>
                  <a:pt x="868" y="216"/>
                </a:lnTo>
                <a:lnTo>
                  <a:pt x="868" y="216"/>
                </a:lnTo>
                <a:lnTo>
                  <a:pt x="856" y="234"/>
                </a:lnTo>
                <a:lnTo>
                  <a:pt x="844" y="248"/>
                </a:lnTo>
                <a:lnTo>
                  <a:pt x="832" y="260"/>
                </a:lnTo>
                <a:lnTo>
                  <a:pt x="820" y="268"/>
                </a:lnTo>
                <a:lnTo>
                  <a:pt x="808" y="274"/>
                </a:lnTo>
                <a:lnTo>
                  <a:pt x="794" y="278"/>
                </a:lnTo>
                <a:lnTo>
                  <a:pt x="782" y="278"/>
                </a:lnTo>
                <a:lnTo>
                  <a:pt x="770" y="276"/>
                </a:lnTo>
                <a:lnTo>
                  <a:pt x="756" y="272"/>
                </a:lnTo>
                <a:lnTo>
                  <a:pt x="742" y="266"/>
                </a:lnTo>
                <a:lnTo>
                  <a:pt x="728" y="258"/>
                </a:lnTo>
                <a:lnTo>
                  <a:pt x="712" y="248"/>
                </a:lnTo>
                <a:lnTo>
                  <a:pt x="680" y="222"/>
                </a:lnTo>
                <a:lnTo>
                  <a:pt x="644" y="192"/>
                </a:lnTo>
                <a:lnTo>
                  <a:pt x="644" y="192"/>
                </a:lnTo>
                <a:lnTo>
                  <a:pt x="628" y="176"/>
                </a:lnTo>
                <a:lnTo>
                  <a:pt x="616" y="160"/>
                </a:lnTo>
                <a:lnTo>
                  <a:pt x="608" y="144"/>
                </a:lnTo>
                <a:lnTo>
                  <a:pt x="606" y="130"/>
                </a:lnTo>
                <a:lnTo>
                  <a:pt x="604" y="116"/>
                </a:lnTo>
                <a:lnTo>
                  <a:pt x="608" y="104"/>
                </a:lnTo>
                <a:lnTo>
                  <a:pt x="612" y="92"/>
                </a:lnTo>
                <a:lnTo>
                  <a:pt x="618" y="80"/>
                </a:lnTo>
                <a:lnTo>
                  <a:pt x="630" y="60"/>
                </a:lnTo>
                <a:lnTo>
                  <a:pt x="642" y="44"/>
                </a:lnTo>
                <a:lnTo>
                  <a:pt x="646" y="38"/>
                </a:lnTo>
                <a:lnTo>
                  <a:pt x="648" y="32"/>
                </a:lnTo>
                <a:lnTo>
                  <a:pt x="648" y="28"/>
                </a:lnTo>
                <a:lnTo>
                  <a:pt x="644" y="24"/>
                </a:lnTo>
                <a:lnTo>
                  <a:pt x="644" y="24"/>
                </a:lnTo>
                <a:lnTo>
                  <a:pt x="636" y="20"/>
                </a:lnTo>
                <a:lnTo>
                  <a:pt x="626" y="18"/>
                </a:lnTo>
                <a:lnTo>
                  <a:pt x="596" y="14"/>
                </a:lnTo>
                <a:lnTo>
                  <a:pt x="558" y="12"/>
                </a:lnTo>
                <a:lnTo>
                  <a:pt x="514" y="8"/>
                </a:lnTo>
                <a:lnTo>
                  <a:pt x="418" y="4"/>
                </a:lnTo>
                <a:lnTo>
                  <a:pt x="328" y="0"/>
                </a:lnTo>
                <a:lnTo>
                  <a:pt x="328" y="0"/>
                </a:lnTo>
                <a:lnTo>
                  <a:pt x="332" y="24"/>
                </a:lnTo>
                <a:lnTo>
                  <a:pt x="332" y="24"/>
                </a:lnTo>
                <a:lnTo>
                  <a:pt x="342" y="68"/>
                </a:lnTo>
                <a:lnTo>
                  <a:pt x="352" y="112"/>
                </a:lnTo>
                <a:lnTo>
                  <a:pt x="360" y="156"/>
                </a:lnTo>
                <a:lnTo>
                  <a:pt x="364" y="196"/>
                </a:lnTo>
                <a:lnTo>
                  <a:pt x="364" y="232"/>
                </a:lnTo>
                <a:lnTo>
                  <a:pt x="362" y="250"/>
                </a:lnTo>
                <a:lnTo>
                  <a:pt x="360" y="264"/>
                </a:lnTo>
                <a:lnTo>
                  <a:pt x="354" y="276"/>
                </a:lnTo>
                <a:lnTo>
                  <a:pt x="348" y="288"/>
                </a:lnTo>
                <a:lnTo>
                  <a:pt x="342" y="296"/>
                </a:lnTo>
                <a:lnTo>
                  <a:pt x="332" y="304"/>
                </a:lnTo>
                <a:lnTo>
                  <a:pt x="332" y="304"/>
                </a:lnTo>
                <a:lnTo>
                  <a:pt x="320" y="306"/>
                </a:lnTo>
                <a:lnTo>
                  <a:pt x="308" y="306"/>
                </a:lnTo>
                <a:lnTo>
                  <a:pt x="296" y="304"/>
                </a:lnTo>
                <a:lnTo>
                  <a:pt x="280" y="298"/>
                </a:lnTo>
                <a:lnTo>
                  <a:pt x="250" y="282"/>
                </a:lnTo>
                <a:lnTo>
                  <a:pt x="214" y="262"/>
                </a:lnTo>
                <a:lnTo>
                  <a:pt x="196" y="254"/>
                </a:lnTo>
                <a:lnTo>
                  <a:pt x="178" y="244"/>
                </a:lnTo>
                <a:lnTo>
                  <a:pt x="158" y="238"/>
                </a:lnTo>
                <a:lnTo>
                  <a:pt x="138" y="234"/>
                </a:lnTo>
                <a:lnTo>
                  <a:pt x="116" y="232"/>
                </a:lnTo>
                <a:lnTo>
                  <a:pt x="96" y="232"/>
                </a:lnTo>
                <a:lnTo>
                  <a:pt x="74" y="238"/>
                </a:lnTo>
                <a:lnTo>
                  <a:pt x="52" y="248"/>
                </a:lnTo>
                <a:lnTo>
                  <a:pt x="52" y="248"/>
                </a:lnTo>
                <a:lnTo>
                  <a:pt x="42" y="254"/>
                </a:lnTo>
                <a:lnTo>
                  <a:pt x="32" y="262"/>
                </a:lnTo>
                <a:lnTo>
                  <a:pt x="24" y="270"/>
                </a:lnTo>
                <a:lnTo>
                  <a:pt x="18" y="280"/>
                </a:lnTo>
                <a:lnTo>
                  <a:pt x="12" y="290"/>
                </a:lnTo>
                <a:lnTo>
                  <a:pt x="8" y="300"/>
                </a:lnTo>
                <a:lnTo>
                  <a:pt x="2" y="324"/>
                </a:lnTo>
                <a:lnTo>
                  <a:pt x="0" y="350"/>
                </a:lnTo>
                <a:lnTo>
                  <a:pt x="2" y="378"/>
                </a:lnTo>
                <a:lnTo>
                  <a:pt x="8" y="404"/>
                </a:lnTo>
                <a:lnTo>
                  <a:pt x="16" y="432"/>
                </a:lnTo>
                <a:lnTo>
                  <a:pt x="30" y="458"/>
                </a:lnTo>
                <a:lnTo>
                  <a:pt x="44" y="484"/>
                </a:lnTo>
                <a:lnTo>
                  <a:pt x="62" y="506"/>
                </a:lnTo>
                <a:lnTo>
                  <a:pt x="84" y="524"/>
                </a:lnTo>
                <a:lnTo>
                  <a:pt x="106" y="540"/>
                </a:lnTo>
                <a:lnTo>
                  <a:pt x="120" y="546"/>
                </a:lnTo>
                <a:lnTo>
                  <a:pt x="132" y="552"/>
                </a:lnTo>
                <a:lnTo>
                  <a:pt x="146" y="556"/>
                </a:lnTo>
                <a:lnTo>
                  <a:pt x="158" y="558"/>
                </a:lnTo>
                <a:lnTo>
                  <a:pt x="174" y="560"/>
                </a:lnTo>
                <a:lnTo>
                  <a:pt x="188" y="558"/>
                </a:lnTo>
                <a:lnTo>
                  <a:pt x="188" y="558"/>
                </a:lnTo>
                <a:lnTo>
                  <a:pt x="216" y="556"/>
                </a:lnTo>
                <a:lnTo>
                  <a:pt x="240" y="552"/>
                </a:lnTo>
                <a:lnTo>
                  <a:pt x="260" y="548"/>
                </a:lnTo>
                <a:lnTo>
                  <a:pt x="278" y="542"/>
                </a:lnTo>
                <a:lnTo>
                  <a:pt x="304" y="532"/>
                </a:lnTo>
                <a:lnTo>
                  <a:pt x="324" y="524"/>
                </a:lnTo>
                <a:lnTo>
                  <a:pt x="336" y="518"/>
                </a:lnTo>
                <a:lnTo>
                  <a:pt x="342" y="516"/>
                </a:lnTo>
                <a:lnTo>
                  <a:pt x="346" y="518"/>
                </a:lnTo>
                <a:lnTo>
                  <a:pt x="350" y="520"/>
                </a:lnTo>
                <a:lnTo>
                  <a:pt x="354" y="526"/>
                </a:lnTo>
                <a:lnTo>
                  <a:pt x="364" y="542"/>
                </a:lnTo>
                <a:lnTo>
                  <a:pt x="364" y="542"/>
                </a:lnTo>
                <a:lnTo>
                  <a:pt x="368" y="554"/>
                </a:lnTo>
                <a:lnTo>
                  <a:pt x="370" y="566"/>
                </a:lnTo>
                <a:lnTo>
                  <a:pt x="374" y="600"/>
                </a:lnTo>
                <a:lnTo>
                  <a:pt x="372" y="640"/>
                </a:lnTo>
                <a:lnTo>
                  <a:pt x="368" y="686"/>
                </a:lnTo>
                <a:lnTo>
                  <a:pt x="360" y="736"/>
                </a:lnTo>
                <a:lnTo>
                  <a:pt x="350" y="788"/>
                </a:lnTo>
                <a:lnTo>
                  <a:pt x="336" y="842"/>
                </a:lnTo>
                <a:lnTo>
                  <a:pt x="322" y="892"/>
                </a:lnTo>
                <a:lnTo>
                  <a:pt x="322" y="8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205038" y="3171825"/>
            <a:ext cx="1425575" cy="1860550"/>
          </a:xfrm>
          <a:custGeom>
            <a:avLst/>
            <a:gdLst>
              <a:gd name="T0" fmla="*/ 20 w 898"/>
              <a:gd name="T1" fmla="*/ 1154 h 1172"/>
              <a:gd name="T2" fmla="*/ 88 w 898"/>
              <a:gd name="T3" fmla="*/ 1170 h 1172"/>
              <a:gd name="T4" fmla="*/ 204 w 898"/>
              <a:gd name="T5" fmla="*/ 1170 h 1172"/>
              <a:gd name="T6" fmla="*/ 320 w 898"/>
              <a:gd name="T7" fmla="*/ 1164 h 1172"/>
              <a:gd name="T8" fmla="*/ 342 w 898"/>
              <a:gd name="T9" fmla="*/ 1134 h 1172"/>
              <a:gd name="T10" fmla="*/ 312 w 898"/>
              <a:gd name="T11" fmla="*/ 1082 h 1172"/>
              <a:gd name="T12" fmla="*/ 266 w 898"/>
              <a:gd name="T13" fmla="*/ 998 h 1172"/>
              <a:gd name="T14" fmla="*/ 266 w 898"/>
              <a:gd name="T15" fmla="*/ 936 h 1172"/>
              <a:gd name="T16" fmla="*/ 312 w 898"/>
              <a:gd name="T17" fmla="*/ 874 h 1172"/>
              <a:gd name="T18" fmla="*/ 342 w 898"/>
              <a:gd name="T19" fmla="*/ 858 h 1172"/>
              <a:gd name="T20" fmla="*/ 394 w 898"/>
              <a:gd name="T21" fmla="*/ 862 h 1172"/>
              <a:gd name="T22" fmla="*/ 474 w 898"/>
              <a:gd name="T23" fmla="*/ 920 h 1172"/>
              <a:gd name="T24" fmla="*/ 538 w 898"/>
              <a:gd name="T25" fmla="*/ 1006 h 1172"/>
              <a:gd name="T26" fmla="*/ 568 w 898"/>
              <a:gd name="T27" fmla="*/ 1082 h 1172"/>
              <a:gd name="T28" fmla="*/ 572 w 898"/>
              <a:gd name="T29" fmla="*/ 1140 h 1172"/>
              <a:gd name="T30" fmla="*/ 588 w 898"/>
              <a:gd name="T31" fmla="*/ 1162 h 1172"/>
              <a:gd name="T32" fmla="*/ 656 w 898"/>
              <a:gd name="T33" fmla="*/ 1170 h 1172"/>
              <a:gd name="T34" fmla="*/ 860 w 898"/>
              <a:gd name="T35" fmla="*/ 1154 h 1172"/>
              <a:gd name="T36" fmla="*/ 880 w 898"/>
              <a:gd name="T37" fmla="*/ 1102 h 1172"/>
              <a:gd name="T38" fmla="*/ 898 w 898"/>
              <a:gd name="T39" fmla="*/ 992 h 1172"/>
              <a:gd name="T40" fmla="*/ 878 w 898"/>
              <a:gd name="T41" fmla="*/ 866 h 1172"/>
              <a:gd name="T42" fmla="*/ 862 w 898"/>
              <a:gd name="T43" fmla="*/ 842 h 1172"/>
              <a:gd name="T44" fmla="*/ 846 w 898"/>
              <a:gd name="T45" fmla="*/ 842 h 1172"/>
              <a:gd name="T46" fmla="*/ 796 w 898"/>
              <a:gd name="T47" fmla="*/ 886 h 1172"/>
              <a:gd name="T48" fmla="*/ 728 w 898"/>
              <a:gd name="T49" fmla="*/ 920 h 1172"/>
              <a:gd name="T50" fmla="*/ 672 w 898"/>
              <a:gd name="T51" fmla="*/ 920 h 1172"/>
              <a:gd name="T52" fmla="*/ 628 w 898"/>
              <a:gd name="T53" fmla="*/ 888 h 1172"/>
              <a:gd name="T54" fmla="*/ 600 w 898"/>
              <a:gd name="T55" fmla="*/ 820 h 1172"/>
              <a:gd name="T56" fmla="*/ 592 w 898"/>
              <a:gd name="T57" fmla="*/ 746 h 1172"/>
              <a:gd name="T58" fmla="*/ 602 w 898"/>
              <a:gd name="T59" fmla="*/ 692 h 1172"/>
              <a:gd name="T60" fmla="*/ 628 w 898"/>
              <a:gd name="T61" fmla="*/ 660 h 1172"/>
              <a:gd name="T62" fmla="*/ 714 w 898"/>
              <a:gd name="T63" fmla="*/ 640 h 1172"/>
              <a:gd name="T64" fmla="*/ 838 w 898"/>
              <a:gd name="T65" fmla="*/ 634 h 1172"/>
              <a:gd name="T66" fmla="*/ 852 w 898"/>
              <a:gd name="T67" fmla="*/ 616 h 1172"/>
              <a:gd name="T68" fmla="*/ 866 w 898"/>
              <a:gd name="T69" fmla="*/ 438 h 1172"/>
              <a:gd name="T70" fmla="*/ 870 w 898"/>
              <a:gd name="T71" fmla="*/ 276 h 1172"/>
              <a:gd name="T72" fmla="*/ 712 w 898"/>
              <a:gd name="T73" fmla="*/ 294 h 1172"/>
              <a:gd name="T74" fmla="*/ 578 w 898"/>
              <a:gd name="T75" fmla="*/ 284 h 1172"/>
              <a:gd name="T76" fmla="*/ 544 w 898"/>
              <a:gd name="T77" fmla="*/ 258 h 1172"/>
              <a:gd name="T78" fmla="*/ 570 w 898"/>
              <a:gd name="T79" fmla="*/ 218 h 1172"/>
              <a:gd name="T80" fmla="*/ 618 w 898"/>
              <a:gd name="T81" fmla="*/ 150 h 1172"/>
              <a:gd name="T82" fmla="*/ 614 w 898"/>
              <a:gd name="T83" fmla="*/ 84 h 1172"/>
              <a:gd name="T84" fmla="*/ 552 w 898"/>
              <a:gd name="T85" fmla="*/ 26 h 1172"/>
              <a:gd name="T86" fmla="*/ 496 w 898"/>
              <a:gd name="T87" fmla="*/ 2 h 1172"/>
              <a:gd name="T88" fmla="*/ 448 w 898"/>
              <a:gd name="T89" fmla="*/ 2 h 1172"/>
              <a:gd name="T90" fmla="*/ 396 w 898"/>
              <a:gd name="T91" fmla="*/ 38 h 1172"/>
              <a:gd name="T92" fmla="*/ 352 w 898"/>
              <a:gd name="T93" fmla="*/ 116 h 1172"/>
              <a:gd name="T94" fmla="*/ 328 w 898"/>
              <a:gd name="T95" fmla="*/ 194 h 1172"/>
              <a:gd name="T96" fmla="*/ 286 w 898"/>
              <a:gd name="T97" fmla="*/ 254 h 1172"/>
              <a:gd name="T98" fmla="*/ 168 w 898"/>
              <a:gd name="T99" fmla="*/ 290 h 1172"/>
              <a:gd name="T100" fmla="*/ 46 w 898"/>
              <a:gd name="T101" fmla="*/ 278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898" h="1172">
                <a:moveTo>
                  <a:pt x="0" y="268"/>
                </a:moveTo>
                <a:lnTo>
                  <a:pt x="0" y="1142"/>
                </a:lnTo>
                <a:lnTo>
                  <a:pt x="0" y="1142"/>
                </a:lnTo>
                <a:lnTo>
                  <a:pt x="20" y="1154"/>
                </a:lnTo>
                <a:lnTo>
                  <a:pt x="42" y="1162"/>
                </a:lnTo>
                <a:lnTo>
                  <a:pt x="56" y="1166"/>
                </a:lnTo>
                <a:lnTo>
                  <a:pt x="72" y="1168"/>
                </a:lnTo>
                <a:lnTo>
                  <a:pt x="88" y="1170"/>
                </a:lnTo>
                <a:lnTo>
                  <a:pt x="104" y="1170"/>
                </a:lnTo>
                <a:lnTo>
                  <a:pt x="104" y="1170"/>
                </a:lnTo>
                <a:lnTo>
                  <a:pt x="154" y="1170"/>
                </a:lnTo>
                <a:lnTo>
                  <a:pt x="204" y="1170"/>
                </a:lnTo>
                <a:lnTo>
                  <a:pt x="250" y="1172"/>
                </a:lnTo>
                <a:lnTo>
                  <a:pt x="290" y="1170"/>
                </a:lnTo>
                <a:lnTo>
                  <a:pt x="306" y="1168"/>
                </a:lnTo>
                <a:lnTo>
                  <a:pt x="320" y="1164"/>
                </a:lnTo>
                <a:lnTo>
                  <a:pt x="332" y="1160"/>
                </a:lnTo>
                <a:lnTo>
                  <a:pt x="338" y="1152"/>
                </a:lnTo>
                <a:lnTo>
                  <a:pt x="342" y="1144"/>
                </a:lnTo>
                <a:lnTo>
                  <a:pt x="342" y="1134"/>
                </a:lnTo>
                <a:lnTo>
                  <a:pt x="338" y="1120"/>
                </a:lnTo>
                <a:lnTo>
                  <a:pt x="328" y="1106"/>
                </a:lnTo>
                <a:lnTo>
                  <a:pt x="328" y="1106"/>
                </a:lnTo>
                <a:lnTo>
                  <a:pt x="312" y="1082"/>
                </a:lnTo>
                <a:lnTo>
                  <a:pt x="294" y="1056"/>
                </a:lnTo>
                <a:lnTo>
                  <a:pt x="278" y="1028"/>
                </a:lnTo>
                <a:lnTo>
                  <a:pt x="272" y="1014"/>
                </a:lnTo>
                <a:lnTo>
                  <a:pt x="266" y="998"/>
                </a:lnTo>
                <a:lnTo>
                  <a:pt x="264" y="984"/>
                </a:lnTo>
                <a:lnTo>
                  <a:pt x="262" y="968"/>
                </a:lnTo>
                <a:lnTo>
                  <a:pt x="262" y="952"/>
                </a:lnTo>
                <a:lnTo>
                  <a:pt x="266" y="936"/>
                </a:lnTo>
                <a:lnTo>
                  <a:pt x="272" y="920"/>
                </a:lnTo>
                <a:lnTo>
                  <a:pt x="282" y="904"/>
                </a:lnTo>
                <a:lnTo>
                  <a:pt x="296" y="888"/>
                </a:lnTo>
                <a:lnTo>
                  <a:pt x="312" y="874"/>
                </a:lnTo>
                <a:lnTo>
                  <a:pt x="312" y="874"/>
                </a:lnTo>
                <a:lnTo>
                  <a:pt x="322" y="868"/>
                </a:lnTo>
                <a:lnTo>
                  <a:pt x="332" y="862"/>
                </a:lnTo>
                <a:lnTo>
                  <a:pt x="342" y="858"/>
                </a:lnTo>
                <a:lnTo>
                  <a:pt x="354" y="856"/>
                </a:lnTo>
                <a:lnTo>
                  <a:pt x="364" y="856"/>
                </a:lnTo>
                <a:lnTo>
                  <a:pt x="374" y="856"/>
                </a:lnTo>
                <a:lnTo>
                  <a:pt x="394" y="862"/>
                </a:lnTo>
                <a:lnTo>
                  <a:pt x="416" y="872"/>
                </a:lnTo>
                <a:lnTo>
                  <a:pt x="436" y="884"/>
                </a:lnTo>
                <a:lnTo>
                  <a:pt x="456" y="900"/>
                </a:lnTo>
                <a:lnTo>
                  <a:pt x="474" y="920"/>
                </a:lnTo>
                <a:lnTo>
                  <a:pt x="492" y="940"/>
                </a:lnTo>
                <a:lnTo>
                  <a:pt x="510" y="962"/>
                </a:lnTo>
                <a:lnTo>
                  <a:pt x="524" y="984"/>
                </a:lnTo>
                <a:lnTo>
                  <a:pt x="538" y="1006"/>
                </a:lnTo>
                <a:lnTo>
                  <a:pt x="548" y="1028"/>
                </a:lnTo>
                <a:lnTo>
                  <a:pt x="558" y="1048"/>
                </a:lnTo>
                <a:lnTo>
                  <a:pt x="564" y="1066"/>
                </a:lnTo>
                <a:lnTo>
                  <a:pt x="568" y="1082"/>
                </a:lnTo>
                <a:lnTo>
                  <a:pt x="568" y="1082"/>
                </a:lnTo>
                <a:lnTo>
                  <a:pt x="572" y="1106"/>
                </a:lnTo>
                <a:lnTo>
                  <a:pt x="572" y="1126"/>
                </a:lnTo>
                <a:lnTo>
                  <a:pt x="572" y="1140"/>
                </a:lnTo>
                <a:lnTo>
                  <a:pt x="572" y="1150"/>
                </a:lnTo>
                <a:lnTo>
                  <a:pt x="574" y="1154"/>
                </a:lnTo>
                <a:lnTo>
                  <a:pt x="578" y="1158"/>
                </a:lnTo>
                <a:lnTo>
                  <a:pt x="588" y="1162"/>
                </a:lnTo>
                <a:lnTo>
                  <a:pt x="606" y="1166"/>
                </a:lnTo>
                <a:lnTo>
                  <a:pt x="632" y="1170"/>
                </a:lnTo>
                <a:lnTo>
                  <a:pt x="632" y="1170"/>
                </a:lnTo>
                <a:lnTo>
                  <a:pt x="656" y="1170"/>
                </a:lnTo>
                <a:lnTo>
                  <a:pt x="684" y="1172"/>
                </a:lnTo>
                <a:lnTo>
                  <a:pt x="742" y="1168"/>
                </a:lnTo>
                <a:lnTo>
                  <a:pt x="802" y="1162"/>
                </a:lnTo>
                <a:lnTo>
                  <a:pt x="860" y="1154"/>
                </a:lnTo>
                <a:lnTo>
                  <a:pt x="860" y="1154"/>
                </a:lnTo>
                <a:lnTo>
                  <a:pt x="872" y="1122"/>
                </a:lnTo>
                <a:lnTo>
                  <a:pt x="872" y="1122"/>
                </a:lnTo>
                <a:lnTo>
                  <a:pt x="880" y="1102"/>
                </a:lnTo>
                <a:lnTo>
                  <a:pt x="886" y="1080"/>
                </a:lnTo>
                <a:lnTo>
                  <a:pt x="890" y="1058"/>
                </a:lnTo>
                <a:lnTo>
                  <a:pt x="894" y="1036"/>
                </a:lnTo>
                <a:lnTo>
                  <a:pt x="898" y="992"/>
                </a:lnTo>
                <a:lnTo>
                  <a:pt x="896" y="950"/>
                </a:lnTo>
                <a:lnTo>
                  <a:pt x="892" y="912"/>
                </a:lnTo>
                <a:lnTo>
                  <a:pt x="884" y="878"/>
                </a:lnTo>
                <a:lnTo>
                  <a:pt x="878" y="866"/>
                </a:lnTo>
                <a:lnTo>
                  <a:pt x="874" y="856"/>
                </a:lnTo>
                <a:lnTo>
                  <a:pt x="868" y="846"/>
                </a:lnTo>
                <a:lnTo>
                  <a:pt x="862" y="842"/>
                </a:lnTo>
                <a:lnTo>
                  <a:pt x="862" y="842"/>
                </a:lnTo>
                <a:lnTo>
                  <a:pt x="858" y="840"/>
                </a:lnTo>
                <a:lnTo>
                  <a:pt x="854" y="838"/>
                </a:lnTo>
                <a:lnTo>
                  <a:pt x="850" y="840"/>
                </a:lnTo>
                <a:lnTo>
                  <a:pt x="846" y="842"/>
                </a:lnTo>
                <a:lnTo>
                  <a:pt x="836" y="848"/>
                </a:lnTo>
                <a:lnTo>
                  <a:pt x="826" y="858"/>
                </a:lnTo>
                <a:lnTo>
                  <a:pt x="814" y="872"/>
                </a:lnTo>
                <a:lnTo>
                  <a:pt x="796" y="886"/>
                </a:lnTo>
                <a:lnTo>
                  <a:pt x="774" y="900"/>
                </a:lnTo>
                <a:lnTo>
                  <a:pt x="744" y="914"/>
                </a:lnTo>
                <a:lnTo>
                  <a:pt x="744" y="914"/>
                </a:lnTo>
                <a:lnTo>
                  <a:pt x="728" y="920"/>
                </a:lnTo>
                <a:lnTo>
                  <a:pt x="712" y="922"/>
                </a:lnTo>
                <a:lnTo>
                  <a:pt x="698" y="924"/>
                </a:lnTo>
                <a:lnTo>
                  <a:pt x="684" y="924"/>
                </a:lnTo>
                <a:lnTo>
                  <a:pt x="672" y="920"/>
                </a:lnTo>
                <a:lnTo>
                  <a:pt x="660" y="916"/>
                </a:lnTo>
                <a:lnTo>
                  <a:pt x="648" y="908"/>
                </a:lnTo>
                <a:lnTo>
                  <a:pt x="638" y="898"/>
                </a:lnTo>
                <a:lnTo>
                  <a:pt x="628" y="888"/>
                </a:lnTo>
                <a:lnTo>
                  <a:pt x="620" y="874"/>
                </a:lnTo>
                <a:lnTo>
                  <a:pt x="612" y="858"/>
                </a:lnTo>
                <a:lnTo>
                  <a:pt x="606" y="840"/>
                </a:lnTo>
                <a:lnTo>
                  <a:pt x="600" y="820"/>
                </a:lnTo>
                <a:lnTo>
                  <a:pt x="596" y="798"/>
                </a:lnTo>
                <a:lnTo>
                  <a:pt x="594" y="772"/>
                </a:lnTo>
                <a:lnTo>
                  <a:pt x="592" y="746"/>
                </a:lnTo>
                <a:lnTo>
                  <a:pt x="592" y="746"/>
                </a:lnTo>
                <a:lnTo>
                  <a:pt x="592" y="730"/>
                </a:lnTo>
                <a:lnTo>
                  <a:pt x="594" y="716"/>
                </a:lnTo>
                <a:lnTo>
                  <a:pt x="598" y="702"/>
                </a:lnTo>
                <a:lnTo>
                  <a:pt x="602" y="692"/>
                </a:lnTo>
                <a:lnTo>
                  <a:pt x="606" y="682"/>
                </a:lnTo>
                <a:lnTo>
                  <a:pt x="612" y="674"/>
                </a:lnTo>
                <a:lnTo>
                  <a:pt x="620" y="666"/>
                </a:lnTo>
                <a:lnTo>
                  <a:pt x="628" y="660"/>
                </a:lnTo>
                <a:lnTo>
                  <a:pt x="648" y="650"/>
                </a:lnTo>
                <a:lnTo>
                  <a:pt x="668" y="644"/>
                </a:lnTo>
                <a:lnTo>
                  <a:pt x="692" y="642"/>
                </a:lnTo>
                <a:lnTo>
                  <a:pt x="714" y="640"/>
                </a:lnTo>
                <a:lnTo>
                  <a:pt x="762" y="640"/>
                </a:lnTo>
                <a:lnTo>
                  <a:pt x="806" y="640"/>
                </a:lnTo>
                <a:lnTo>
                  <a:pt x="822" y="638"/>
                </a:lnTo>
                <a:lnTo>
                  <a:pt x="838" y="634"/>
                </a:lnTo>
                <a:lnTo>
                  <a:pt x="842" y="632"/>
                </a:lnTo>
                <a:lnTo>
                  <a:pt x="848" y="626"/>
                </a:lnTo>
                <a:lnTo>
                  <a:pt x="850" y="622"/>
                </a:lnTo>
                <a:lnTo>
                  <a:pt x="852" y="616"/>
                </a:lnTo>
                <a:lnTo>
                  <a:pt x="852" y="616"/>
                </a:lnTo>
                <a:lnTo>
                  <a:pt x="856" y="584"/>
                </a:lnTo>
                <a:lnTo>
                  <a:pt x="860" y="540"/>
                </a:lnTo>
                <a:lnTo>
                  <a:pt x="866" y="438"/>
                </a:lnTo>
                <a:lnTo>
                  <a:pt x="870" y="346"/>
                </a:lnTo>
                <a:lnTo>
                  <a:pt x="872" y="298"/>
                </a:lnTo>
                <a:lnTo>
                  <a:pt x="872" y="298"/>
                </a:lnTo>
                <a:lnTo>
                  <a:pt x="870" y="276"/>
                </a:lnTo>
                <a:lnTo>
                  <a:pt x="870" y="276"/>
                </a:lnTo>
                <a:lnTo>
                  <a:pt x="820" y="286"/>
                </a:lnTo>
                <a:lnTo>
                  <a:pt x="766" y="292"/>
                </a:lnTo>
                <a:lnTo>
                  <a:pt x="712" y="294"/>
                </a:lnTo>
                <a:lnTo>
                  <a:pt x="660" y="294"/>
                </a:lnTo>
                <a:lnTo>
                  <a:pt x="614" y="290"/>
                </a:lnTo>
                <a:lnTo>
                  <a:pt x="596" y="288"/>
                </a:lnTo>
                <a:lnTo>
                  <a:pt x="578" y="284"/>
                </a:lnTo>
                <a:lnTo>
                  <a:pt x="564" y="278"/>
                </a:lnTo>
                <a:lnTo>
                  <a:pt x="554" y="274"/>
                </a:lnTo>
                <a:lnTo>
                  <a:pt x="546" y="266"/>
                </a:lnTo>
                <a:lnTo>
                  <a:pt x="544" y="258"/>
                </a:lnTo>
                <a:lnTo>
                  <a:pt x="544" y="258"/>
                </a:lnTo>
                <a:lnTo>
                  <a:pt x="546" y="250"/>
                </a:lnTo>
                <a:lnTo>
                  <a:pt x="552" y="240"/>
                </a:lnTo>
                <a:lnTo>
                  <a:pt x="570" y="218"/>
                </a:lnTo>
                <a:lnTo>
                  <a:pt x="592" y="194"/>
                </a:lnTo>
                <a:lnTo>
                  <a:pt x="602" y="180"/>
                </a:lnTo>
                <a:lnTo>
                  <a:pt x="612" y="166"/>
                </a:lnTo>
                <a:lnTo>
                  <a:pt x="618" y="150"/>
                </a:lnTo>
                <a:lnTo>
                  <a:pt x="624" y="136"/>
                </a:lnTo>
                <a:lnTo>
                  <a:pt x="626" y="118"/>
                </a:lnTo>
                <a:lnTo>
                  <a:pt x="622" y="102"/>
                </a:lnTo>
                <a:lnTo>
                  <a:pt x="614" y="84"/>
                </a:lnTo>
                <a:lnTo>
                  <a:pt x="600" y="66"/>
                </a:lnTo>
                <a:lnTo>
                  <a:pt x="580" y="46"/>
                </a:lnTo>
                <a:lnTo>
                  <a:pt x="552" y="26"/>
                </a:lnTo>
                <a:lnTo>
                  <a:pt x="552" y="26"/>
                </a:lnTo>
                <a:lnTo>
                  <a:pt x="538" y="18"/>
                </a:lnTo>
                <a:lnTo>
                  <a:pt x="522" y="10"/>
                </a:lnTo>
                <a:lnTo>
                  <a:pt x="508" y="6"/>
                </a:lnTo>
                <a:lnTo>
                  <a:pt x="496" y="2"/>
                </a:lnTo>
                <a:lnTo>
                  <a:pt x="482" y="0"/>
                </a:lnTo>
                <a:lnTo>
                  <a:pt x="470" y="0"/>
                </a:lnTo>
                <a:lnTo>
                  <a:pt x="460" y="0"/>
                </a:lnTo>
                <a:lnTo>
                  <a:pt x="448" y="2"/>
                </a:lnTo>
                <a:lnTo>
                  <a:pt x="438" y="6"/>
                </a:lnTo>
                <a:lnTo>
                  <a:pt x="428" y="10"/>
                </a:lnTo>
                <a:lnTo>
                  <a:pt x="412" y="22"/>
                </a:lnTo>
                <a:lnTo>
                  <a:pt x="396" y="38"/>
                </a:lnTo>
                <a:lnTo>
                  <a:pt x="382" y="56"/>
                </a:lnTo>
                <a:lnTo>
                  <a:pt x="372" y="76"/>
                </a:lnTo>
                <a:lnTo>
                  <a:pt x="362" y="96"/>
                </a:lnTo>
                <a:lnTo>
                  <a:pt x="352" y="116"/>
                </a:lnTo>
                <a:lnTo>
                  <a:pt x="346" y="136"/>
                </a:lnTo>
                <a:lnTo>
                  <a:pt x="336" y="172"/>
                </a:lnTo>
                <a:lnTo>
                  <a:pt x="328" y="194"/>
                </a:lnTo>
                <a:lnTo>
                  <a:pt x="328" y="194"/>
                </a:lnTo>
                <a:lnTo>
                  <a:pt x="322" y="210"/>
                </a:lnTo>
                <a:lnTo>
                  <a:pt x="314" y="226"/>
                </a:lnTo>
                <a:lnTo>
                  <a:pt x="302" y="240"/>
                </a:lnTo>
                <a:lnTo>
                  <a:pt x="286" y="254"/>
                </a:lnTo>
                <a:lnTo>
                  <a:pt x="266" y="268"/>
                </a:lnTo>
                <a:lnTo>
                  <a:pt x="240" y="278"/>
                </a:lnTo>
                <a:lnTo>
                  <a:pt x="208" y="286"/>
                </a:lnTo>
                <a:lnTo>
                  <a:pt x="168" y="290"/>
                </a:lnTo>
                <a:lnTo>
                  <a:pt x="168" y="290"/>
                </a:lnTo>
                <a:lnTo>
                  <a:pt x="132" y="290"/>
                </a:lnTo>
                <a:lnTo>
                  <a:pt x="92" y="286"/>
                </a:lnTo>
                <a:lnTo>
                  <a:pt x="46" y="278"/>
                </a:lnTo>
                <a:lnTo>
                  <a:pt x="0" y="268"/>
                </a:lnTo>
                <a:lnTo>
                  <a:pt x="0" y="26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379913" y="3114675"/>
            <a:ext cx="2447925" cy="2270125"/>
          </a:xfrm>
          <a:custGeom>
            <a:avLst/>
            <a:gdLst>
              <a:gd name="T0" fmla="*/ 452 w 1542"/>
              <a:gd name="T1" fmla="*/ 1186 h 1430"/>
              <a:gd name="T2" fmla="*/ 626 w 1542"/>
              <a:gd name="T3" fmla="*/ 1166 h 1430"/>
              <a:gd name="T4" fmla="*/ 670 w 1542"/>
              <a:gd name="T5" fmla="*/ 1190 h 1430"/>
              <a:gd name="T6" fmla="*/ 678 w 1542"/>
              <a:gd name="T7" fmla="*/ 1288 h 1430"/>
              <a:gd name="T8" fmla="*/ 694 w 1542"/>
              <a:gd name="T9" fmla="*/ 1396 h 1430"/>
              <a:gd name="T10" fmla="*/ 766 w 1542"/>
              <a:gd name="T11" fmla="*/ 1430 h 1430"/>
              <a:gd name="T12" fmla="*/ 812 w 1542"/>
              <a:gd name="T13" fmla="*/ 1422 h 1430"/>
              <a:gd name="T14" fmla="*/ 862 w 1542"/>
              <a:gd name="T15" fmla="*/ 1364 h 1430"/>
              <a:gd name="T16" fmla="*/ 912 w 1542"/>
              <a:gd name="T17" fmla="*/ 1240 h 1430"/>
              <a:gd name="T18" fmla="*/ 970 w 1542"/>
              <a:gd name="T19" fmla="*/ 1192 h 1430"/>
              <a:gd name="T20" fmla="*/ 1090 w 1542"/>
              <a:gd name="T21" fmla="*/ 1172 h 1430"/>
              <a:gd name="T22" fmla="*/ 1266 w 1542"/>
              <a:gd name="T23" fmla="*/ 1174 h 1430"/>
              <a:gd name="T24" fmla="*/ 1260 w 1542"/>
              <a:gd name="T25" fmla="*/ 984 h 1430"/>
              <a:gd name="T26" fmla="*/ 1270 w 1542"/>
              <a:gd name="T27" fmla="*/ 866 h 1430"/>
              <a:gd name="T28" fmla="*/ 1306 w 1542"/>
              <a:gd name="T29" fmla="*/ 862 h 1430"/>
              <a:gd name="T30" fmla="*/ 1376 w 1542"/>
              <a:gd name="T31" fmla="*/ 910 h 1430"/>
              <a:gd name="T32" fmla="*/ 1462 w 1542"/>
              <a:gd name="T33" fmla="*/ 922 h 1430"/>
              <a:gd name="T34" fmla="*/ 1514 w 1542"/>
              <a:gd name="T35" fmla="*/ 904 h 1430"/>
              <a:gd name="T36" fmla="*/ 1540 w 1542"/>
              <a:gd name="T37" fmla="*/ 870 h 1430"/>
              <a:gd name="T38" fmla="*/ 1520 w 1542"/>
              <a:gd name="T39" fmla="*/ 772 h 1430"/>
              <a:gd name="T40" fmla="*/ 1426 w 1542"/>
              <a:gd name="T41" fmla="*/ 616 h 1430"/>
              <a:gd name="T42" fmla="*/ 1362 w 1542"/>
              <a:gd name="T43" fmla="*/ 598 h 1430"/>
              <a:gd name="T44" fmla="*/ 1254 w 1542"/>
              <a:gd name="T45" fmla="*/ 644 h 1430"/>
              <a:gd name="T46" fmla="*/ 1224 w 1542"/>
              <a:gd name="T47" fmla="*/ 638 h 1430"/>
              <a:gd name="T48" fmla="*/ 1194 w 1542"/>
              <a:gd name="T49" fmla="*/ 524 h 1430"/>
              <a:gd name="T50" fmla="*/ 1192 w 1542"/>
              <a:gd name="T51" fmla="*/ 384 h 1430"/>
              <a:gd name="T52" fmla="*/ 1108 w 1542"/>
              <a:gd name="T53" fmla="*/ 338 h 1430"/>
              <a:gd name="T54" fmla="*/ 966 w 1542"/>
              <a:gd name="T55" fmla="*/ 310 h 1430"/>
              <a:gd name="T56" fmla="*/ 924 w 1542"/>
              <a:gd name="T57" fmla="*/ 284 h 1430"/>
              <a:gd name="T58" fmla="*/ 980 w 1542"/>
              <a:gd name="T59" fmla="*/ 220 h 1430"/>
              <a:gd name="T60" fmla="*/ 1006 w 1542"/>
              <a:gd name="T61" fmla="*/ 138 h 1430"/>
              <a:gd name="T62" fmla="*/ 966 w 1542"/>
              <a:gd name="T63" fmla="*/ 42 h 1430"/>
              <a:gd name="T64" fmla="*/ 856 w 1542"/>
              <a:gd name="T65" fmla="*/ 0 h 1430"/>
              <a:gd name="T66" fmla="*/ 734 w 1542"/>
              <a:gd name="T67" fmla="*/ 30 h 1430"/>
              <a:gd name="T68" fmla="*/ 670 w 1542"/>
              <a:gd name="T69" fmla="*/ 78 h 1430"/>
              <a:gd name="T70" fmla="*/ 640 w 1542"/>
              <a:gd name="T71" fmla="*/ 172 h 1430"/>
              <a:gd name="T72" fmla="*/ 670 w 1542"/>
              <a:gd name="T73" fmla="*/ 294 h 1430"/>
              <a:gd name="T74" fmla="*/ 656 w 1542"/>
              <a:gd name="T75" fmla="*/ 320 h 1430"/>
              <a:gd name="T76" fmla="*/ 522 w 1542"/>
              <a:gd name="T77" fmla="*/ 332 h 1430"/>
              <a:gd name="T78" fmla="*/ 356 w 1542"/>
              <a:gd name="T79" fmla="*/ 308 h 1430"/>
              <a:gd name="T80" fmla="*/ 312 w 1542"/>
              <a:gd name="T81" fmla="*/ 438 h 1430"/>
              <a:gd name="T82" fmla="*/ 334 w 1542"/>
              <a:gd name="T83" fmla="*/ 542 h 1430"/>
              <a:gd name="T84" fmla="*/ 364 w 1542"/>
              <a:gd name="T85" fmla="*/ 630 h 1430"/>
              <a:gd name="T86" fmla="*/ 348 w 1542"/>
              <a:gd name="T87" fmla="*/ 676 h 1430"/>
              <a:gd name="T88" fmla="*/ 302 w 1542"/>
              <a:gd name="T89" fmla="*/ 692 h 1430"/>
              <a:gd name="T90" fmla="*/ 164 w 1542"/>
              <a:gd name="T91" fmla="*/ 668 h 1430"/>
              <a:gd name="T92" fmla="*/ 86 w 1542"/>
              <a:gd name="T93" fmla="*/ 680 h 1430"/>
              <a:gd name="T94" fmla="*/ 46 w 1542"/>
              <a:gd name="T95" fmla="*/ 726 h 1430"/>
              <a:gd name="T96" fmla="*/ 4 w 1542"/>
              <a:gd name="T97" fmla="*/ 844 h 1430"/>
              <a:gd name="T98" fmla="*/ 16 w 1542"/>
              <a:gd name="T99" fmla="*/ 920 h 1430"/>
              <a:gd name="T100" fmla="*/ 104 w 1542"/>
              <a:gd name="T101" fmla="*/ 938 h 1430"/>
              <a:gd name="T102" fmla="*/ 234 w 1542"/>
              <a:gd name="T103" fmla="*/ 906 h 1430"/>
              <a:gd name="T104" fmla="*/ 326 w 1542"/>
              <a:gd name="T105" fmla="*/ 870 h 1430"/>
              <a:gd name="T106" fmla="*/ 350 w 1542"/>
              <a:gd name="T107" fmla="*/ 886 h 1430"/>
              <a:gd name="T108" fmla="*/ 394 w 1542"/>
              <a:gd name="T109" fmla="*/ 1060 h 1430"/>
              <a:gd name="T110" fmla="*/ 394 w 1542"/>
              <a:gd name="T111" fmla="*/ 1190 h 1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42" h="1430">
                <a:moveTo>
                  <a:pt x="394" y="1190"/>
                </a:moveTo>
                <a:lnTo>
                  <a:pt x="394" y="1190"/>
                </a:lnTo>
                <a:lnTo>
                  <a:pt x="414" y="1190"/>
                </a:lnTo>
                <a:lnTo>
                  <a:pt x="414" y="1190"/>
                </a:lnTo>
                <a:lnTo>
                  <a:pt x="452" y="1186"/>
                </a:lnTo>
                <a:lnTo>
                  <a:pt x="490" y="1180"/>
                </a:lnTo>
                <a:lnTo>
                  <a:pt x="564" y="1168"/>
                </a:lnTo>
                <a:lnTo>
                  <a:pt x="596" y="1164"/>
                </a:lnTo>
                <a:lnTo>
                  <a:pt x="612" y="1164"/>
                </a:lnTo>
                <a:lnTo>
                  <a:pt x="626" y="1166"/>
                </a:lnTo>
                <a:lnTo>
                  <a:pt x="640" y="1168"/>
                </a:lnTo>
                <a:lnTo>
                  <a:pt x="650" y="1174"/>
                </a:lnTo>
                <a:lnTo>
                  <a:pt x="660" y="1180"/>
                </a:lnTo>
                <a:lnTo>
                  <a:pt x="670" y="1190"/>
                </a:lnTo>
                <a:lnTo>
                  <a:pt x="670" y="1190"/>
                </a:lnTo>
                <a:lnTo>
                  <a:pt x="676" y="1202"/>
                </a:lnTo>
                <a:lnTo>
                  <a:pt x="678" y="1216"/>
                </a:lnTo>
                <a:lnTo>
                  <a:pt x="680" y="1232"/>
                </a:lnTo>
                <a:lnTo>
                  <a:pt x="680" y="1250"/>
                </a:lnTo>
                <a:lnTo>
                  <a:pt x="678" y="1288"/>
                </a:lnTo>
                <a:lnTo>
                  <a:pt x="678" y="1328"/>
                </a:lnTo>
                <a:lnTo>
                  <a:pt x="678" y="1346"/>
                </a:lnTo>
                <a:lnTo>
                  <a:pt x="682" y="1364"/>
                </a:lnTo>
                <a:lnTo>
                  <a:pt x="686" y="1382"/>
                </a:lnTo>
                <a:lnTo>
                  <a:pt x="694" y="1396"/>
                </a:lnTo>
                <a:lnTo>
                  <a:pt x="706" y="1408"/>
                </a:lnTo>
                <a:lnTo>
                  <a:pt x="712" y="1414"/>
                </a:lnTo>
                <a:lnTo>
                  <a:pt x="720" y="1418"/>
                </a:lnTo>
                <a:lnTo>
                  <a:pt x="740" y="1426"/>
                </a:lnTo>
                <a:lnTo>
                  <a:pt x="766" y="1430"/>
                </a:lnTo>
                <a:lnTo>
                  <a:pt x="766" y="1430"/>
                </a:lnTo>
                <a:lnTo>
                  <a:pt x="778" y="1430"/>
                </a:lnTo>
                <a:lnTo>
                  <a:pt x="790" y="1428"/>
                </a:lnTo>
                <a:lnTo>
                  <a:pt x="802" y="1426"/>
                </a:lnTo>
                <a:lnTo>
                  <a:pt x="812" y="1422"/>
                </a:lnTo>
                <a:lnTo>
                  <a:pt x="820" y="1418"/>
                </a:lnTo>
                <a:lnTo>
                  <a:pt x="828" y="1412"/>
                </a:lnTo>
                <a:lnTo>
                  <a:pt x="842" y="1400"/>
                </a:lnTo>
                <a:lnTo>
                  <a:pt x="854" y="1382"/>
                </a:lnTo>
                <a:lnTo>
                  <a:pt x="862" y="1364"/>
                </a:lnTo>
                <a:lnTo>
                  <a:pt x="870" y="1344"/>
                </a:lnTo>
                <a:lnTo>
                  <a:pt x="878" y="1324"/>
                </a:lnTo>
                <a:lnTo>
                  <a:pt x="892" y="1280"/>
                </a:lnTo>
                <a:lnTo>
                  <a:pt x="902" y="1260"/>
                </a:lnTo>
                <a:lnTo>
                  <a:pt x="912" y="1240"/>
                </a:lnTo>
                <a:lnTo>
                  <a:pt x="924" y="1224"/>
                </a:lnTo>
                <a:lnTo>
                  <a:pt x="940" y="1208"/>
                </a:lnTo>
                <a:lnTo>
                  <a:pt x="948" y="1202"/>
                </a:lnTo>
                <a:lnTo>
                  <a:pt x="958" y="1196"/>
                </a:lnTo>
                <a:lnTo>
                  <a:pt x="970" y="1192"/>
                </a:lnTo>
                <a:lnTo>
                  <a:pt x="982" y="1190"/>
                </a:lnTo>
                <a:lnTo>
                  <a:pt x="982" y="1190"/>
                </a:lnTo>
                <a:lnTo>
                  <a:pt x="1020" y="1182"/>
                </a:lnTo>
                <a:lnTo>
                  <a:pt x="1056" y="1176"/>
                </a:lnTo>
                <a:lnTo>
                  <a:pt x="1090" y="1172"/>
                </a:lnTo>
                <a:lnTo>
                  <a:pt x="1124" y="1168"/>
                </a:lnTo>
                <a:lnTo>
                  <a:pt x="1158" y="1168"/>
                </a:lnTo>
                <a:lnTo>
                  <a:pt x="1192" y="1168"/>
                </a:lnTo>
                <a:lnTo>
                  <a:pt x="1228" y="1170"/>
                </a:lnTo>
                <a:lnTo>
                  <a:pt x="1266" y="1174"/>
                </a:lnTo>
                <a:lnTo>
                  <a:pt x="1266" y="1174"/>
                </a:lnTo>
                <a:lnTo>
                  <a:pt x="1268" y="1154"/>
                </a:lnTo>
                <a:lnTo>
                  <a:pt x="1268" y="1130"/>
                </a:lnTo>
                <a:lnTo>
                  <a:pt x="1266" y="1082"/>
                </a:lnTo>
                <a:lnTo>
                  <a:pt x="1260" y="984"/>
                </a:lnTo>
                <a:lnTo>
                  <a:pt x="1256" y="940"/>
                </a:lnTo>
                <a:lnTo>
                  <a:pt x="1258" y="902"/>
                </a:lnTo>
                <a:lnTo>
                  <a:pt x="1260" y="888"/>
                </a:lnTo>
                <a:lnTo>
                  <a:pt x="1264" y="876"/>
                </a:lnTo>
                <a:lnTo>
                  <a:pt x="1270" y="866"/>
                </a:lnTo>
                <a:lnTo>
                  <a:pt x="1276" y="862"/>
                </a:lnTo>
                <a:lnTo>
                  <a:pt x="1276" y="862"/>
                </a:lnTo>
                <a:lnTo>
                  <a:pt x="1288" y="860"/>
                </a:lnTo>
                <a:lnTo>
                  <a:pt x="1296" y="860"/>
                </a:lnTo>
                <a:lnTo>
                  <a:pt x="1306" y="862"/>
                </a:lnTo>
                <a:lnTo>
                  <a:pt x="1314" y="866"/>
                </a:lnTo>
                <a:lnTo>
                  <a:pt x="1332" y="880"/>
                </a:lnTo>
                <a:lnTo>
                  <a:pt x="1352" y="894"/>
                </a:lnTo>
                <a:lnTo>
                  <a:pt x="1364" y="902"/>
                </a:lnTo>
                <a:lnTo>
                  <a:pt x="1376" y="910"/>
                </a:lnTo>
                <a:lnTo>
                  <a:pt x="1390" y="916"/>
                </a:lnTo>
                <a:lnTo>
                  <a:pt x="1406" y="920"/>
                </a:lnTo>
                <a:lnTo>
                  <a:pt x="1422" y="924"/>
                </a:lnTo>
                <a:lnTo>
                  <a:pt x="1440" y="924"/>
                </a:lnTo>
                <a:lnTo>
                  <a:pt x="1462" y="922"/>
                </a:lnTo>
                <a:lnTo>
                  <a:pt x="1484" y="918"/>
                </a:lnTo>
                <a:lnTo>
                  <a:pt x="1484" y="918"/>
                </a:lnTo>
                <a:lnTo>
                  <a:pt x="1496" y="914"/>
                </a:lnTo>
                <a:lnTo>
                  <a:pt x="1506" y="910"/>
                </a:lnTo>
                <a:lnTo>
                  <a:pt x="1514" y="904"/>
                </a:lnTo>
                <a:lnTo>
                  <a:pt x="1522" y="900"/>
                </a:lnTo>
                <a:lnTo>
                  <a:pt x="1528" y="892"/>
                </a:lnTo>
                <a:lnTo>
                  <a:pt x="1534" y="886"/>
                </a:lnTo>
                <a:lnTo>
                  <a:pt x="1536" y="878"/>
                </a:lnTo>
                <a:lnTo>
                  <a:pt x="1540" y="870"/>
                </a:lnTo>
                <a:lnTo>
                  <a:pt x="1542" y="854"/>
                </a:lnTo>
                <a:lnTo>
                  <a:pt x="1540" y="834"/>
                </a:lnTo>
                <a:lnTo>
                  <a:pt x="1536" y="814"/>
                </a:lnTo>
                <a:lnTo>
                  <a:pt x="1528" y="794"/>
                </a:lnTo>
                <a:lnTo>
                  <a:pt x="1520" y="772"/>
                </a:lnTo>
                <a:lnTo>
                  <a:pt x="1508" y="750"/>
                </a:lnTo>
                <a:lnTo>
                  <a:pt x="1484" y="708"/>
                </a:lnTo>
                <a:lnTo>
                  <a:pt x="1436" y="630"/>
                </a:lnTo>
                <a:lnTo>
                  <a:pt x="1436" y="630"/>
                </a:lnTo>
                <a:lnTo>
                  <a:pt x="1426" y="616"/>
                </a:lnTo>
                <a:lnTo>
                  <a:pt x="1416" y="606"/>
                </a:lnTo>
                <a:lnTo>
                  <a:pt x="1402" y="600"/>
                </a:lnTo>
                <a:lnTo>
                  <a:pt x="1390" y="596"/>
                </a:lnTo>
                <a:lnTo>
                  <a:pt x="1376" y="596"/>
                </a:lnTo>
                <a:lnTo>
                  <a:pt x="1362" y="598"/>
                </a:lnTo>
                <a:lnTo>
                  <a:pt x="1346" y="602"/>
                </a:lnTo>
                <a:lnTo>
                  <a:pt x="1332" y="608"/>
                </a:lnTo>
                <a:lnTo>
                  <a:pt x="1304" y="622"/>
                </a:lnTo>
                <a:lnTo>
                  <a:pt x="1276" y="634"/>
                </a:lnTo>
                <a:lnTo>
                  <a:pt x="1254" y="644"/>
                </a:lnTo>
                <a:lnTo>
                  <a:pt x="1244" y="646"/>
                </a:lnTo>
                <a:lnTo>
                  <a:pt x="1236" y="646"/>
                </a:lnTo>
                <a:lnTo>
                  <a:pt x="1236" y="646"/>
                </a:lnTo>
                <a:lnTo>
                  <a:pt x="1230" y="644"/>
                </a:lnTo>
                <a:lnTo>
                  <a:pt x="1224" y="638"/>
                </a:lnTo>
                <a:lnTo>
                  <a:pt x="1218" y="630"/>
                </a:lnTo>
                <a:lnTo>
                  <a:pt x="1214" y="618"/>
                </a:lnTo>
                <a:lnTo>
                  <a:pt x="1206" y="592"/>
                </a:lnTo>
                <a:lnTo>
                  <a:pt x="1198" y="560"/>
                </a:lnTo>
                <a:lnTo>
                  <a:pt x="1194" y="524"/>
                </a:lnTo>
                <a:lnTo>
                  <a:pt x="1192" y="488"/>
                </a:lnTo>
                <a:lnTo>
                  <a:pt x="1188" y="422"/>
                </a:lnTo>
                <a:lnTo>
                  <a:pt x="1188" y="422"/>
                </a:lnTo>
                <a:lnTo>
                  <a:pt x="1190" y="404"/>
                </a:lnTo>
                <a:lnTo>
                  <a:pt x="1192" y="384"/>
                </a:lnTo>
                <a:lnTo>
                  <a:pt x="1202" y="334"/>
                </a:lnTo>
                <a:lnTo>
                  <a:pt x="1202" y="334"/>
                </a:lnTo>
                <a:lnTo>
                  <a:pt x="1172" y="336"/>
                </a:lnTo>
                <a:lnTo>
                  <a:pt x="1140" y="338"/>
                </a:lnTo>
                <a:lnTo>
                  <a:pt x="1108" y="338"/>
                </a:lnTo>
                <a:lnTo>
                  <a:pt x="1078" y="336"/>
                </a:lnTo>
                <a:lnTo>
                  <a:pt x="1046" y="334"/>
                </a:lnTo>
                <a:lnTo>
                  <a:pt x="1018" y="328"/>
                </a:lnTo>
                <a:lnTo>
                  <a:pt x="990" y="320"/>
                </a:lnTo>
                <a:lnTo>
                  <a:pt x="966" y="310"/>
                </a:lnTo>
                <a:lnTo>
                  <a:pt x="966" y="310"/>
                </a:lnTo>
                <a:lnTo>
                  <a:pt x="938" y="298"/>
                </a:lnTo>
                <a:lnTo>
                  <a:pt x="926" y="290"/>
                </a:lnTo>
                <a:lnTo>
                  <a:pt x="924" y="288"/>
                </a:lnTo>
                <a:lnTo>
                  <a:pt x="924" y="284"/>
                </a:lnTo>
                <a:lnTo>
                  <a:pt x="932" y="276"/>
                </a:lnTo>
                <a:lnTo>
                  <a:pt x="944" y="266"/>
                </a:lnTo>
                <a:lnTo>
                  <a:pt x="962" y="248"/>
                </a:lnTo>
                <a:lnTo>
                  <a:pt x="970" y="236"/>
                </a:lnTo>
                <a:lnTo>
                  <a:pt x="980" y="220"/>
                </a:lnTo>
                <a:lnTo>
                  <a:pt x="988" y="204"/>
                </a:lnTo>
                <a:lnTo>
                  <a:pt x="998" y="182"/>
                </a:lnTo>
                <a:lnTo>
                  <a:pt x="998" y="182"/>
                </a:lnTo>
                <a:lnTo>
                  <a:pt x="1004" y="160"/>
                </a:lnTo>
                <a:lnTo>
                  <a:pt x="1006" y="138"/>
                </a:lnTo>
                <a:lnTo>
                  <a:pt x="1004" y="116"/>
                </a:lnTo>
                <a:lnTo>
                  <a:pt x="998" y="96"/>
                </a:lnTo>
                <a:lnTo>
                  <a:pt x="990" y="76"/>
                </a:lnTo>
                <a:lnTo>
                  <a:pt x="980" y="58"/>
                </a:lnTo>
                <a:lnTo>
                  <a:pt x="966" y="42"/>
                </a:lnTo>
                <a:lnTo>
                  <a:pt x="948" y="28"/>
                </a:lnTo>
                <a:lnTo>
                  <a:pt x="928" y="16"/>
                </a:lnTo>
                <a:lnTo>
                  <a:pt x="906" y="8"/>
                </a:lnTo>
                <a:lnTo>
                  <a:pt x="882" y="2"/>
                </a:lnTo>
                <a:lnTo>
                  <a:pt x="856" y="0"/>
                </a:lnTo>
                <a:lnTo>
                  <a:pt x="828" y="0"/>
                </a:lnTo>
                <a:lnTo>
                  <a:pt x="798" y="6"/>
                </a:lnTo>
                <a:lnTo>
                  <a:pt x="766" y="16"/>
                </a:lnTo>
                <a:lnTo>
                  <a:pt x="734" y="30"/>
                </a:lnTo>
                <a:lnTo>
                  <a:pt x="734" y="30"/>
                </a:lnTo>
                <a:lnTo>
                  <a:pt x="718" y="40"/>
                </a:lnTo>
                <a:lnTo>
                  <a:pt x="704" y="48"/>
                </a:lnTo>
                <a:lnTo>
                  <a:pt x="690" y="58"/>
                </a:lnTo>
                <a:lnTo>
                  <a:pt x="680" y="68"/>
                </a:lnTo>
                <a:lnTo>
                  <a:pt x="670" y="78"/>
                </a:lnTo>
                <a:lnTo>
                  <a:pt x="662" y="88"/>
                </a:lnTo>
                <a:lnTo>
                  <a:pt x="650" y="108"/>
                </a:lnTo>
                <a:lnTo>
                  <a:pt x="644" y="130"/>
                </a:lnTo>
                <a:lnTo>
                  <a:pt x="640" y="152"/>
                </a:lnTo>
                <a:lnTo>
                  <a:pt x="640" y="172"/>
                </a:lnTo>
                <a:lnTo>
                  <a:pt x="642" y="194"/>
                </a:lnTo>
                <a:lnTo>
                  <a:pt x="646" y="214"/>
                </a:lnTo>
                <a:lnTo>
                  <a:pt x="650" y="234"/>
                </a:lnTo>
                <a:lnTo>
                  <a:pt x="662" y="268"/>
                </a:lnTo>
                <a:lnTo>
                  <a:pt x="670" y="294"/>
                </a:lnTo>
                <a:lnTo>
                  <a:pt x="672" y="304"/>
                </a:lnTo>
                <a:lnTo>
                  <a:pt x="670" y="310"/>
                </a:lnTo>
                <a:lnTo>
                  <a:pt x="670" y="310"/>
                </a:lnTo>
                <a:lnTo>
                  <a:pt x="664" y="316"/>
                </a:lnTo>
                <a:lnTo>
                  <a:pt x="656" y="320"/>
                </a:lnTo>
                <a:lnTo>
                  <a:pt x="646" y="324"/>
                </a:lnTo>
                <a:lnTo>
                  <a:pt x="634" y="328"/>
                </a:lnTo>
                <a:lnTo>
                  <a:pt x="604" y="332"/>
                </a:lnTo>
                <a:lnTo>
                  <a:pt x="566" y="332"/>
                </a:lnTo>
                <a:lnTo>
                  <a:pt x="522" y="332"/>
                </a:lnTo>
                <a:lnTo>
                  <a:pt x="472" y="328"/>
                </a:lnTo>
                <a:lnTo>
                  <a:pt x="420" y="320"/>
                </a:lnTo>
                <a:lnTo>
                  <a:pt x="366" y="310"/>
                </a:lnTo>
                <a:lnTo>
                  <a:pt x="356" y="308"/>
                </a:lnTo>
                <a:lnTo>
                  <a:pt x="356" y="308"/>
                </a:lnTo>
                <a:lnTo>
                  <a:pt x="342" y="352"/>
                </a:lnTo>
                <a:lnTo>
                  <a:pt x="326" y="390"/>
                </a:lnTo>
                <a:lnTo>
                  <a:pt x="326" y="390"/>
                </a:lnTo>
                <a:lnTo>
                  <a:pt x="316" y="414"/>
                </a:lnTo>
                <a:lnTo>
                  <a:pt x="312" y="438"/>
                </a:lnTo>
                <a:lnTo>
                  <a:pt x="310" y="458"/>
                </a:lnTo>
                <a:lnTo>
                  <a:pt x="312" y="478"/>
                </a:lnTo>
                <a:lnTo>
                  <a:pt x="314" y="494"/>
                </a:lnTo>
                <a:lnTo>
                  <a:pt x="320" y="512"/>
                </a:lnTo>
                <a:lnTo>
                  <a:pt x="334" y="542"/>
                </a:lnTo>
                <a:lnTo>
                  <a:pt x="348" y="570"/>
                </a:lnTo>
                <a:lnTo>
                  <a:pt x="354" y="586"/>
                </a:lnTo>
                <a:lnTo>
                  <a:pt x="360" y="600"/>
                </a:lnTo>
                <a:lnTo>
                  <a:pt x="364" y="614"/>
                </a:lnTo>
                <a:lnTo>
                  <a:pt x="364" y="630"/>
                </a:lnTo>
                <a:lnTo>
                  <a:pt x="362" y="646"/>
                </a:lnTo>
                <a:lnTo>
                  <a:pt x="358" y="662"/>
                </a:lnTo>
                <a:lnTo>
                  <a:pt x="358" y="662"/>
                </a:lnTo>
                <a:lnTo>
                  <a:pt x="354" y="670"/>
                </a:lnTo>
                <a:lnTo>
                  <a:pt x="348" y="676"/>
                </a:lnTo>
                <a:lnTo>
                  <a:pt x="342" y="682"/>
                </a:lnTo>
                <a:lnTo>
                  <a:pt x="336" y="686"/>
                </a:lnTo>
                <a:lnTo>
                  <a:pt x="328" y="688"/>
                </a:lnTo>
                <a:lnTo>
                  <a:pt x="320" y="690"/>
                </a:lnTo>
                <a:lnTo>
                  <a:pt x="302" y="692"/>
                </a:lnTo>
                <a:lnTo>
                  <a:pt x="282" y="690"/>
                </a:lnTo>
                <a:lnTo>
                  <a:pt x="260" y="686"/>
                </a:lnTo>
                <a:lnTo>
                  <a:pt x="212" y="676"/>
                </a:lnTo>
                <a:lnTo>
                  <a:pt x="188" y="672"/>
                </a:lnTo>
                <a:lnTo>
                  <a:pt x="164" y="668"/>
                </a:lnTo>
                <a:lnTo>
                  <a:pt x="140" y="668"/>
                </a:lnTo>
                <a:lnTo>
                  <a:pt x="118" y="670"/>
                </a:lnTo>
                <a:lnTo>
                  <a:pt x="106" y="672"/>
                </a:lnTo>
                <a:lnTo>
                  <a:pt x="96" y="676"/>
                </a:lnTo>
                <a:lnTo>
                  <a:pt x="86" y="680"/>
                </a:lnTo>
                <a:lnTo>
                  <a:pt x="76" y="686"/>
                </a:lnTo>
                <a:lnTo>
                  <a:pt x="68" y="694"/>
                </a:lnTo>
                <a:lnTo>
                  <a:pt x="60" y="704"/>
                </a:lnTo>
                <a:lnTo>
                  <a:pt x="52" y="714"/>
                </a:lnTo>
                <a:lnTo>
                  <a:pt x="46" y="726"/>
                </a:lnTo>
                <a:lnTo>
                  <a:pt x="46" y="726"/>
                </a:lnTo>
                <a:lnTo>
                  <a:pt x="24" y="776"/>
                </a:lnTo>
                <a:lnTo>
                  <a:pt x="16" y="800"/>
                </a:lnTo>
                <a:lnTo>
                  <a:pt x="8" y="822"/>
                </a:lnTo>
                <a:lnTo>
                  <a:pt x="4" y="844"/>
                </a:lnTo>
                <a:lnTo>
                  <a:pt x="0" y="862"/>
                </a:lnTo>
                <a:lnTo>
                  <a:pt x="0" y="880"/>
                </a:lnTo>
                <a:lnTo>
                  <a:pt x="2" y="896"/>
                </a:lnTo>
                <a:lnTo>
                  <a:pt x="8" y="910"/>
                </a:lnTo>
                <a:lnTo>
                  <a:pt x="16" y="920"/>
                </a:lnTo>
                <a:lnTo>
                  <a:pt x="26" y="930"/>
                </a:lnTo>
                <a:lnTo>
                  <a:pt x="40" y="936"/>
                </a:lnTo>
                <a:lnTo>
                  <a:pt x="58" y="940"/>
                </a:lnTo>
                <a:lnTo>
                  <a:pt x="80" y="940"/>
                </a:lnTo>
                <a:lnTo>
                  <a:pt x="104" y="938"/>
                </a:lnTo>
                <a:lnTo>
                  <a:pt x="134" y="934"/>
                </a:lnTo>
                <a:lnTo>
                  <a:pt x="134" y="934"/>
                </a:lnTo>
                <a:lnTo>
                  <a:pt x="164" y="928"/>
                </a:lnTo>
                <a:lnTo>
                  <a:pt x="190" y="920"/>
                </a:lnTo>
                <a:lnTo>
                  <a:pt x="234" y="906"/>
                </a:lnTo>
                <a:lnTo>
                  <a:pt x="266" y="892"/>
                </a:lnTo>
                <a:lnTo>
                  <a:pt x="292" y="880"/>
                </a:lnTo>
                <a:lnTo>
                  <a:pt x="312" y="872"/>
                </a:lnTo>
                <a:lnTo>
                  <a:pt x="320" y="870"/>
                </a:lnTo>
                <a:lnTo>
                  <a:pt x="326" y="870"/>
                </a:lnTo>
                <a:lnTo>
                  <a:pt x="332" y="870"/>
                </a:lnTo>
                <a:lnTo>
                  <a:pt x="338" y="874"/>
                </a:lnTo>
                <a:lnTo>
                  <a:pt x="344" y="878"/>
                </a:lnTo>
                <a:lnTo>
                  <a:pt x="350" y="886"/>
                </a:lnTo>
                <a:lnTo>
                  <a:pt x="350" y="886"/>
                </a:lnTo>
                <a:lnTo>
                  <a:pt x="360" y="906"/>
                </a:lnTo>
                <a:lnTo>
                  <a:pt x="370" y="936"/>
                </a:lnTo>
                <a:lnTo>
                  <a:pt x="378" y="974"/>
                </a:lnTo>
                <a:lnTo>
                  <a:pt x="388" y="1016"/>
                </a:lnTo>
                <a:lnTo>
                  <a:pt x="394" y="1060"/>
                </a:lnTo>
                <a:lnTo>
                  <a:pt x="398" y="1106"/>
                </a:lnTo>
                <a:lnTo>
                  <a:pt x="398" y="1150"/>
                </a:lnTo>
                <a:lnTo>
                  <a:pt x="396" y="1170"/>
                </a:lnTo>
                <a:lnTo>
                  <a:pt x="394" y="1190"/>
                </a:lnTo>
                <a:lnTo>
                  <a:pt x="394" y="119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6265863" y="3213100"/>
            <a:ext cx="1463675" cy="2219325"/>
          </a:xfrm>
          <a:custGeom>
            <a:avLst/>
            <a:gdLst>
              <a:gd name="T0" fmla="*/ 168 w 922"/>
              <a:gd name="T1" fmla="*/ 1128 h 1398"/>
              <a:gd name="T2" fmla="*/ 270 w 922"/>
              <a:gd name="T3" fmla="*/ 1138 h 1398"/>
              <a:gd name="T4" fmla="*/ 394 w 922"/>
              <a:gd name="T5" fmla="*/ 1122 h 1398"/>
              <a:gd name="T6" fmla="*/ 428 w 922"/>
              <a:gd name="T7" fmla="*/ 1120 h 1398"/>
              <a:gd name="T8" fmla="*/ 428 w 922"/>
              <a:gd name="T9" fmla="*/ 1152 h 1398"/>
              <a:gd name="T10" fmla="*/ 406 w 922"/>
              <a:gd name="T11" fmla="*/ 1266 h 1398"/>
              <a:gd name="T12" fmla="*/ 422 w 922"/>
              <a:gd name="T13" fmla="*/ 1340 h 1398"/>
              <a:gd name="T14" fmla="*/ 448 w 922"/>
              <a:gd name="T15" fmla="*/ 1368 h 1398"/>
              <a:gd name="T16" fmla="*/ 528 w 922"/>
              <a:gd name="T17" fmla="*/ 1398 h 1398"/>
              <a:gd name="T18" fmla="*/ 590 w 922"/>
              <a:gd name="T19" fmla="*/ 1386 h 1398"/>
              <a:gd name="T20" fmla="*/ 630 w 922"/>
              <a:gd name="T21" fmla="*/ 1328 h 1398"/>
              <a:gd name="T22" fmla="*/ 640 w 922"/>
              <a:gd name="T23" fmla="*/ 1224 h 1398"/>
              <a:gd name="T24" fmla="*/ 648 w 922"/>
              <a:gd name="T25" fmla="*/ 1156 h 1398"/>
              <a:gd name="T26" fmla="*/ 682 w 922"/>
              <a:gd name="T27" fmla="*/ 1122 h 1398"/>
              <a:gd name="T28" fmla="*/ 754 w 922"/>
              <a:gd name="T29" fmla="*/ 1124 h 1398"/>
              <a:gd name="T30" fmla="*/ 848 w 922"/>
              <a:gd name="T31" fmla="*/ 1138 h 1398"/>
              <a:gd name="T32" fmla="*/ 922 w 922"/>
              <a:gd name="T33" fmla="*/ 244 h 1398"/>
              <a:gd name="T34" fmla="*/ 738 w 922"/>
              <a:gd name="T35" fmla="*/ 262 h 1398"/>
              <a:gd name="T36" fmla="*/ 628 w 922"/>
              <a:gd name="T37" fmla="*/ 244 h 1398"/>
              <a:gd name="T38" fmla="*/ 616 w 922"/>
              <a:gd name="T39" fmla="*/ 224 h 1398"/>
              <a:gd name="T40" fmla="*/ 640 w 922"/>
              <a:gd name="T41" fmla="*/ 184 h 1398"/>
              <a:gd name="T42" fmla="*/ 676 w 922"/>
              <a:gd name="T43" fmla="*/ 122 h 1398"/>
              <a:gd name="T44" fmla="*/ 672 w 922"/>
              <a:gd name="T45" fmla="*/ 72 h 1398"/>
              <a:gd name="T46" fmla="*/ 640 w 922"/>
              <a:gd name="T47" fmla="*/ 36 h 1398"/>
              <a:gd name="T48" fmla="*/ 566 w 922"/>
              <a:gd name="T49" fmla="*/ 6 h 1398"/>
              <a:gd name="T50" fmla="*/ 476 w 922"/>
              <a:gd name="T51" fmla="*/ 2 h 1398"/>
              <a:gd name="T52" fmla="*/ 394 w 922"/>
              <a:gd name="T53" fmla="*/ 34 h 1398"/>
              <a:gd name="T54" fmla="*/ 354 w 922"/>
              <a:gd name="T55" fmla="*/ 82 h 1398"/>
              <a:gd name="T56" fmla="*/ 352 w 922"/>
              <a:gd name="T57" fmla="*/ 148 h 1398"/>
              <a:gd name="T58" fmla="*/ 388 w 922"/>
              <a:gd name="T59" fmla="*/ 226 h 1398"/>
              <a:gd name="T60" fmla="*/ 384 w 922"/>
              <a:gd name="T61" fmla="*/ 248 h 1398"/>
              <a:gd name="T62" fmla="*/ 264 w 922"/>
              <a:gd name="T63" fmla="*/ 238 h 1398"/>
              <a:gd name="T64" fmla="*/ 140 w 922"/>
              <a:gd name="T65" fmla="*/ 238 h 1398"/>
              <a:gd name="T66" fmla="*/ 84 w 922"/>
              <a:gd name="T67" fmla="*/ 256 h 1398"/>
              <a:gd name="T68" fmla="*/ 14 w 922"/>
              <a:gd name="T69" fmla="*/ 272 h 1398"/>
              <a:gd name="T70" fmla="*/ 0 w 922"/>
              <a:gd name="T71" fmla="*/ 360 h 1398"/>
              <a:gd name="T72" fmla="*/ 18 w 922"/>
              <a:gd name="T73" fmla="*/ 530 h 1398"/>
              <a:gd name="T74" fmla="*/ 42 w 922"/>
              <a:gd name="T75" fmla="*/ 582 h 1398"/>
              <a:gd name="T76" fmla="*/ 66 w 922"/>
              <a:gd name="T77" fmla="*/ 582 h 1398"/>
              <a:gd name="T78" fmla="*/ 158 w 922"/>
              <a:gd name="T79" fmla="*/ 540 h 1398"/>
              <a:gd name="T80" fmla="*/ 214 w 922"/>
              <a:gd name="T81" fmla="*/ 538 h 1398"/>
              <a:gd name="T82" fmla="*/ 248 w 922"/>
              <a:gd name="T83" fmla="*/ 568 h 1398"/>
              <a:gd name="T84" fmla="*/ 340 w 922"/>
              <a:gd name="T85" fmla="*/ 732 h 1398"/>
              <a:gd name="T86" fmla="*/ 352 w 922"/>
              <a:gd name="T87" fmla="*/ 808 h 1398"/>
              <a:gd name="T88" fmla="*/ 334 w 922"/>
              <a:gd name="T89" fmla="*/ 838 h 1398"/>
              <a:gd name="T90" fmla="*/ 296 w 922"/>
              <a:gd name="T91" fmla="*/ 856 h 1398"/>
              <a:gd name="T92" fmla="*/ 234 w 922"/>
              <a:gd name="T93" fmla="*/ 862 h 1398"/>
              <a:gd name="T94" fmla="*/ 176 w 922"/>
              <a:gd name="T95" fmla="*/ 840 h 1398"/>
              <a:gd name="T96" fmla="*/ 118 w 922"/>
              <a:gd name="T97" fmla="*/ 800 h 1398"/>
              <a:gd name="T98" fmla="*/ 88 w 922"/>
              <a:gd name="T99" fmla="*/ 800 h 1398"/>
              <a:gd name="T100" fmla="*/ 70 w 922"/>
              <a:gd name="T101" fmla="*/ 840 h 1398"/>
              <a:gd name="T102" fmla="*/ 80 w 922"/>
              <a:gd name="T103" fmla="*/ 1068 h 1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22" h="1398">
                <a:moveTo>
                  <a:pt x="78" y="1112"/>
                </a:moveTo>
                <a:lnTo>
                  <a:pt x="78" y="1112"/>
                </a:lnTo>
                <a:lnTo>
                  <a:pt x="122" y="1120"/>
                </a:lnTo>
                <a:lnTo>
                  <a:pt x="168" y="1128"/>
                </a:lnTo>
                <a:lnTo>
                  <a:pt x="168" y="1128"/>
                </a:lnTo>
                <a:lnTo>
                  <a:pt x="198" y="1132"/>
                </a:lnTo>
                <a:lnTo>
                  <a:pt x="224" y="1136"/>
                </a:lnTo>
                <a:lnTo>
                  <a:pt x="270" y="1138"/>
                </a:lnTo>
                <a:lnTo>
                  <a:pt x="312" y="1136"/>
                </a:lnTo>
                <a:lnTo>
                  <a:pt x="344" y="1132"/>
                </a:lnTo>
                <a:lnTo>
                  <a:pt x="372" y="1128"/>
                </a:lnTo>
                <a:lnTo>
                  <a:pt x="394" y="1122"/>
                </a:lnTo>
                <a:lnTo>
                  <a:pt x="412" y="1120"/>
                </a:lnTo>
                <a:lnTo>
                  <a:pt x="424" y="1120"/>
                </a:lnTo>
                <a:lnTo>
                  <a:pt x="424" y="1120"/>
                </a:lnTo>
                <a:lnTo>
                  <a:pt x="428" y="1120"/>
                </a:lnTo>
                <a:lnTo>
                  <a:pt x="428" y="1122"/>
                </a:lnTo>
                <a:lnTo>
                  <a:pt x="430" y="1130"/>
                </a:lnTo>
                <a:lnTo>
                  <a:pt x="430" y="1140"/>
                </a:lnTo>
                <a:lnTo>
                  <a:pt x="428" y="1152"/>
                </a:lnTo>
                <a:lnTo>
                  <a:pt x="420" y="1186"/>
                </a:lnTo>
                <a:lnTo>
                  <a:pt x="412" y="1224"/>
                </a:lnTo>
                <a:lnTo>
                  <a:pt x="408" y="1246"/>
                </a:lnTo>
                <a:lnTo>
                  <a:pt x="406" y="1266"/>
                </a:lnTo>
                <a:lnTo>
                  <a:pt x="406" y="1286"/>
                </a:lnTo>
                <a:lnTo>
                  <a:pt x="408" y="1306"/>
                </a:lnTo>
                <a:lnTo>
                  <a:pt x="414" y="1324"/>
                </a:lnTo>
                <a:lnTo>
                  <a:pt x="422" y="1340"/>
                </a:lnTo>
                <a:lnTo>
                  <a:pt x="432" y="1356"/>
                </a:lnTo>
                <a:lnTo>
                  <a:pt x="440" y="1362"/>
                </a:lnTo>
                <a:lnTo>
                  <a:pt x="448" y="1368"/>
                </a:lnTo>
                <a:lnTo>
                  <a:pt x="448" y="1368"/>
                </a:lnTo>
                <a:lnTo>
                  <a:pt x="470" y="1378"/>
                </a:lnTo>
                <a:lnTo>
                  <a:pt x="490" y="1388"/>
                </a:lnTo>
                <a:lnTo>
                  <a:pt x="510" y="1394"/>
                </a:lnTo>
                <a:lnTo>
                  <a:pt x="528" y="1398"/>
                </a:lnTo>
                <a:lnTo>
                  <a:pt x="546" y="1398"/>
                </a:lnTo>
                <a:lnTo>
                  <a:pt x="562" y="1396"/>
                </a:lnTo>
                <a:lnTo>
                  <a:pt x="578" y="1392"/>
                </a:lnTo>
                <a:lnTo>
                  <a:pt x="590" y="1386"/>
                </a:lnTo>
                <a:lnTo>
                  <a:pt x="602" y="1376"/>
                </a:lnTo>
                <a:lnTo>
                  <a:pt x="614" y="1362"/>
                </a:lnTo>
                <a:lnTo>
                  <a:pt x="622" y="1346"/>
                </a:lnTo>
                <a:lnTo>
                  <a:pt x="630" y="1328"/>
                </a:lnTo>
                <a:lnTo>
                  <a:pt x="634" y="1306"/>
                </a:lnTo>
                <a:lnTo>
                  <a:pt x="638" y="1282"/>
                </a:lnTo>
                <a:lnTo>
                  <a:pt x="640" y="1254"/>
                </a:lnTo>
                <a:lnTo>
                  <a:pt x="640" y="1224"/>
                </a:lnTo>
                <a:lnTo>
                  <a:pt x="640" y="1224"/>
                </a:lnTo>
                <a:lnTo>
                  <a:pt x="640" y="1196"/>
                </a:lnTo>
                <a:lnTo>
                  <a:pt x="644" y="1174"/>
                </a:lnTo>
                <a:lnTo>
                  <a:pt x="648" y="1156"/>
                </a:lnTo>
                <a:lnTo>
                  <a:pt x="654" y="1144"/>
                </a:lnTo>
                <a:lnTo>
                  <a:pt x="662" y="1132"/>
                </a:lnTo>
                <a:lnTo>
                  <a:pt x="672" y="1126"/>
                </a:lnTo>
                <a:lnTo>
                  <a:pt x="682" y="1122"/>
                </a:lnTo>
                <a:lnTo>
                  <a:pt x="694" y="1118"/>
                </a:lnTo>
                <a:lnTo>
                  <a:pt x="708" y="1118"/>
                </a:lnTo>
                <a:lnTo>
                  <a:pt x="722" y="1120"/>
                </a:lnTo>
                <a:lnTo>
                  <a:pt x="754" y="1124"/>
                </a:lnTo>
                <a:lnTo>
                  <a:pt x="786" y="1132"/>
                </a:lnTo>
                <a:lnTo>
                  <a:pt x="822" y="1136"/>
                </a:lnTo>
                <a:lnTo>
                  <a:pt x="822" y="1136"/>
                </a:lnTo>
                <a:lnTo>
                  <a:pt x="848" y="1138"/>
                </a:lnTo>
                <a:lnTo>
                  <a:pt x="874" y="1142"/>
                </a:lnTo>
                <a:lnTo>
                  <a:pt x="922" y="1150"/>
                </a:lnTo>
                <a:lnTo>
                  <a:pt x="922" y="244"/>
                </a:lnTo>
                <a:lnTo>
                  <a:pt x="922" y="244"/>
                </a:lnTo>
                <a:lnTo>
                  <a:pt x="882" y="252"/>
                </a:lnTo>
                <a:lnTo>
                  <a:pt x="836" y="258"/>
                </a:lnTo>
                <a:lnTo>
                  <a:pt x="786" y="260"/>
                </a:lnTo>
                <a:lnTo>
                  <a:pt x="738" y="262"/>
                </a:lnTo>
                <a:lnTo>
                  <a:pt x="692" y="260"/>
                </a:lnTo>
                <a:lnTo>
                  <a:pt x="654" y="254"/>
                </a:lnTo>
                <a:lnTo>
                  <a:pt x="640" y="250"/>
                </a:lnTo>
                <a:lnTo>
                  <a:pt x="628" y="244"/>
                </a:lnTo>
                <a:lnTo>
                  <a:pt x="620" y="240"/>
                </a:lnTo>
                <a:lnTo>
                  <a:pt x="616" y="232"/>
                </a:lnTo>
                <a:lnTo>
                  <a:pt x="616" y="232"/>
                </a:lnTo>
                <a:lnTo>
                  <a:pt x="616" y="224"/>
                </a:lnTo>
                <a:lnTo>
                  <a:pt x="618" y="218"/>
                </a:lnTo>
                <a:lnTo>
                  <a:pt x="622" y="210"/>
                </a:lnTo>
                <a:lnTo>
                  <a:pt x="626" y="200"/>
                </a:lnTo>
                <a:lnTo>
                  <a:pt x="640" y="184"/>
                </a:lnTo>
                <a:lnTo>
                  <a:pt x="654" y="164"/>
                </a:lnTo>
                <a:lnTo>
                  <a:pt x="666" y="144"/>
                </a:lnTo>
                <a:lnTo>
                  <a:pt x="672" y="134"/>
                </a:lnTo>
                <a:lnTo>
                  <a:pt x="676" y="122"/>
                </a:lnTo>
                <a:lnTo>
                  <a:pt x="678" y="110"/>
                </a:lnTo>
                <a:lnTo>
                  <a:pt x="678" y="98"/>
                </a:lnTo>
                <a:lnTo>
                  <a:pt x="676" y="86"/>
                </a:lnTo>
                <a:lnTo>
                  <a:pt x="672" y="72"/>
                </a:lnTo>
                <a:lnTo>
                  <a:pt x="672" y="72"/>
                </a:lnTo>
                <a:lnTo>
                  <a:pt x="664" y="60"/>
                </a:lnTo>
                <a:lnTo>
                  <a:pt x="654" y="48"/>
                </a:lnTo>
                <a:lnTo>
                  <a:pt x="640" y="36"/>
                </a:lnTo>
                <a:lnTo>
                  <a:pt x="624" y="26"/>
                </a:lnTo>
                <a:lnTo>
                  <a:pt x="606" y="18"/>
                </a:lnTo>
                <a:lnTo>
                  <a:pt x="586" y="12"/>
                </a:lnTo>
                <a:lnTo>
                  <a:pt x="566" y="6"/>
                </a:lnTo>
                <a:lnTo>
                  <a:pt x="544" y="2"/>
                </a:lnTo>
                <a:lnTo>
                  <a:pt x="520" y="0"/>
                </a:lnTo>
                <a:lnTo>
                  <a:pt x="498" y="0"/>
                </a:lnTo>
                <a:lnTo>
                  <a:pt x="476" y="2"/>
                </a:lnTo>
                <a:lnTo>
                  <a:pt x="454" y="6"/>
                </a:lnTo>
                <a:lnTo>
                  <a:pt x="432" y="14"/>
                </a:lnTo>
                <a:lnTo>
                  <a:pt x="412" y="22"/>
                </a:lnTo>
                <a:lnTo>
                  <a:pt x="394" y="34"/>
                </a:lnTo>
                <a:lnTo>
                  <a:pt x="376" y="48"/>
                </a:lnTo>
                <a:lnTo>
                  <a:pt x="376" y="48"/>
                </a:lnTo>
                <a:lnTo>
                  <a:pt x="364" y="64"/>
                </a:lnTo>
                <a:lnTo>
                  <a:pt x="354" y="82"/>
                </a:lnTo>
                <a:lnTo>
                  <a:pt x="350" y="98"/>
                </a:lnTo>
                <a:lnTo>
                  <a:pt x="348" y="114"/>
                </a:lnTo>
                <a:lnTo>
                  <a:pt x="350" y="132"/>
                </a:lnTo>
                <a:lnTo>
                  <a:pt x="352" y="148"/>
                </a:lnTo>
                <a:lnTo>
                  <a:pt x="358" y="162"/>
                </a:lnTo>
                <a:lnTo>
                  <a:pt x="364" y="178"/>
                </a:lnTo>
                <a:lnTo>
                  <a:pt x="376" y="204"/>
                </a:lnTo>
                <a:lnTo>
                  <a:pt x="388" y="226"/>
                </a:lnTo>
                <a:lnTo>
                  <a:pt x="390" y="234"/>
                </a:lnTo>
                <a:lnTo>
                  <a:pt x="392" y="242"/>
                </a:lnTo>
                <a:lnTo>
                  <a:pt x="390" y="246"/>
                </a:lnTo>
                <a:lnTo>
                  <a:pt x="384" y="248"/>
                </a:lnTo>
                <a:lnTo>
                  <a:pt x="384" y="248"/>
                </a:lnTo>
                <a:lnTo>
                  <a:pt x="366" y="250"/>
                </a:lnTo>
                <a:lnTo>
                  <a:pt x="338" y="248"/>
                </a:lnTo>
                <a:lnTo>
                  <a:pt x="264" y="238"/>
                </a:lnTo>
                <a:lnTo>
                  <a:pt x="222" y="236"/>
                </a:lnTo>
                <a:lnTo>
                  <a:pt x="180" y="236"/>
                </a:lnTo>
                <a:lnTo>
                  <a:pt x="160" y="236"/>
                </a:lnTo>
                <a:lnTo>
                  <a:pt x="140" y="238"/>
                </a:lnTo>
                <a:lnTo>
                  <a:pt x="122" y="242"/>
                </a:lnTo>
                <a:lnTo>
                  <a:pt x="104" y="248"/>
                </a:lnTo>
                <a:lnTo>
                  <a:pt x="104" y="248"/>
                </a:lnTo>
                <a:lnTo>
                  <a:pt x="84" y="256"/>
                </a:lnTo>
                <a:lnTo>
                  <a:pt x="62" y="262"/>
                </a:lnTo>
                <a:lnTo>
                  <a:pt x="38" y="268"/>
                </a:lnTo>
                <a:lnTo>
                  <a:pt x="14" y="272"/>
                </a:lnTo>
                <a:lnTo>
                  <a:pt x="14" y="272"/>
                </a:lnTo>
                <a:lnTo>
                  <a:pt x="4" y="322"/>
                </a:lnTo>
                <a:lnTo>
                  <a:pt x="2" y="342"/>
                </a:lnTo>
                <a:lnTo>
                  <a:pt x="0" y="360"/>
                </a:lnTo>
                <a:lnTo>
                  <a:pt x="0" y="360"/>
                </a:lnTo>
                <a:lnTo>
                  <a:pt x="4" y="426"/>
                </a:lnTo>
                <a:lnTo>
                  <a:pt x="6" y="462"/>
                </a:lnTo>
                <a:lnTo>
                  <a:pt x="10" y="498"/>
                </a:lnTo>
                <a:lnTo>
                  <a:pt x="18" y="530"/>
                </a:lnTo>
                <a:lnTo>
                  <a:pt x="26" y="556"/>
                </a:lnTo>
                <a:lnTo>
                  <a:pt x="30" y="568"/>
                </a:lnTo>
                <a:lnTo>
                  <a:pt x="36" y="576"/>
                </a:lnTo>
                <a:lnTo>
                  <a:pt x="42" y="582"/>
                </a:lnTo>
                <a:lnTo>
                  <a:pt x="48" y="584"/>
                </a:lnTo>
                <a:lnTo>
                  <a:pt x="48" y="584"/>
                </a:lnTo>
                <a:lnTo>
                  <a:pt x="56" y="584"/>
                </a:lnTo>
                <a:lnTo>
                  <a:pt x="66" y="582"/>
                </a:lnTo>
                <a:lnTo>
                  <a:pt x="88" y="572"/>
                </a:lnTo>
                <a:lnTo>
                  <a:pt x="116" y="560"/>
                </a:lnTo>
                <a:lnTo>
                  <a:pt x="144" y="546"/>
                </a:lnTo>
                <a:lnTo>
                  <a:pt x="158" y="540"/>
                </a:lnTo>
                <a:lnTo>
                  <a:pt x="174" y="536"/>
                </a:lnTo>
                <a:lnTo>
                  <a:pt x="188" y="534"/>
                </a:lnTo>
                <a:lnTo>
                  <a:pt x="202" y="534"/>
                </a:lnTo>
                <a:lnTo>
                  <a:pt x="214" y="538"/>
                </a:lnTo>
                <a:lnTo>
                  <a:pt x="228" y="544"/>
                </a:lnTo>
                <a:lnTo>
                  <a:pt x="238" y="554"/>
                </a:lnTo>
                <a:lnTo>
                  <a:pt x="248" y="568"/>
                </a:lnTo>
                <a:lnTo>
                  <a:pt x="248" y="568"/>
                </a:lnTo>
                <a:lnTo>
                  <a:pt x="296" y="646"/>
                </a:lnTo>
                <a:lnTo>
                  <a:pt x="320" y="688"/>
                </a:lnTo>
                <a:lnTo>
                  <a:pt x="332" y="710"/>
                </a:lnTo>
                <a:lnTo>
                  <a:pt x="340" y="732"/>
                </a:lnTo>
                <a:lnTo>
                  <a:pt x="348" y="752"/>
                </a:lnTo>
                <a:lnTo>
                  <a:pt x="352" y="772"/>
                </a:lnTo>
                <a:lnTo>
                  <a:pt x="354" y="792"/>
                </a:lnTo>
                <a:lnTo>
                  <a:pt x="352" y="808"/>
                </a:lnTo>
                <a:lnTo>
                  <a:pt x="348" y="816"/>
                </a:lnTo>
                <a:lnTo>
                  <a:pt x="346" y="824"/>
                </a:lnTo>
                <a:lnTo>
                  <a:pt x="340" y="830"/>
                </a:lnTo>
                <a:lnTo>
                  <a:pt x="334" y="838"/>
                </a:lnTo>
                <a:lnTo>
                  <a:pt x="326" y="842"/>
                </a:lnTo>
                <a:lnTo>
                  <a:pt x="318" y="848"/>
                </a:lnTo>
                <a:lnTo>
                  <a:pt x="308" y="852"/>
                </a:lnTo>
                <a:lnTo>
                  <a:pt x="296" y="856"/>
                </a:lnTo>
                <a:lnTo>
                  <a:pt x="296" y="856"/>
                </a:lnTo>
                <a:lnTo>
                  <a:pt x="274" y="860"/>
                </a:lnTo>
                <a:lnTo>
                  <a:pt x="252" y="862"/>
                </a:lnTo>
                <a:lnTo>
                  <a:pt x="234" y="862"/>
                </a:lnTo>
                <a:lnTo>
                  <a:pt x="218" y="858"/>
                </a:lnTo>
                <a:lnTo>
                  <a:pt x="202" y="854"/>
                </a:lnTo>
                <a:lnTo>
                  <a:pt x="188" y="848"/>
                </a:lnTo>
                <a:lnTo>
                  <a:pt x="176" y="840"/>
                </a:lnTo>
                <a:lnTo>
                  <a:pt x="164" y="832"/>
                </a:lnTo>
                <a:lnTo>
                  <a:pt x="144" y="818"/>
                </a:lnTo>
                <a:lnTo>
                  <a:pt x="126" y="804"/>
                </a:lnTo>
                <a:lnTo>
                  <a:pt x="118" y="800"/>
                </a:lnTo>
                <a:lnTo>
                  <a:pt x="108" y="798"/>
                </a:lnTo>
                <a:lnTo>
                  <a:pt x="100" y="798"/>
                </a:lnTo>
                <a:lnTo>
                  <a:pt x="88" y="800"/>
                </a:lnTo>
                <a:lnTo>
                  <a:pt x="88" y="800"/>
                </a:lnTo>
                <a:lnTo>
                  <a:pt x="82" y="804"/>
                </a:lnTo>
                <a:lnTo>
                  <a:pt x="76" y="814"/>
                </a:lnTo>
                <a:lnTo>
                  <a:pt x="72" y="826"/>
                </a:lnTo>
                <a:lnTo>
                  <a:pt x="70" y="840"/>
                </a:lnTo>
                <a:lnTo>
                  <a:pt x="68" y="878"/>
                </a:lnTo>
                <a:lnTo>
                  <a:pt x="72" y="922"/>
                </a:lnTo>
                <a:lnTo>
                  <a:pt x="78" y="1020"/>
                </a:lnTo>
                <a:lnTo>
                  <a:pt x="80" y="1068"/>
                </a:lnTo>
                <a:lnTo>
                  <a:pt x="80" y="1092"/>
                </a:lnTo>
                <a:lnTo>
                  <a:pt x="78" y="1112"/>
                </a:lnTo>
                <a:lnTo>
                  <a:pt x="78" y="11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3144838" y="3562350"/>
            <a:ext cx="1866900" cy="1860550"/>
          </a:xfrm>
          <a:custGeom>
            <a:avLst/>
            <a:gdLst>
              <a:gd name="T0" fmla="*/ 344 w 1176"/>
              <a:gd name="T1" fmla="*/ 892 h 1172"/>
              <a:gd name="T2" fmla="*/ 452 w 1176"/>
              <a:gd name="T3" fmla="*/ 878 h 1172"/>
              <a:gd name="T4" fmla="*/ 518 w 1176"/>
              <a:gd name="T5" fmla="*/ 898 h 1172"/>
              <a:gd name="T6" fmla="*/ 550 w 1176"/>
              <a:gd name="T7" fmla="*/ 994 h 1172"/>
              <a:gd name="T8" fmla="*/ 590 w 1176"/>
              <a:gd name="T9" fmla="*/ 1126 h 1172"/>
              <a:gd name="T10" fmla="*/ 640 w 1176"/>
              <a:gd name="T11" fmla="*/ 1164 h 1172"/>
              <a:gd name="T12" fmla="*/ 704 w 1176"/>
              <a:gd name="T13" fmla="*/ 1172 h 1172"/>
              <a:gd name="T14" fmla="*/ 792 w 1176"/>
              <a:gd name="T15" fmla="*/ 1150 h 1172"/>
              <a:gd name="T16" fmla="*/ 824 w 1176"/>
              <a:gd name="T17" fmla="*/ 1110 h 1172"/>
              <a:gd name="T18" fmla="*/ 806 w 1176"/>
              <a:gd name="T19" fmla="*/ 1002 h 1172"/>
              <a:gd name="T20" fmla="*/ 812 w 1176"/>
              <a:gd name="T21" fmla="*/ 932 h 1172"/>
              <a:gd name="T22" fmla="*/ 864 w 1176"/>
              <a:gd name="T23" fmla="*/ 900 h 1172"/>
              <a:gd name="T24" fmla="*/ 968 w 1176"/>
              <a:gd name="T25" fmla="*/ 882 h 1172"/>
              <a:gd name="T26" fmla="*/ 1110 w 1176"/>
              <a:gd name="T27" fmla="*/ 898 h 1172"/>
              <a:gd name="T28" fmla="*/ 1176 w 1176"/>
              <a:gd name="T29" fmla="*/ 868 h 1172"/>
              <a:gd name="T30" fmla="*/ 1148 w 1176"/>
              <a:gd name="T31" fmla="*/ 654 h 1172"/>
              <a:gd name="T32" fmla="*/ 1116 w 1176"/>
              <a:gd name="T33" fmla="*/ 592 h 1172"/>
              <a:gd name="T34" fmla="*/ 1070 w 1176"/>
              <a:gd name="T35" fmla="*/ 598 h 1172"/>
              <a:gd name="T36" fmla="*/ 912 w 1176"/>
              <a:gd name="T37" fmla="*/ 652 h 1172"/>
              <a:gd name="T38" fmla="*/ 818 w 1176"/>
              <a:gd name="T39" fmla="*/ 654 h 1172"/>
              <a:gd name="T40" fmla="*/ 778 w 1176"/>
              <a:gd name="T41" fmla="*/ 598 h 1172"/>
              <a:gd name="T42" fmla="*/ 802 w 1176"/>
              <a:gd name="T43" fmla="*/ 494 h 1172"/>
              <a:gd name="T44" fmla="*/ 846 w 1176"/>
              <a:gd name="T45" fmla="*/ 412 h 1172"/>
              <a:gd name="T46" fmla="*/ 896 w 1176"/>
              <a:gd name="T47" fmla="*/ 388 h 1172"/>
              <a:gd name="T48" fmla="*/ 1038 w 1176"/>
              <a:gd name="T49" fmla="*/ 404 h 1172"/>
              <a:gd name="T50" fmla="*/ 1114 w 1176"/>
              <a:gd name="T51" fmla="*/ 404 h 1172"/>
              <a:gd name="T52" fmla="*/ 1136 w 1176"/>
              <a:gd name="T53" fmla="*/ 380 h 1172"/>
              <a:gd name="T54" fmla="*/ 1132 w 1176"/>
              <a:gd name="T55" fmla="*/ 304 h 1172"/>
              <a:gd name="T56" fmla="*/ 1090 w 1176"/>
              <a:gd name="T57" fmla="*/ 196 h 1172"/>
              <a:gd name="T58" fmla="*/ 1104 w 1176"/>
              <a:gd name="T59" fmla="*/ 108 h 1172"/>
              <a:gd name="T60" fmla="*/ 1022 w 1176"/>
              <a:gd name="T61" fmla="*/ 8 h 1172"/>
              <a:gd name="T62" fmla="*/ 864 w 1176"/>
              <a:gd name="T63" fmla="*/ 44 h 1172"/>
              <a:gd name="T64" fmla="*/ 802 w 1176"/>
              <a:gd name="T65" fmla="*/ 88 h 1172"/>
              <a:gd name="T66" fmla="*/ 720 w 1176"/>
              <a:gd name="T67" fmla="*/ 212 h 1172"/>
              <a:gd name="T68" fmla="*/ 664 w 1176"/>
              <a:gd name="T69" fmla="*/ 256 h 1172"/>
              <a:gd name="T70" fmla="*/ 612 w 1176"/>
              <a:gd name="T71" fmla="*/ 244 h 1172"/>
              <a:gd name="T72" fmla="*/ 550 w 1176"/>
              <a:gd name="T73" fmla="*/ 188 h 1172"/>
              <a:gd name="T74" fmla="*/ 548 w 1176"/>
              <a:gd name="T75" fmla="*/ 116 h 1172"/>
              <a:gd name="T76" fmla="*/ 574 w 1176"/>
              <a:gd name="T77" fmla="*/ 38 h 1172"/>
              <a:gd name="T78" fmla="*/ 538 w 1176"/>
              <a:gd name="T79" fmla="*/ 10 h 1172"/>
              <a:gd name="T80" fmla="*/ 420 w 1176"/>
              <a:gd name="T81" fmla="*/ 4 h 1172"/>
              <a:gd name="T82" fmla="*/ 278 w 1176"/>
              <a:gd name="T83" fmla="*/ 30 h 1172"/>
              <a:gd name="T84" fmla="*/ 274 w 1176"/>
              <a:gd name="T85" fmla="*/ 192 h 1172"/>
              <a:gd name="T86" fmla="*/ 258 w 1176"/>
              <a:gd name="T87" fmla="*/ 376 h 1172"/>
              <a:gd name="T88" fmla="*/ 214 w 1176"/>
              <a:gd name="T89" fmla="*/ 394 h 1172"/>
              <a:gd name="T90" fmla="*/ 56 w 1176"/>
              <a:gd name="T91" fmla="*/ 404 h 1172"/>
              <a:gd name="T92" fmla="*/ 10 w 1176"/>
              <a:gd name="T93" fmla="*/ 446 h 1172"/>
              <a:gd name="T94" fmla="*/ 0 w 1176"/>
              <a:gd name="T95" fmla="*/ 500 h 1172"/>
              <a:gd name="T96" fmla="*/ 20 w 1176"/>
              <a:gd name="T97" fmla="*/ 612 h 1172"/>
              <a:gd name="T98" fmla="*/ 68 w 1176"/>
              <a:gd name="T99" fmla="*/ 670 h 1172"/>
              <a:gd name="T100" fmla="*/ 136 w 1176"/>
              <a:gd name="T101" fmla="*/ 674 h 1172"/>
              <a:gd name="T102" fmla="*/ 222 w 1176"/>
              <a:gd name="T103" fmla="*/ 626 h 1172"/>
              <a:gd name="T104" fmla="*/ 262 w 1176"/>
              <a:gd name="T105" fmla="*/ 592 h 1172"/>
              <a:gd name="T106" fmla="*/ 282 w 1176"/>
              <a:gd name="T107" fmla="*/ 610 h 1172"/>
              <a:gd name="T108" fmla="*/ 306 w 1176"/>
              <a:gd name="T109" fmla="*/ 746 h 1172"/>
              <a:gd name="T110" fmla="*/ 280 w 1176"/>
              <a:gd name="T111" fmla="*/ 876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76" h="1172">
                <a:moveTo>
                  <a:pt x="268" y="908"/>
                </a:moveTo>
                <a:lnTo>
                  <a:pt x="268" y="908"/>
                </a:lnTo>
                <a:lnTo>
                  <a:pt x="312" y="900"/>
                </a:lnTo>
                <a:lnTo>
                  <a:pt x="344" y="892"/>
                </a:lnTo>
                <a:lnTo>
                  <a:pt x="344" y="892"/>
                </a:lnTo>
                <a:lnTo>
                  <a:pt x="382" y="880"/>
                </a:lnTo>
                <a:lnTo>
                  <a:pt x="398" y="876"/>
                </a:lnTo>
                <a:lnTo>
                  <a:pt x="414" y="876"/>
                </a:lnTo>
                <a:lnTo>
                  <a:pt x="432" y="876"/>
                </a:lnTo>
                <a:lnTo>
                  <a:pt x="452" y="878"/>
                </a:lnTo>
                <a:lnTo>
                  <a:pt x="476" y="884"/>
                </a:lnTo>
                <a:lnTo>
                  <a:pt x="504" y="892"/>
                </a:lnTo>
                <a:lnTo>
                  <a:pt x="504" y="892"/>
                </a:lnTo>
                <a:lnTo>
                  <a:pt x="512" y="894"/>
                </a:lnTo>
                <a:lnTo>
                  <a:pt x="518" y="898"/>
                </a:lnTo>
                <a:lnTo>
                  <a:pt x="524" y="904"/>
                </a:lnTo>
                <a:lnTo>
                  <a:pt x="528" y="910"/>
                </a:lnTo>
                <a:lnTo>
                  <a:pt x="536" y="928"/>
                </a:lnTo>
                <a:lnTo>
                  <a:pt x="542" y="946"/>
                </a:lnTo>
                <a:lnTo>
                  <a:pt x="550" y="994"/>
                </a:lnTo>
                <a:lnTo>
                  <a:pt x="558" y="1044"/>
                </a:lnTo>
                <a:lnTo>
                  <a:pt x="564" y="1070"/>
                </a:lnTo>
                <a:lnTo>
                  <a:pt x="572" y="1094"/>
                </a:lnTo>
                <a:lnTo>
                  <a:pt x="584" y="1116"/>
                </a:lnTo>
                <a:lnTo>
                  <a:pt x="590" y="1126"/>
                </a:lnTo>
                <a:lnTo>
                  <a:pt x="598" y="1136"/>
                </a:lnTo>
                <a:lnTo>
                  <a:pt x="606" y="1144"/>
                </a:lnTo>
                <a:lnTo>
                  <a:pt x="616" y="1152"/>
                </a:lnTo>
                <a:lnTo>
                  <a:pt x="628" y="1158"/>
                </a:lnTo>
                <a:lnTo>
                  <a:pt x="640" y="1164"/>
                </a:lnTo>
                <a:lnTo>
                  <a:pt x="654" y="1168"/>
                </a:lnTo>
                <a:lnTo>
                  <a:pt x="668" y="1170"/>
                </a:lnTo>
                <a:lnTo>
                  <a:pt x="686" y="1172"/>
                </a:lnTo>
                <a:lnTo>
                  <a:pt x="704" y="1172"/>
                </a:lnTo>
                <a:lnTo>
                  <a:pt x="704" y="1172"/>
                </a:lnTo>
                <a:lnTo>
                  <a:pt x="728" y="1168"/>
                </a:lnTo>
                <a:lnTo>
                  <a:pt x="748" y="1166"/>
                </a:lnTo>
                <a:lnTo>
                  <a:pt x="766" y="1162"/>
                </a:lnTo>
                <a:lnTo>
                  <a:pt x="780" y="1156"/>
                </a:lnTo>
                <a:lnTo>
                  <a:pt x="792" y="1150"/>
                </a:lnTo>
                <a:lnTo>
                  <a:pt x="802" y="1144"/>
                </a:lnTo>
                <a:lnTo>
                  <a:pt x="810" y="1136"/>
                </a:lnTo>
                <a:lnTo>
                  <a:pt x="816" y="1128"/>
                </a:lnTo>
                <a:lnTo>
                  <a:pt x="820" y="1120"/>
                </a:lnTo>
                <a:lnTo>
                  <a:pt x="824" y="1110"/>
                </a:lnTo>
                <a:lnTo>
                  <a:pt x="826" y="1100"/>
                </a:lnTo>
                <a:lnTo>
                  <a:pt x="826" y="1090"/>
                </a:lnTo>
                <a:lnTo>
                  <a:pt x="822" y="1070"/>
                </a:lnTo>
                <a:lnTo>
                  <a:pt x="818" y="1048"/>
                </a:lnTo>
                <a:lnTo>
                  <a:pt x="806" y="1002"/>
                </a:lnTo>
                <a:lnTo>
                  <a:pt x="802" y="980"/>
                </a:lnTo>
                <a:lnTo>
                  <a:pt x="802" y="960"/>
                </a:lnTo>
                <a:lnTo>
                  <a:pt x="804" y="950"/>
                </a:lnTo>
                <a:lnTo>
                  <a:pt x="806" y="940"/>
                </a:lnTo>
                <a:lnTo>
                  <a:pt x="812" y="932"/>
                </a:lnTo>
                <a:lnTo>
                  <a:pt x="818" y="924"/>
                </a:lnTo>
                <a:lnTo>
                  <a:pt x="826" y="916"/>
                </a:lnTo>
                <a:lnTo>
                  <a:pt x="836" y="910"/>
                </a:lnTo>
                <a:lnTo>
                  <a:pt x="848" y="904"/>
                </a:lnTo>
                <a:lnTo>
                  <a:pt x="864" y="900"/>
                </a:lnTo>
                <a:lnTo>
                  <a:pt x="864" y="900"/>
                </a:lnTo>
                <a:lnTo>
                  <a:pt x="894" y="892"/>
                </a:lnTo>
                <a:lnTo>
                  <a:pt x="920" y="886"/>
                </a:lnTo>
                <a:lnTo>
                  <a:pt x="946" y="884"/>
                </a:lnTo>
                <a:lnTo>
                  <a:pt x="968" y="882"/>
                </a:lnTo>
                <a:lnTo>
                  <a:pt x="990" y="880"/>
                </a:lnTo>
                <a:lnTo>
                  <a:pt x="1010" y="882"/>
                </a:lnTo>
                <a:lnTo>
                  <a:pt x="1046" y="884"/>
                </a:lnTo>
                <a:lnTo>
                  <a:pt x="1080" y="890"/>
                </a:lnTo>
                <a:lnTo>
                  <a:pt x="1110" y="898"/>
                </a:lnTo>
                <a:lnTo>
                  <a:pt x="1140" y="904"/>
                </a:lnTo>
                <a:lnTo>
                  <a:pt x="1172" y="908"/>
                </a:lnTo>
                <a:lnTo>
                  <a:pt x="1172" y="908"/>
                </a:lnTo>
                <a:lnTo>
                  <a:pt x="1174" y="888"/>
                </a:lnTo>
                <a:lnTo>
                  <a:pt x="1176" y="868"/>
                </a:lnTo>
                <a:lnTo>
                  <a:pt x="1176" y="824"/>
                </a:lnTo>
                <a:lnTo>
                  <a:pt x="1172" y="778"/>
                </a:lnTo>
                <a:lnTo>
                  <a:pt x="1166" y="734"/>
                </a:lnTo>
                <a:lnTo>
                  <a:pt x="1156" y="692"/>
                </a:lnTo>
                <a:lnTo>
                  <a:pt x="1148" y="654"/>
                </a:lnTo>
                <a:lnTo>
                  <a:pt x="1138" y="624"/>
                </a:lnTo>
                <a:lnTo>
                  <a:pt x="1128" y="604"/>
                </a:lnTo>
                <a:lnTo>
                  <a:pt x="1128" y="604"/>
                </a:lnTo>
                <a:lnTo>
                  <a:pt x="1122" y="596"/>
                </a:lnTo>
                <a:lnTo>
                  <a:pt x="1116" y="592"/>
                </a:lnTo>
                <a:lnTo>
                  <a:pt x="1110" y="588"/>
                </a:lnTo>
                <a:lnTo>
                  <a:pt x="1104" y="588"/>
                </a:lnTo>
                <a:lnTo>
                  <a:pt x="1098" y="588"/>
                </a:lnTo>
                <a:lnTo>
                  <a:pt x="1090" y="590"/>
                </a:lnTo>
                <a:lnTo>
                  <a:pt x="1070" y="598"/>
                </a:lnTo>
                <a:lnTo>
                  <a:pt x="1044" y="610"/>
                </a:lnTo>
                <a:lnTo>
                  <a:pt x="1012" y="624"/>
                </a:lnTo>
                <a:lnTo>
                  <a:pt x="968" y="638"/>
                </a:lnTo>
                <a:lnTo>
                  <a:pt x="942" y="646"/>
                </a:lnTo>
                <a:lnTo>
                  <a:pt x="912" y="652"/>
                </a:lnTo>
                <a:lnTo>
                  <a:pt x="912" y="652"/>
                </a:lnTo>
                <a:lnTo>
                  <a:pt x="882" y="656"/>
                </a:lnTo>
                <a:lnTo>
                  <a:pt x="858" y="658"/>
                </a:lnTo>
                <a:lnTo>
                  <a:pt x="836" y="658"/>
                </a:lnTo>
                <a:lnTo>
                  <a:pt x="818" y="654"/>
                </a:lnTo>
                <a:lnTo>
                  <a:pt x="804" y="648"/>
                </a:lnTo>
                <a:lnTo>
                  <a:pt x="794" y="638"/>
                </a:lnTo>
                <a:lnTo>
                  <a:pt x="786" y="628"/>
                </a:lnTo>
                <a:lnTo>
                  <a:pt x="780" y="614"/>
                </a:lnTo>
                <a:lnTo>
                  <a:pt x="778" y="598"/>
                </a:lnTo>
                <a:lnTo>
                  <a:pt x="778" y="580"/>
                </a:lnTo>
                <a:lnTo>
                  <a:pt x="782" y="562"/>
                </a:lnTo>
                <a:lnTo>
                  <a:pt x="786" y="540"/>
                </a:lnTo>
                <a:lnTo>
                  <a:pt x="794" y="518"/>
                </a:lnTo>
                <a:lnTo>
                  <a:pt x="802" y="494"/>
                </a:lnTo>
                <a:lnTo>
                  <a:pt x="824" y="444"/>
                </a:lnTo>
                <a:lnTo>
                  <a:pt x="824" y="444"/>
                </a:lnTo>
                <a:lnTo>
                  <a:pt x="830" y="432"/>
                </a:lnTo>
                <a:lnTo>
                  <a:pt x="838" y="422"/>
                </a:lnTo>
                <a:lnTo>
                  <a:pt x="846" y="412"/>
                </a:lnTo>
                <a:lnTo>
                  <a:pt x="854" y="404"/>
                </a:lnTo>
                <a:lnTo>
                  <a:pt x="864" y="398"/>
                </a:lnTo>
                <a:lnTo>
                  <a:pt x="874" y="394"/>
                </a:lnTo>
                <a:lnTo>
                  <a:pt x="884" y="390"/>
                </a:lnTo>
                <a:lnTo>
                  <a:pt x="896" y="388"/>
                </a:lnTo>
                <a:lnTo>
                  <a:pt x="918" y="386"/>
                </a:lnTo>
                <a:lnTo>
                  <a:pt x="942" y="386"/>
                </a:lnTo>
                <a:lnTo>
                  <a:pt x="966" y="390"/>
                </a:lnTo>
                <a:lnTo>
                  <a:pt x="990" y="394"/>
                </a:lnTo>
                <a:lnTo>
                  <a:pt x="1038" y="404"/>
                </a:lnTo>
                <a:lnTo>
                  <a:pt x="1060" y="408"/>
                </a:lnTo>
                <a:lnTo>
                  <a:pt x="1080" y="410"/>
                </a:lnTo>
                <a:lnTo>
                  <a:pt x="1098" y="408"/>
                </a:lnTo>
                <a:lnTo>
                  <a:pt x="1106" y="406"/>
                </a:lnTo>
                <a:lnTo>
                  <a:pt x="1114" y="404"/>
                </a:lnTo>
                <a:lnTo>
                  <a:pt x="1120" y="400"/>
                </a:lnTo>
                <a:lnTo>
                  <a:pt x="1126" y="394"/>
                </a:lnTo>
                <a:lnTo>
                  <a:pt x="1132" y="388"/>
                </a:lnTo>
                <a:lnTo>
                  <a:pt x="1136" y="380"/>
                </a:lnTo>
                <a:lnTo>
                  <a:pt x="1136" y="380"/>
                </a:lnTo>
                <a:lnTo>
                  <a:pt x="1140" y="364"/>
                </a:lnTo>
                <a:lnTo>
                  <a:pt x="1142" y="348"/>
                </a:lnTo>
                <a:lnTo>
                  <a:pt x="1142" y="332"/>
                </a:lnTo>
                <a:lnTo>
                  <a:pt x="1138" y="318"/>
                </a:lnTo>
                <a:lnTo>
                  <a:pt x="1132" y="304"/>
                </a:lnTo>
                <a:lnTo>
                  <a:pt x="1126" y="288"/>
                </a:lnTo>
                <a:lnTo>
                  <a:pt x="1112" y="260"/>
                </a:lnTo>
                <a:lnTo>
                  <a:pt x="1098" y="230"/>
                </a:lnTo>
                <a:lnTo>
                  <a:pt x="1092" y="212"/>
                </a:lnTo>
                <a:lnTo>
                  <a:pt x="1090" y="196"/>
                </a:lnTo>
                <a:lnTo>
                  <a:pt x="1088" y="176"/>
                </a:lnTo>
                <a:lnTo>
                  <a:pt x="1090" y="156"/>
                </a:lnTo>
                <a:lnTo>
                  <a:pt x="1094" y="132"/>
                </a:lnTo>
                <a:lnTo>
                  <a:pt x="1104" y="108"/>
                </a:lnTo>
                <a:lnTo>
                  <a:pt x="1104" y="108"/>
                </a:lnTo>
                <a:lnTo>
                  <a:pt x="1120" y="70"/>
                </a:lnTo>
                <a:lnTo>
                  <a:pt x="1134" y="26"/>
                </a:lnTo>
                <a:lnTo>
                  <a:pt x="1134" y="26"/>
                </a:lnTo>
                <a:lnTo>
                  <a:pt x="1052" y="10"/>
                </a:lnTo>
                <a:lnTo>
                  <a:pt x="1022" y="8"/>
                </a:lnTo>
                <a:lnTo>
                  <a:pt x="996" y="6"/>
                </a:lnTo>
                <a:lnTo>
                  <a:pt x="970" y="10"/>
                </a:lnTo>
                <a:lnTo>
                  <a:pt x="942" y="18"/>
                </a:lnTo>
                <a:lnTo>
                  <a:pt x="908" y="28"/>
                </a:lnTo>
                <a:lnTo>
                  <a:pt x="864" y="44"/>
                </a:lnTo>
                <a:lnTo>
                  <a:pt x="864" y="44"/>
                </a:lnTo>
                <a:lnTo>
                  <a:pt x="852" y="50"/>
                </a:lnTo>
                <a:lnTo>
                  <a:pt x="840" y="56"/>
                </a:lnTo>
                <a:lnTo>
                  <a:pt x="820" y="70"/>
                </a:lnTo>
                <a:lnTo>
                  <a:pt x="802" y="88"/>
                </a:lnTo>
                <a:lnTo>
                  <a:pt x="786" y="108"/>
                </a:lnTo>
                <a:lnTo>
                  <a:pt x="770" y="130"/>
                </a:lnTo>
                <a:lnTo>
                  <a:pt x="758" y="150"/>
                </a:lnTo>
                <a:lnTo>
                  <a:pt x="732" y="192"/>
                </a:lnTo>
                <a:lnTo>
                  <a:pt x="720" y="212"/>
                </a:lnTo>
                <a:lnTo>
                  <a:pt x="708" y="228"/>
                </a:lnTo>
                <a:lnTo>
                  <a:pt x="694" y="240"/>
                </a:lnTo>
                <a:lnTo>
                  <a:pt x="680" y="250"/>
                </a:lnTo>
                <a:lnTo>
                  <a:pt x="672" y="254"/>
                </a:lnTo>
                <a:lnTo>
                  <a:pt x="664" y="256"/>
                </a:lnTo>
                <a:lnTo>
                  <a:pt x="654" y="256"/>
                </a:lnTo>
                <a:lnTo>
                  <a:pt x="644" y="256"/>
                </a:lnTo>
                <a:lnTo>
                  <a:pt x="634" y="254"/>
                </a:lnTo>
                <a:lnTo>
                  <a:pt x="624" y="250"/>
                </a:lnTo>
                <a:lnTo>
                  <a:pt x="612" y="244"/>
                </a:lnTo>
                <a:lnTo>
                  <a:pt x="600" y="236"/>
                </a:lnTo>
                <a:lnTo>
                  <a:pt x="600" y="236"/>
                </a:lnTo>
                <a:lnTo>
                  <a:pt x="578" y="220"/>
                </a:lnTo>
                <a:lnTo>
                  <a:pt x="562" y="204"/>
                </a:lnTo>
                <a:lnTo>
                  <a:pt x="550" y="188"/>
                </a:lnTo>
                <a:lnTo>
                  <a:pt x="544" y="174"/>
                </a:lnTo>
                <a:lnTo>
                  <a:pt x="540" y="158"/>
                </a:lnTo>
                <a:lnTo>
                  <a:pt x="540" y="144"/>
                </a:lnTo>
                <a:lnTo>
                  <a:pt x="544" y="130"/>
                </a:lnTo>
                <a:lnTo>
                  <a:pt x="548" y="116"/>
                </a:lnTo>
                <a:lnTo>
                  <a:pt x="560" y="92"/>
                </a:lnTo>
                <a:lnTo>
                  <a:pt x="570" y="68"/>
                </a:lnTo>
                <a:lnTo>
                  <a:pt x="574" y="58"/>
                </a:lnTo>
                <a:lnTo>
                  <a:pt x="576" y="46"/>
                </a:lnTo>
                <a:lnTo>
                  <a:pt x="574" y="38"/>
                </a:lnTo>
                <a:lnTo>
                  <a:pt x="568" y="28"/>
                </a:lnTo>
                <a:lnTo>
                  <a:pt x="568" y="28"/>
                </a:lnTo>
                <a:lnTo>
                  <a:pt x="560" y="20"/>
                </a:lnTo>
                <a:lnTo>
                  <a:pt x="550" y="14"/>
                </a:lnTo>
                <a:lnTo>
                  <a:pt x="538" y="10"/>
                </a:lnTo>
                <a:lnTo>
                  <a:pt x="524" y="6"/>
                </a:lnTo>
                <a:lnTo>
                  <a:pt x="510" y="2"/>
                </a:lnTo>
                <a:lnTo>
                  <a:pt x="494" y="0"/>
                </a:lnTo>
                <a:lnTo>
                  <a:pt x="460" y="0"/>
                </a:lnTo>
                <a:lnTo>
                  <a:pt x="420" y="4"/>
                </a:lnTo>
                <a:lnTo>
                  <a:pt x="378" y="10"/>
                </a:lnTo>
                <a:lnTo>
                  <a:pt x="334" y="18"/>
                </a:lnTo>
                <a:lnTo>
                  <a:pt x="288" y="28"/>
                </a:lnTo>
                <a:lnTo>
                  <a:pt x="288" y="28"/>
                </a:lnTo>
                <a:lnTo>
                  <a:pt x="278" y="30"/>
                </a:lnTo>
                <a:lnTo>
                  <a:pt x="278" y="30"/>
                </a:lnTo>
                <a:lnTo>
                  <a:pt x="280" y="52"/>
                </a:lnTo>
                <a:lnTo>
                  <a:pt x="280" y="52"/>
                </a:lnTo>
                <a:lnTo>
                  <a:pt x="278" y="100"/>
                </a:lnTo>
                <a:lnTo>
                  <a:pt x="274" y="192"/>
                </a:lnTo>
                <a:lnTo>
                  <a:pt x="268" y="294"/>
                </a:lnTo>
                <a:lnTo>
                  <a:pt x="264" y="338"/>
                </a:lnTo>
                <a:lnTo>
                  <a:pt x="260" y="370"/>
                </a:lnTo>
                <a:lnTo>
                  <a:pt x="260" y="370"/>
                </a:lnTo>
                <a:lnTo>
                  <a:pt x="258" y="376"/>
                </a:lnTo>
                <a:lnTo>
                  <a:pt x="256" y="380"/>
                </a:lnTo>
                <a:lnTo>
                  <a:pt x="250" y="386"/>
                </a:lnTo>
                <a:lnTo>
                  <a:pt x="246" y="388"/>
                </a:lnTo>
                <a:lnTo>
                  <a:pt x="230" y="392"/>
                </a:lnTo>
                <a:lnTo>
                  <a:pt x="214" y="394"/>
                </a:lnTo>
                <a:lnTo>
                  <a:pt x="170" y="394"/>
                </a:lnTo>
                <a:lnTo>
                  <a:pt x="122" y="394"/>
                </a:lnTo>
                <a:lnTo>
                  <a:pt x="100" y="396"/>
                </a:lnTo>
                <a:lnTo>
                  <a:pt x="76" y="398"/>
                </a:lnTo>
                <a:lnTo>
                  <a:pt x="56" y="404"/>
                </a:lnTo>
                <a:lnTo>
                  <a:pt x="36" y="414"/>
                </a:lnTo>
                <a:lnTo>
                  <a:pt x="28" y="420"/>
                </a:lnTo>
                <a:lnTo>
                  <a:pt x="20" y="428"/>
                </a:lnTo>
                <a:lnTo>
                  <a:pt x="14" y="436"/>
                </a:lnTo>
                <a:lnTo>
                  <a:pt x="10" y="446"/>
                </a:lnTo>
                <a:lnTo>
                  <a:pt x="6" y="456"/>
                </a:lnTo>
                <a:lnTo>
                  <a:pt x="2" y="470"/>
                </a:lnTo>
                <a:lnTo>
                  <a:pt x="0" y="484"/>
                </a:lnTo>
                <a:lnTo>
                  <a:pt x="0" y="500"/>
                </a:lnTo>
                <a:lnTo>
                  <a:pt x="0" y="500"/>
                </a:lnTo>
                <a:lnTo>
                  <a:pt x="2" y="526"/>
                </a:lnTo>
                <a:lnTo>
                  <a:pt x="4" y="552"/>
                </a:lnTo>
                <a:lnTo>
                  <a:pt x="8" y="574"/>
                </a:lnTo>
                <a:lnTo>
                  <a:pt x="14" y="594"/>
                </a:lnTo>
                <a:lnTo>
                  <a:pt x="20" y="612"/>
                </a:lnTo>
                <a:lnTo>
                  <a:pt x="28" y="628"/>
                </a:lnTo>
                <a:lnTo>
                  <a:pt x="36" y="642"/>
                </a:lnTo>
                <a:lnTo>
                  <a:pt x="46" y="652"/>
                </a:lnTo>
                <a:lnTo>
                  <a:pt x="56" y="662"/>
                </a:lnTo>
                <a:lnTo>
                  <a:pt x="68" y="670"/>
                </a:lnTo>
                <a:lnTo>
                  <a:pt x="80" y="674"/>
                </a:lnTo>
                <a:lnTo>
                  <a:pt x="92" y="678"/>
                </a:lnTo>
                <a:lnTo>
                  <a:pt x="106" y="678"/>
                </a:lnTo>
                <a:lnTo>
                  <a:pt x="120" y="676"/>
                </a:lnTo>
                <a:lnTo>
                  <a:pt x="136" y="674"/>
                </a:lnTo>
                <a:lnTo>
                  <a:pt x="152" y="668"/>
                </a:lnTo>
                <a:lnTo>
                  <a:pt x="152" y="668"/>
                </a:lnTo>
                <a:lnTo>
                  <a:pt x="182" y="654"/>
                </a:lnTo>
                <a:lnTo>
                  <a:pt x="204" y="640"/>
                </a:lnTo>
                <a:lnTo>
                  <a:pt x="222" y="626"/>
                </a:lnTo>
                <a:lnTo>
                  <a:pt x="234" y="612"/>
                </a:lnTo>
                <a:lnTo>
                  <a:pt x="244" y="602"/>
                </a:lnTo>
                <a:lnTo>
                  <a:pt x="254" y="596"/>
                </a:lnTo>
                <a:lnTo>
                  <a:pt x="258" y="594"/>
                </a:lnTo>
                <a:lnTo>
                  <a:pt x="262" y="592"/>
                </a:lnTo>
                <a:lnTo>
                  <a:pt x="266" y="594"/>
                </a:lnTo>
                <a:lnTo>
                  <a:pt x="270" y="596"/>
                </a:lnTo>
                <a:lnTo>
                  <a:pt x="270" y="596"/>
                </a:lnTo>
                <a:lnTo>
                  <a:pt x="276" y="600"/>
                </a:lnTo>
                <a:lnTo>
                  <a:pt x="282" y="610"/>
                </a:lnTo>
                <a:lnTo>
                  <a:pt x="286" y="620"/>
                </a:lnTo>
                <a:lnTo>
                  <a:pt x="292" y="632"/>
                </a:lnTo>
                <a:lnTo>
                  <a:pt x="300" y="666"/>
                </a:lnTo>
                <a:lnTo>
                  <a:pt x="304" y="704"/>
                </a:lnTo>
                <a:lnTo>
                  <a:pt x="306" y="746"/>
                </a:lnTo>
                <a:lnTo>
                  <a:pt x="302" y="790"/>
                </a:lnTo>
                <a:lnTo>
                  <a:pt x="298" y="812"/>
                </a:lnTo>
                <a:lnTo>
                  <a:pt x="294" y="834"/>
                </a:lnTo>
                <a:lnTo>
                  <a:pt x="288" y="856"/>
                </a:lnTo>
                <a:lnTo>
                  <a:pt x="280" y="876"/>
                </a:lnTo>
                <a:lnTo>
                  <a:pt x="280" y="876"/>
                </a:lnTo>
                <a:lnTo>
                  <a:pt x="268" y="908"/>
                </a:lnTo>
                <a:lnTo>
                  <a:pt x="268" y="90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4878388" y="4962525"/>
            <a:ext cx="1981200" cy="1416050"/>
          </a:xfrm>
          <a:custGeom>
            <a:avLst/>
            <a:gdLst>
              <a:gd name="T0" fmla="*/ 888 w 1248"/>
              <a:gd name="T1" fmla="*/ 868 h 892"/>
              <a:gd name="T2" fmla="*/ 898 w 1248"/>
              <a:gd name="T3" fmla="*/ 784 h 892"/>
              <a:gd name="T4" fmla="*/ 898 w 1248"/>
              <a:gd name="T5" fmla="*/ 638 h 892"/>
              <a:gd name="T6" fmla="*/ 930 w 1248"/>
              <a:gd name="T7" fmla="*/ 600 h 892"/>
              <a:gd name="T8" fmla="*/ 972 w 1248"/>
              <a:gd name="T9" fmla="*/ 600 h 892"/>
              <a:gd name="T10" fmla="*/ 1082 w 1248"/>
              <a:gd name="T11" fmla="*/ 630 h 892"/>
              <a:gd name="T12" fmla="*/ 1164 w 1248"/>
              <a:gd name="T13" fmla="*/ 624 h 892"/>
              <a:gd name="T14" fmla="*/ 1208 w 1248"/>
              <a:gd name="T15" fmla="*/ 606 h 892"/>
              <a:gd name="T16" fmla="*/ 1236 w 1248"/>
              <a:gd name="T17" fmla="*/ 576 h 892"/>
              <a:gd name="T18" fmla="*/ 1246 w 1248"/>
              <a:gd name="T19" fmla="*/ 494 h 892"/>
              <a:gd name="T20" fmla="*/ 1206 w 1248"/>
              <a:gd name="T21" fmla="*/ 406 h 892"/>
              <a:gd name="T22" fmla="*/ 1136 w 1248"/>
              <a:gd name="T23" fmla="*/ 340 h 892"/>
              <a:gd name="T24" fmla="*/ 1076 w 1248"/>
              <a:gd name="T25" fmla="*/ 322 h 892"/>
              <a:gd name="T26" fmla="*/ 1020 w 1248"/>
              <a:gd name="T27" fmla="*/ 344 h 892"/>
              <a:gd name="T28" fmla="*/ 952 w 1248"/>
              <a:gd name="T29" fmla="*/ 400 h 892"/>
              <a:gd name="T30" fmla="*/ 898 w 1248"/>
              <a:gd name="T31" fmla="*/ 392 h 892"/>
              <a:gd name="T32" fmla="*/ 866 w 1248"/>
              <a:gd name="T33" fmla="*/ 350 h 892"/>
              <a:gd name="T34" fmla="*/ 858 w 1248"/>
              <a:gd name="T35" fmla="*/ 264 h 892"/>
              <a:gd name="T36" fmla="*/ 880 w 1248"/>
              <a:gd name="T37" fmla="*/ 170 h 892"/>
              <a:gd name="T38" fmla="*/ 920 w 1248"/>
              <a:gd name="T39" fmla="*/ 90 h 892"/>
              <a:gd name="T40" fmla="*/ 944 w 1248"/>
              <a:gd name="T41" fmla="*/ 46 h 892"/>
              <a:gd name="T42" fmla="*/ 914 w 1248"/>
              <a:gd name="T43" fmla="*/ 6 h 892"/>
              <a:gd name="T44" fmla="*/ 776 w 1248"/>
              <a:gd name="T45" fmla="*/ 8 h 892"/>
              <a:gd name="T46" fmla="*/ 668 w 1248"/>
              <a:gd name="T47" fmla="*/ 26 h 892"/>
              <a:gd name="T48" fmla="*/ 626 w 1248"/>
              <a:gd name="T49" fmla="*/ 44 h 892"/>
              <a:gd name="T50" fmla="*/ 578 w 1248"/>
              <a:gd name="T51" fmla="*/ 116 h 892"/>
              <a:gd name="T52" fmla="*/ 540 w 1248"/>
              <a:gd name="T53" fmla="*/ 218 h 892"/>
              <a:gd name="T54" fmla="*/ 498 w 1248"/>
              <a:gd name="T55" fmla="*/ 258 h 892"/>
              <a:gd name="T56" fmla="*/ 452 w 1248"/>
              <a:gd name="T57" fmla="*/ 266 h 892"/>
              <a:gd name="T58" fmla="*/ 398 w 1248"/>
              <a:gd name="T59" fmla="*/ 250 h 892"/>
              <a:gd name="T60" fmla="*/ 368 w 1248"/>
              <a:gd name="T61" fmla="*/ 200 h 892"/>
              <a:gd name="T62" fmla="*/ 366 w 1248"/>
              <a:gd name="T63" fmla="*/ 86 h 892"/>
              <a:gd name="T64" fmla="*/ 356 w 1248"/>
              <a:gd name="T65" fmla="*/ 26 h 892"/>
              <a:gd name="T66" fmla="*/ 326 w 1248"/>
              <a:gd name="T67" fmla="*/ 4 h 892"/>
              <a:gd name="T68" fmla="*/ 250 w 1248"/>
              <a:gd name="T69" fmla="*/ 4 h 892"/>
              <a:gd name="T70" fmla="*/ 100 w 1248"/>
              <a:gd name="T71" fmla="*/ 26 h 892"/>
              <a:gd name="T72" fmla="*/ 68 w 1248"/>
              <a:gd name="T73" fmla="*/ 66 h 892"/>
              <a:gd name="T74" fmla="*/ 20 w 1248"/>
              <a:gd name="T75" fmla="*/ 202 h 892"/>
              <a:gd name="T76" fmla="*/ 0 w 1248"/>
              <a:gd name="T77" fmla="*/ 332 h 892"/>
              <a:gd name="T78" fmla="*/ 18 w 1248"/>
              <a:gd name="T79" fmla="*/ 396 h 892"/>
              <a:gd name="T80" fmla="*/ 36 w 1248"/>
              <a:gd name="T81" fmla="*/ 408 h 892"/>
              <a:gd name="T82" fmla="*/ 90 w 1248"/>
              <a:gd name="T83" fmla="*/ 402 h 892"/>
              <a:gd name="T84" fmla="*/ 158 w 1248"/>
              <a:gd name="T85" fmla="*/ 352 h 892"/>
              <a:gd name="T86" fmla="*/ 220 w 1248"/>
              <a:gd name="T87" fmla="*/ 328 h 892"/>
              <a:gd name="T88" fmla="*/ 276 w 1248"/>
              <a:gd name="T89" fmla="*/ 344 h 892"/>
              <a:gd name="T90" fmla="*/ 350 w 1248"/>
              <a:gd name="T91" fmla="*/ 426 h 892"/>
              <a:gd name="T92" fmla="*/ 396 w 1248"/>
              <a:gd name="T93" fmla="*/ 536 h 892"/>
              <a:gd name="T94" fmla="*/ 394 w 1248"/>
              <a:gd name="T95" fmla="*/ 624 h 892"/>
              <a:gd name="T96" fmla="*/ 368 w 1248"/>
              <a:gd name="T97" fmla="*/ 656 h 892"/>
              <a:gd name="T98" fmla="*/ 322 w 1248"/>
              <a:gd name="T99" fmla="*/ 672 h 892"/>
              <a:gd name="T100" fmla="*/ 208 w 1248"/>
              <a:gd name="T101" fmla="*/ 662 h 892"/>
              <a:gd name="T102" fmla="*/ 108 w 1248"/>
              <a:gd name="T103" fmla="*/ 640 h 892"/>
              <a:gd name="T104" fmla="*/ 68 w 1248"/>
              <a:gd name="T105" fmla="*/ 648 h 892"/>
              <a:gd name="T106" fmla="*/ 48 w 1248"/>
              <a:gd name="T107" fmla="*/ 674 h 892"/>
              <a:gd name="T108" fmla="*/ 46 w 1248"/>
              <a:gd name="T109" fmla="*/ 750 h 892"/>
              <a:gd name="T110" fmla="*/ 68 w 1248"/>
              <a:gd name="T111" fmla="*/ 892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48" h="892">
                <a:moveTo>
                  <a:pt x="68" y="892"/>
                </a:moveTo>
                <a:lnTo>
                  <a:pt x="878" y="892"/>
                </a:lnTo>
                <a:lnTo>
                  <a:pt x="878" y="892"/>
                </a:lnTo>
                <a:lnTo>
                  <a:pt x="888" y="868"/>
                </a:lnTo>
                <a:lnTo>
                  <a:pt x="894" y="842"/>
                </a:lnTo>
                <a:lnTo>
                  <a:pt x="898" y="814"/>
                </a:lnTo>
                <a:lnTo>
                  <a:pt x="898" y="784"/>
                </a:lnTo>
                <a:lnTo>
                  <a:pt x="898" y="784"/>
                </a:lnTo>
                <a:lnTo>
                  <a:pt x="894" y="708"/>
                </a:lnTo>
                <a:lnTo>
                  <a:pt x="894" y="678"/>
                </a:lnTo>
                <a:lnTo>
                  <a:pt x="894" y="656"/>
                </a:lnTo>
                <a:lnTo>
                  <a:pt x="898" y="638"/>
                </a:lnTo>
                <a:lnTo>
                  <a:pt x="906" y="622"/>
                </a:lnTo>
                <a:lnTo>
                  <a:pt x="916" y="610"/>
                </a:lnTo>
                <a:lnTo>
                  <a:pt x="930" y="600"/>
                </a:lnTo>
                <a:lnTo>
                  <a:pt x="930" y="600"/>
                </a:lnTo>
                <a:lnTo>
                  <a:pt x="940" y="598"/>
                </a:lnTo>
                <a:lnTo>
                  <a:pt x="950" y="596"/>
                </a:lnTo>
                <a:lnTo>
                  <a:pt x="960" y="598"/>
                </a:lnTo>
                <a:lnTo>
                  <a:pt x="972" y="600"/>
                </a:lnTo>
                <a:lnTo>
                  <a:pt x="998" y="608"/>
                </a:lnTo>
                <a:lnTo>
                  <a:pt x="1028" y="618"/>
                </a:lnTo>
                <a:lnTo>
                  <a:pt x="1062" y="628"/>
                </a:lnTo>
                <a:lnTo>
                  <a:pt x="1082" y="630"/>
                </a:lnTo>
                <a:lnTo>
                  <a:pt x="1100" y="632"/>
                </a:lnTo>
                <a:lnTo>
                  <a:pt x="1120" y="632"/>
                </a:lnTo>
                <a:lnTo>
                  <a:pt x="1142" y="630"/>
                </a:lnTo>
                <a:lnTo>
                  <a:pt x="1164" y="624"/>
                </a:lnTo>
                <a:lnTo>
                  <a:pt x="1186" y="616"/>
                </a:lnTo>
                <a:lnTo>
                  <a:pt x="1186" y="616"/>
                </a:lnTo>
                <a:lnTo>
                  <a:pt x="1198" y="612"/>
                </a:lnTo>
                <a:lnTo>
                  <a:pt x="1208" y="606"/>
                </a:lnTo>
                <a:lnTo>
                  <a:pt x="1216" y="598"/>
                </a:lnTo>
                <a:lnTo>
                  <a:pt x="1224" y="592"/>
                </a:lnTo>
                <a:lnTo>
                  <a:pt x="1230" y="584"/>
                </a:lnTo>
                <a:lnTo>
                  <a:pt x="1236" y="576"/>
                </a:lnTo>
                <a:lnTo>
                  <a:pt x="1244" y="556"/>
                </a:lnTo>
                <a:lnTo>
                  <a:pt x="1248" y="536"/>
                </a:lnTo>
                <a:lnTo>
                  <a:pt x="1248" y="516"/>
                </a:lnTo>
                <a:lnTo>
                  <a:pt x="1246" y="494"/>
                </a:lnTo>
                <a:lnTo>
                  <a:pt x="1240" y="470"/>
                </a:lnTo>
                <a:lnTo>
                  <a:pt x="1230" y="448"/>
                </a:lnTo>
                <a:lnTo>
                  <a:pt x="1220" y="426"/>
                </a:lnTo>
                <a:lnTo>
                  <a:pt x="1206" y="406"/>
                </a:lnTo>
                <a:lnTo>
                  <a:pt x="1190" y="386"/>
                </a:lnTo>
                <a:lnTo>
                  <a:pt x="1174" y="368"/>
                </a:lnTo>
                <a:lnTo>
                  <a:pt x="1156" y="352"/>
                </a:lnTo>
                <a:lnTo>
                  <a:pt x="1136" y="340"/>
                </a:lnTo>
                <a:lnTo>
                  <a:pt x="1114" y="330"/>
                </a:lnTo>
                <a:lnTo>
                  <a:pt x="1114" y="330"/>
                </a:lnTo>
                <a:lnTo>
                  <a:pt x="1094" y="322"/>
                </a:lnTo>
                <a:lnTo>
                  <a:pt x="1076" y="322"/>
                </a:lnTo>
                <a:lnTo>
                  <a:pt x="1060" y="322"/>
                </a:lnTo>
                <a:lnTo>
                  <a:pt x="1046" y="328"/>
                </a:lnTo>
                <a:lnTo>
                  <a:pt x="1032" y="336"/>
                </a:lnTo>
                <a:lnTo>
                  <a:pt x="1020" y="344"/>
                </a:lnTo>
                <a:lnTo>
                  <a:pt x="996" y="364"/>
                </a:lnTo>
                <a:lnTo>
                  <a:pt x="974" y="386"/>
                </a:lnTo>
                <a:lnTo>
                  <a:pt x="964" y="394"/>
                </a:lnTo>
                <a:lnTo>
                  <a:pt x="952" y="400"/>
                </a:lnTo>
                <a:lnTo>
                  <a:pt x="940" y="404"/>
                </a:lnTo>
                <a:lnTo>
                  <a:pt x="928" y="404"/>
                </a:lnTo>
                <a:lnTo>
                  <a:pt x="914" y="400"/>
                </a:lnTo>
                <a:lnTo>
                  <a:pt x="898" y="392"/>
                </a:lnTo>
                <a:lnTo>
                  <a:pt x="898" y="392"/>
                </a:lnTo>
                <a:lnTo>
                  <a:pt x="886" y="380"/>
                </a:lnTo>
                <a:lnTo>
                  <a:pt x="874" y="366"/>
                </a:lnTo>
                <a:lnTo>
                  <a:pt x="866" y="350"/>
                </a:lnTo>
                <a:lnTo>
                  <a:pt x="860" y="330"/>
                </a:lnTo>
                <a:lnTo>
                  <a:pt x="858" y="310"/>
                </a:lnTo>
                <a:lnTo>
                  <a:pt x="856" y="288"/>
                </a:lnTo>
                <a:lnTo>
                  <a:pt x="858" y="264"/>
                </a:lnTo>
                <a:lnTo>
                  <a:pt x="860" y="242"/>
                </a:lnTo>
                <a:lnTo>
                  <a:pt x="866" y="218"/>
                </a:lnTo>
                <a:lnTo>
                  <a:pt x="872" y="194"/>
                </a:lnTo>
                <a:lnTo>
                  <a:pt x="880" y="170"/>
                </a:lnTo>
                <a:lnTo>
                  <a:pt x="888" y="148"/>
                </a:lnTo>
                <a:lnTo>
                  <a:pt x="898" y="126"/>
                </a:lnTo>
                <a:lnTo>
                  <a:pt x="908" y="106"/>
                </a:lnTo>
                <a:lnTo>
                  <a:pt x="920" y="90"/>
                </a:lnTo>
                <a:lnTo>
                  <a:pt x="930" y="74"/>
                </a:lnTo>
                <a:lnTo>
                  <a:pt x="930" y="74"/>
                </a:lnTo>
                <a:lnTo>
                  <a:pt x="938" y="62"/>
                </a:lnTo>
                <a:lnTo>
                  <a:pt x="944" y="46"/>
                </a:lnTo>
                <a:lnTo>
                  <a:pt x="948" y="30"/>
                </a:lnTo>
                <a:lnTo>
                  <a:pt x="952" y="10"/>
                </a:lnTo>
                <a:lnTo>
                  <a:pt x="952" y="10"/>
                </a:lnTo>
                <a:lnTo>
                  <a:pt x="914" y="6"/>
                </a:lnTo>
                <a:lnTo>
                  <a:pt x="878" y="4"/>
                </a:lnTo>
                <a:lnTo>
                  <a:pt x="844" y="4"/>
                </a:lnTo>
                <a:lnTo>
                  <a:pt x="810" y="4"/>
                </a:lnTo>
                <a:lnTo>
                  <a:pt x="776" y="8"/>
                </a:lnTo>
                <a:lnTo>
                  <a:pt x="742" y="12"/>
                </a:lnTo>
                <a:lnTo>
                  <a:pt x="706" y="18"/>
                </a:lnTo>
                <a:lnTo>
                  <a:pt x="668" y="26"/>
                </a:lnTo>
                <a:lnTo>
                  <a:pt x="668" y="26"/>
                </a:lnTo>
                <a:lnTo>
                  <a:pt x="656" y="28"/>
                </a:lnTo>
                <a:lnTo>
                  <a:pt x="644" y="32"/>
                </a:lnTo>
                <a:lnTo>
                  <a:pt x="634" y="38"/>
                </a:lnTo>
                <a:lnTo>
                  <a:pt x="626" y="44"/>
                </a:lnTo>
                <a:lnTo>
                  <a:pt x="610" y="60"/>
                </a:lnTo>
                <a:lnTo>
                  <a:pt x="598" y="76"/>
                </a:lnTo>
                <a:lnTo>
                  <a:pt x="588" y="96"/>
                </a:lnTo>
                <a:lnTo>
                  <a:pt x="578" y="116"/>
                </a:lnTo>
                <a:lnTo>
                  <a:pt x="564" y="160"/>
                </a:lnTo>
                <a:lnTo>
                  <a:pt x="556" y="180"/>
                </a:lnTo>
                <a:lnTo>
                  <a:pt x="548" y="200"/>
                </a:lnTo>
                <a:lnTo>
                  <a:pt x="540" y="218"/>
                </a:lnTo>
                <a:lnTo>
                  <a:pt x="528" y="236"/>
                </a:lnTo>
                <a:lnTo>
                  <a:pt x="514" y="248"/>
                </a:lnTo>
                <a:lnTo>
                  <a:pt x="506" y="254"/>
                </a:lnTo>
                <a:lnTo>
                  <a:pt x="498" y="258"/>
                </a:lnTo>
                <a:lnTo>
                  <a:pt x="488" y="262"/>
                </a:lnTo>
                <a:lnTo>
                  <a:pt x="476" y="264"/>
                </a:lnTo>
                <a:lnTo>
                  <a:pt x="464" y="266"/>
                </a:lnTo>
                <a:lnTo>
                  <a:pt x="452" y="266"/>
                </a:lnTo>
                <a:lnTo>
                  <a:pt x="452" y="266"/>
                </a:lnTo>
                <a:lnTo>
                  <a:pt x="426" y="262"/>
                </a:lnTo>
                <a:lnTo>
                  <a:pt x="406" y="254"/>
                </a:lnTo>
                <a:lnTo>
                  <a:pt x="398" y="250"/>
                </a:lnTo>
                <a:lnTo>
                  <a:pt x="392" y="244"/>
                </a:lnTo>
                <a:lnTo>
                  <a:pt x="380" y="232"/>
                </a:lnTo>
                <a:lnTo>
                  <a:pt x="372" y="218"/>
                </a:lnTo>
                <a:lnTo>
                  <a:pt x="368" y="200"/>
                </a:lnTo>
                <a:lnTo>
                  <a:pt x="364" y="182"/>
                </a:lnTo>
                <a:lnTo>
                  <a:pt x="364" y="164"/>
                </a:lnTo>
                <a:lnTo>
                  <a:pt x="364" y="124"/>
                </a:lnTo>
                <a:lnTo>
                  <a:pt x="366" y="86"/>
                </a:lnTo>
                <a:lnTo>
                  <a:pt x="366" y="68"/>
                </a:lnTo>
                <a:lnTo>
                  <a:pt x="364" y="52"/>
                </a:lnTo>
                <a:lnTo>
                  <a:pt x="362" y="38"/>
                </a:lnTo>
                <a:lnTo>
                  <a:pt x="356" y="26"/>
                </a:lnTo>
                <a:lnTo>
                  <a:pt x="356" y="26"/>
                </a:lnTo>
                <a:lnTo>
                  <a:pt x="346" y="16"/>
                </a:lnTo>
                <a:lnTo>
                  <a:pt x="336" y="10"/>
                </a:lnTo>
                <a:lnTo>
                  <a:pt x="326" y="4"/>
                </a:lnTo>
                <a:lnTo>
                  <a:pt x="312" y="2"/>
                </a:lnTo>
                <a:lnTo>
                  <a:pt x="298" y="0"/>
                </a:lnTo>
                <a:lnTo>
                  <a:pt x="282" y="0"/>
                </a:lnTo>
                <a:lnTo>
                  <a:pt x="250" y="4"/>
                </a:lnTo>
                <a:lnTo>
                  <a:pt x="176" y="16"/>
                </a:lnTo>
                <a:lnTo>
                  <a:pt x="138" y="22"/>
                </a:lnTo>
                <a:lnTo>
                  <a:pt x="100" y="26"/>
                </a:lnTo>
                <a:lnTo>
                  <a:pt x="100" y="26"/>
                </a:lnTo>
                <a:lnTo>
                  <a:pt x="80" y="26"/>
                </a:lnTo>
                <a:lnTo>
                  <a:pt x="80" y="26"/>
                </a:lnTo>
                <a:lnTo>
                  <a:pt x="74" y="46"/>
                </a:lnTo>
                <a:lnTo>
                  <a:pt x="68" y="66"/>
                </a:lnTo>
                <a:lnTo>
                  <a:pt x="68" y="66"/>
                </a:lnTo>
                <a:lnTo>
                  <a:pt x="52" y="102"/>
                </a:lnTo>
                <a:lnTo>
                  <a:pt x="34" y="148"/>
                </a:lnTo>
                <a:lnTo>
                  <a:pt x="20" y="202"/>
                </a:lnTo>
                <a:lnTo>
                  <a:pt x="8" y="256"/>
                </a:lnTo>
                <a:lnTo>
                  <a:pt x="4" y="282"/>
                </a:lnTo>
                <a:lnTo>
                  <a:pt x="2" y="308"/>
                </a:lnTo>
                <a:lnTo>
                  <a:pt x="0" y="332"/>
                </a:lnTo>
                <a:lnTo>
                  <a:pt x="2" y="354"/>
                </a:lnTo>
                <a:lnTo>
                  <a:pt x="6" y="374"/>
                </a:lnTo>
                <a:lnTo>
                  <a:pt x="14" y="388"/>
                </a:lnTo>
                <a:lnTo>
                  <a:pt x="18" y="396"/>
                </a:lnTo>
                <a:lnTo>
                  <a:pt x="22" y="402"/>
                </a:lnTo>
                <a:lnTo>
                  <a:pt x="28" y="406"/>
                </a:lnTo>
                <a:lnTo>
                  <a:pt x="36" y="408"/>
                </a:lnTo>
                <a:lnTo>
                  <a:pt x="36" y="408"/>
                </a:lnTo>
                <a:lnTo>
                  <a:pt x="50" y="412"/>
                </a:lnTo>
                <a:lnTo>
                  <a:pt x="64" y="412"/>
                </a:lnTo>
                <a:lnTo>
                  <a:pt x="78" y="408"/>
                </a:lnTo>
                <a:lnTo>
                  <a:pt x="90" y="402"/>
                </a:lnTo>
                <a:lnTo>
                  <a:pt x="104" y="394"/>
                </a:lnTo>
                <a:lnTo>
                  <a:pt x="116" y="384"/>
                </a:lnTo>
                <a:lnTo>
                  <a:pt x="144" y="362"/>
                </a:lnTo>
                <a:lnTo>
                  <a:pt x="158" y="352"/>
                </a:lnTo>
                <a:lnTo>
                  <a:pt x="172" y="344"/>
                </a:lnTo>
                <a:lnTo>
                  <a:pt x="186" y="336"/>
                </a:lnTo>
                <a:lnTo>
                  <a:pt x="202" y="330"/>
                </a:lnTo>
                <a:lnTo>
                  <a:pt x="220" y="328"/>
                </a:lnTo>
                <a:lnTo>
                  <a:pt x="236" y="330"/>
                </a:lnTo>
                <a:lnTo>
                  <a:pt x="256" y="336"/>
                </a:lnTo>
                <a:lnTo>
                  <a:pt x="276" y="344"/>
                </a:lnTo>
                <a:lnTo>
                  <a:pt x="276" y="344"/>
                </a:lnTo>
                <a:lnTo>
                  <a:pt x="296" y="360"/>
                </a:lnTo>
                <a:lnTo>
                  <a:pt x="316" y="378"/>
                </a:lnTo>
                <a:lnTo>
                  <a:pt x="334" y="400"/>
                </a:lnTo>
                <a:lnTo>
                  <a:pt x="350" y="426"/>
                </a:lnTo>
                <a:lnTo>
                  <a:pt x="366" y="452"/>
                </a:lnTo>
                <a:lnTo>
                  <a:pt x="378" y="480"/>
                </a:lnTo>
                <a:lnTo>
                  <a:pt x="388" y="508"/>
                </a:lnTo>
                <a:lnTo>
                  <a:pt x="396" y="536"/>
                </a:lnTo>
                <a:lnTo>
                  <a:pt x="400" y="564"/>
                </a:lnTo>
                <a:lnTo>
                  <a:pt x="400" y="588"/>
                </a:lnTo>
                <a:lnTo>
                  <a:pt x="396" y="612"/>
                </a:lnTo>
                <a:lnTo>
                  <a:pt x="394" y="624"/>
                </a:lnTo>
                <a:lnTo>
                  <a:pt x="388" y="634"/>
                </a:lnTo>
                <a:lnTo>
                  <a:pt x="382" y="642"/>
                </a:lnTo>
                <a:lnTo>
                  <a:pt x="376" y="650"/>
                </a:lnTo>
                <a:lnTo>
                  <a:pt x="368" y="656"/>
                </a:lnTo>
                <a:lnTo>
                  <a:pt x="358" y="662"/>
                </a:lnTo>
                <a:lnTo>
                  <a:pt x="348" y="668"/>
                </a:lnTo>
                <a:lnTo>
                  <a:pt x="336" y="670"/>
                </a:lnTo>
                <a:lnTo>
                  <a:pt x="322" y="672"/>
                </a:lnTo>
                <a:lnTo>
                  <a:pt x="308" y="672"/>
                </a:lnTo>
                <a:lnTo>
                  <a:pt x="308" y="672"/>
                </a:lnTo>
                <a:lnTo>
                  <a:pt x="252" y="668"/>
                </a:lnTo>
                <a:lnTo>
                  <a:pt x="208" y="662"/>
                </a:lnTo>
                <a:lnTo>
                  <a:pt x="174" y="654"/>
                </a:lnTo>
                <a:lnTo>
                  <a:pt x="148" y="648"/>
                </a:lnTo>
                <a:lnTo>
                  <a:pt x="126" y="642"/>
                </a:lnTo>
                <a:lnTo>
                  <a:pt x="108" y="640"/>
                </a:lnTo>
                <a:lnTo>
                  <a:pt x="98" y="640"/>
                </a:lnTo>
                <a:lnTo>
                  <a:pt x="88" y="640"/>
                </a:lnTo>
                <a:lnTo>
                  <a:pt x="78" y="644"/>
                </a:lnTo>
                <a:lnTo>
                  <a:pt x="68" y="648"/>
                </a:lnTo>
                <a:lnTo>
                  <a:pt x="68" y="648"/>
                </a:lnTo>
                <a:lnTo>
                  <a:pt x="60" y="654"/>
                </a:lnTo>
                <a:lnTo>
                  <a:pt x="52" y="662"/>
                </a:lnTo>
                <a:lnTo>
                  <a:pt x="48" y="674"/>
                </a:lnTo>
                <a:lnTo>
                  <a:pt x="44" y="686"/>
                </a:lnTo>
                <a:lnTo>
                  <a:pt x="44" y="700"/>
                </a:lnTo>
                <a:lnTo>
                  <a:pt x="44" y="716"/>
                </a:lnTo>
                <a:lnTo>
                  <a:pt x="46" y="750"/>
                </a:lnTo>
                <a:lnTo>
                  <a:pt x="52" y="788"/>
                </a:lnTo>
                <a:lnTo>
                  <a:pt x="58" y="824"/>
                </a:lnTo>
                <a:lnTo>
                  <a:pt x="64" y="860"/>
                </a:lnTo>
                <a:lnTo>
                  <a:pt x="68" y="892"/>
                </a:lnTo>
                <a:lnTo>
                  <a:pt x="68" y="89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3513138" y="4953000"/>
            <a:ext cx="2000250" cy="1425575"/>
          </a:xfrm>
          <a:custGeom>
            <a:avLst/>
            <a:gdLst>
              <a:gd name="T0" fmla="*/ 924 w 1260"/>
              <a:gd name="T1" fmla="*/ 866 h 898"/>
              <a:gd name="T2" fmla="*/ 904 w 1260"/>
              <a:gd name="T3" fmla="*/ 722 h 898"/>
              <a:gd name="T4" fmla="*/ 912 w 1260"/>
              <a:gd name="T5" fmla="*/ 668 h 898"/>
              <a:gd name="T6" fmla="*/ 938 w 1260"/>
              <a:gd name="T7" fmla="*/ 650 h 898"/>
              <a:gd name="T8" fmla="*/ 986 w 1260"/>
              <a:gd name="T9" fmla="*/ 648 h 898"/>
              <a:gd name="T10" fmla="*/ 1112 w 1260"/>
              <a:gd name="T11" fmla="*/ 674 h 898"/>
              <a:gd name="T12" fmla="*/ 1196 w 1260"/>
              <a:gd name="T13" fmla="*/ 676 h 898"/>
              <a:gd name="T14" fmla="*/ 1236 w 1260"/>
              <a:gd name="T15" fmla="*/ 656 h 898"/>
              <a:gd name="T16" fmla="*/ 1256 w 1260"/>
              <a:gd name="T17" fmla="*/ 618 h 898"/>
              <a:gd name="T18" fmla="*/ 1248 w 1260"/>
              <a:gd name="T19" fmla="*/ 514 h 898"/>
              <a:gd name="T20" fmla="*/ 1194 w 1260"/>
              <a:gd name="T21" fmla="*/ 406 h 898"/>
              <a:gd name="T22" fmla="*/ 1136 w 1260"/>
              <a:gd name="T23" fmla="*/ 350 h 898"/>
              <a:gd name="T24" fmla="*/ 1062 w 1260"/>
              <a:gd name="T25" fmla="*/ 336 h 898"/>
              <a:gd name="T26" fmla="*/ 1004 w 1260"/>
              <a:gd name="T27" fmla="*/ 368 h 898"/>
              <a:gd name="T28" fmla="*/ 938 w 1260"/>
              <a:gd name="T29" fmla="*/ 414 h 898"/>
              <a:gd name="T30" fmla="*/ 896 w 1260"/>
              <a:gd name="T31" fmla="*/ 414 h 898"/>
              <a:gd name="T32" fmla="*/ 874 w 1260"/>
              <a:gd name="T33" fmla="*/ 394 h 898"/>
              <a:gd name="T34" fmla="*/ 862 w 1260"/>
              <a:gd name="T35" fmla="*/ 314 h 898"/>
              <a:gd name="T36" fmla="*/ 894 w 1260"/>
              <a:gd name="T37" fmla="*/ 154 h 898"/>
              <a:gd name="T38" fmla="*/ 934 w 1260"/>
              <a:gd name="T39" fmla="*/ 52 h 898"/>
              <a:gd name="T40" fmla="*/ 878 w 1260"/>
              <a:gd name="T41" fmla="*/ 22 h 898"/>
              <a:gd name="T42" fmla="*/ 758 w 1260"/>
              <a:gd name="T43" fmla="*/ 4 h 898"/>
              <a:gd name="T44" fmla="*/ 662 w 1260"/>
              <a:gd name="T45" fmla="*/ 16 h 898"/>
              <a:gd name="T46" fmla="*/ 604 w 1260"/>
              <a:gd name="T47" fmla="*/ 34 h 898"/>
              <a:gd name="T48" fmla="*/ 574 w 1260"/>
              <a:gd name="T49" fmla="*/ 64 h 898"/>
              <a:gd name="T50" fmla="*/ 574 w 1260"/>
              <a:gd name="T51" fmla="*/ 126 h 898"/>
              <a:gd name="T52" fmla="*/ 594 w 1260"/>
              <a:gd name="T53" fmla="*/ 224 h 898"/>
              <a:gd name="T54" fmla="*/ 578 w 1260"/>
              <a:gd name="T55" fmla="*/ 260 h 898"/>
              <a:gd name="T56" fmla="*/ 534 w 1260"/>
              <a:gd name="T57" fmla="*/ 286 h 898"/>
              <a:gd name="T58" fmla="*/ 472 w 1260"/>
              <a:gd name="T59" fmla="*/ 296 h 898"/>
              <a:gd name="T60" fmla="*/ 408 w 1260"/>
              <a:gd name="T61" fmla="*/ 288 h 898"/>
              <a:gd name="T62" fmla="*/ 366 w 1260"/>
              <a:gd name="T63" fmla="*/ 260 h 898"/>
              <a:gd name="T64" fmla="*/ 332 w 1260"/>
              <a:gd name="T65" fmla="*/ 194 h 898"/>
              <a:gd name="T66" fmla="*/ 304 w 1260"/>
              <a:gd name="T67" fmla="*/ 52 h 898"/>
              <a:gd name="T68" fmla="*/ 280 w 1260"/>
              <a:gd name="T69" fmla="*/ 18 h 898"/>
              <a:gd name="T70" fmla="*/ 220 w 1260"/>
              <a:gd name="T71" fmla="*/ 2 h 898"/>
              <a:gd name="T72" fmla="*/ 150 w 1260"/>
              <a:gd name="T73" fmla="*/ 4 h 898"/>
              <a:gd name="T74" fmla="*/ 36 w 1260"/>
              <a:gd name="T75" fmla="*/ 32 h 898"/>
              <a:gd name="T76" fmla="*/ 6 w 1260"/>
              <a:gd name="T77" fmla="*/ 146 h 898"/>
              <a:gd name="T78" fmla="*/ 2 w 1260"/>
              <a:gd name="T79" fmla="*/ 300 h 898"/>
              <a:gd name="T80" fmla="*/ 26 w 1260"/>
              <a:gd name="T81" fmla="*/ 396 h 898"/>
              <a:gd name="T82" fmla="*/ 58 w 1260"/>
              <a:gd name="T83" fmla="*/ 442 h 898"/>
              <a:gd name="T84" fmla="*/ 78 w 1260"/>
              <a:gd name="T85" fmla="*/ 446 h 898"/>
              <a:gd name="T86" fmla="*/ 178 w 1260"/>
              <a:gd name="T87" fmla="*/ 400 h 898"/>
              <a:gd name="T88" fmla="*/ 268 w 1260"/>
              <a:gd name="T89" fmla="*/ 382 h 898"/>
              <a:gd name="T90" fmla="*/ 314 w 1260"/>
              <a:gd name="T91" fmla="*/ 402 h 898"/>
              <a:gd name="T92" fmla="*/ 340 w 1260"/>
              <a:gd name="T93" fmla="*/ 440 h 898"/>
              <a:gd name="T94" fmla="*/ 352 w 1260"/>
              <a:gd name="T95" fmla="*/ 510 h 898"/>
              <a:gd name="T96" fmla="*/ 336 w 1260"/>
              <a:gd name="T97" fmla="*/ 598 h 898"/>
              <a:gd name="T98" fmla="*/ 288 w 1260"/>
              <a:gd name="T99" fmla="*/ 648 h 898"/>
              <a:gd name="T100" fmla="*/ 226 w 1260"/>
              <a:gd name="T101" fmla="*/ 662 h 898"/>
              <a:gd name="T102" fmla="*/ 160 w 1260"/>
              <a:gd name="T103" fmla="*/ 644 h 898"/>
              <a:gd name="T104" fmla="*/ 62 w 1260"/>
              <a:gd name="T105" fmla="*/ 630 h 898"/>
              <a:gd name="T106" fmla="*/ 28 w 1260"/>
              <a:gd name="T107" fmla="*/ 648 h 898"/>
              <a:gd name="T108" fmla="*/ 22 w 1260"/>
              <a:gd name="T109" fmla="*/ 688 h 898"/>
              <a:gd name="T110" fmla="*/ 46 w 1260"/>
              <a:gd name="T111" fmla="*/ 898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60" h="898">
                <a:moveTo>
                  <a:pt x="46" y="898"/>
                </a:moveTo>
                <a:lnTo>
                  <a:pt x="928" y="898"/>
                </a:lnTo>
                <a:lnTo>
                  <a:pt x="928" y="898"/>
                </a:lnTo>
                <a:lnTo>
                  <a:pt x="924" y="866"/>
                </a:lnTo>
                <a:lnTo>
                  <a:pt x="918" y="830"/>
                </a:lnTo>
                <a:lnTo>
                  <a:pt x="912" y="794"/>
                </a:lnTo>
                <a:lnTo>
                  <a:pt x="906" y="756"/>
                </a:lnTo>
                <a:lnTo>
                  <a:pt x="904" y="722"/>
                </a:lnTo>
                <a:lnTo>
                  <a:pt x="904" y="706"/>
                </a:lnTo>
                <a:lnTo>
                  <a:pt x="904" y="692"/>
                </a:lnTo>
                <a:lnTo>
                  <a:pt x="908" y="680"/>
                </a:lnTo>
                <a:lnTo>
                  <a:pt x="912" y="668"/>
                </a:lnTo>
                <a:lnTo>
                  <a:pt x="920" y="660"/>
                </a:lnTo>
                <a:lnTo>
                  <a:pt x="928" y="654"/>
                </a:lnTo>
                <a:lnTo>
                  <a:pt x="928" y="654"/>
                </a:lnTo>
                <a:lnTo>
                  <a:pt x="938" y="650"/>
                </a:lnTo>
                <a:lnTo>
                  <a:pt x="948" y="646"/>
                </a:lnTo>
                <a:lnTo>
                  <a:pt x="958" y="646"/>
                </a:lnTo>
                <a:lnTo>
                  <a:pt x="968" y="646"/>
                </a:lnTo>
                <a:lnTo>
                  <a:pt x="986" y="648"/>
                </a:lnTo>
                <a:lnTo>
                  <a:pt x="1008" y="654"/>
                </a:lnTo>
                <a:lnTo>
                  <a:pt x="1034" y="660"/>
                </a:lnTo>
                <a:lnTo>
                  <a:pt x="1068" y="668"/>
                </a:lnTo>
                <a:lnTo>
                  <a:pt x="1112" y="674"/>
                </a:lnTo>
                <a:lnTo>
                  <a:pt x="1168" y="678"/>
                </a:lnTo>
                <a:lnTo>
                  <a:pt x="1168" y="678"/>
                </a:lnTo>
                <a:lnTo>
                  <a:pt x="1182" y="678"/>
                </a:lnTo>
                <a:lnTo>
                  <a:pt x="1196" y="676"/>
                </a:lnTo>
                <a:lnTo>
                  <a:pt x="1208" y="674"/>
                </a:lnTo>
                <a:lnTo>
                  <a:pt x="1218" y="668"/>
                </a:lnTo>
                <a:lnTo>
                  <a:pt x="1228" y="662"/>
                </a:lnTo>
                <a:lnTo>
                  <a:pt x="1236" y="656"/>
                </a:lnTo>
                <a:lnTo>
                  <a:pt x="1242" y="648"/>
                </a:lnTo>
                <a:lnTo>
                  <a:pt x="1248" y="640"/>
                </a:lnTo>
                <a:lnTo>
                  <a:pt x="1254" y="630"/>
                </a:lnTo>
                <a:lnTo>
                  <a:pt x="1256" y="618"/>
                </a:lnTo>
                <a:lnTo>
                  <a:pt x="1260" y="594"/>
                </a:lnTo>
                <a:lnTo>
                  <a:pt x="1260" y="570"/>
                </a:lnTo>
                <a:lnTo>
                  <a:pt x="1256" y="542"/>
                </a:lnTo>
                <a:lnTo>
                  <a:pt x="1248" y="514"/>
                </a:lnTo>
                <a:lnTo>
                  <a:pt x="1238" y="486"/>
                </a:lnTo>
                <a:lnTo>
                  <a:pt x="1226" y="458"/>
                </a:lnTo>
                <a:lnTo>
                  <a:pt x="1210" y="432"/>
                </a:lnTo>
                <a:lnTo>
                  <a:pt x="1194" y="406"/>
                </a:lnTo>
                <a:lnTo>
                  <a:pt x="1176" y="384"/>
                </a:lnTo>
                <a:lnTo>
                  <a:pt x="1156" y="366"/>
                </a:lnTo>
                <a:lnTo>
                  <a:pt x="1136" y="350"/>
                </a:lnTo>
                <a:lnTo>
                  <a:pt x="1136" y="350"/>
                </a:lnTo>
                <a:lnTo>
                  <a:pt x="1116" y="342"/>
                </a:lnTo>
                <a:lnTo>
                  <a:pt x="1096" y="336"/>
                </a:lnTo>
                <a:lnTo>
                  <a:pt x="1080" y="334"/>
                </a:lnTo>
                <a:lnTo>
                  <a:pt x="1062" y="336"/>
                </a:lnTo>
                <a:lnTo>
                  <a:pt x="1046" y="342"/>
                </a:lnTo>
                <a:lnTo>
                  <a:pt x="1032" y="350"/>
                </a:lnTo>
                <a:lnTo>
                  <a:pt x="1018" y="358"/>
                </a:lnTo>
                <a:lnTo>
                  <a:pt x="1004" y="368"/>
                </a:lnTo>
                <a:lnTo>
                  <a:pt x="976" y="390"/>
                </a:lnTo>
                <a:lnTo>
                  <a:pt x="964" y="400"/>
                </a:lnTo>
                <a:lnTo>
                  <a:pt x="950" y="408"/>
                </a:lnTo>
                <a:lnTo>
                  <a:pt x="938" y="414"/>
                </a:lnTo>
                <a:lnTo>
                  <a:pt x="924" y="418"/>
                </a:lnTo>
                <a:lnTo>
                  <a:pt x="910" y="418"/>
                </a:lnTo>
                <a:lnTo>
                  <a:pt x="896" y="414"/>
                </a:lnTo>
                <a:lnTo>
                  <a:pt x="896" y="414"/>
                </a:lnTo>
                <a:lnTo>
                  <a:pt x="888" y="412"/>
                </a:lnTo>
                <a:lnTo>
                  <a:pt x="882" y="408"/>
                </a:lnTo>
                <a:lnTo>
                  <a:pt x="878" y="402"/>
                </a:lnTo>
                <a:lnTo>
                  <a:pt x="874" y="394"/>
                </a:lnTo>
                <a:lnTo>
                  <a:pt x="866" y="380"/>
                </a:lnTo>
                <a:lnTo>
                  <a:pt x="862" y="360"/>
                </a:lnTo>
                <a:lnTo>
                  <a:pt x="860" y="338"/>
                </a:lnTo>
                <a:lnTo>
                  <a:pt x="862" y="314"/>
                </a:lnTo>
                <a:lnTo>
                  <a:pt x="864" y="288"/>
                </a:lnTo>
                <a:lnTo>
                  <a:pt x="868" y="262"/>
                </a:lnTo>
                <a:lnTo>
                  <a:pt x="880" y="208"/>
                </a:lnTo>
                <a:lnTo>
                  <a:pt x="894" y="154"/>
                </a:lnTo>
                <a:lnTo>
                  <a:pt x="912" y="108"/>
                </a:lnTo>
                <a:lnTo>
                  <a:pt x="928" y="72"/>
                </a:lnTo>
                <a:lnTo>
                  <a:pt x="928" y="72"/>
                </a:lnTo>
                <a:lnTo>
                  <a:pt x="934" y="52"/>
                </a:lnTo>
                <a:lnTo>
                  <a:pt x="940" y="32"/>
                </a:lnTo>
                <a:lnTo>
                  <a:pt x="940" y="32"/>
                </a:lnTo>
                <a:lnTo>
                  <a:pt x="908" y="28"/>
                </a:lnTo>
                <a:lnTo>
                  <a:pt x="878" y="22"/>
                </a:lnTo>
                <a:lnTo>
                  <a:pt x="848" y="14"/>
                </a:lnTo>
                <a:lnTo>
                  <a:pt x="814" y="8"/>
                </a:lnTo>
                <a:lnTo>
                  <a:pt x="778" y="6"/>
                </a:lnTo>
                <a:lnTo>
                  <a:pt x="758" y="4"/>
                </a:lnTo>
                <a:lnTo>
                  <a:pt x="736" y="6"/>
                </a:lnTo>
                <a:lnTo>
                  <a:pt x="714" y="8"/>
                </a:lnTo>
                <a:lnTo>
                  <a:pt x="688" y="10"/>
                </a:lnTo>
                <a:lnTo>
                  <a:pt x="662" y="16"/>
                </a:lnTo>
                <a:lnTo>
                  <a:pt x="632" y="24"/>
                </a:lnTo>
                <a:lnTo>
                  <a:pt x="632" y="24"/>
                </a:lnTo>
                <a:lnTo>
                  <a:pt x="616" y="28"/>
                </a:lnTo>
                <a:lnTo>
                  <a:pt x="604" y="34"/>
                </a:lnTo>
                <a:lnTo>
                  <a:pt x="594" y="40"/>
                </a:lnTo>
                <a:lnTo>
                  <a:pt x="586" y="48"/>
                </a:lnTo>
                <a:lnTo>
                  <a:pt x="580" y="56"/>
                </a:lnTo>
                <a:lnTo>
                  <a:pt x="574" y="64"/>
                </a:lnTo>
                <a:lnTo>
                  <a:pt x="572" y="74"/>
                </a:lnTo>
                <a:lnTo>
                  <a:pt x="570" y="84"/>
                </a:lnTo>
                <a:lnTo>
                  <a:pt x="570" y="104"/>
                </a:lnTo>
                <a:lnTo>
                  <a:pt x="574" y="126"/>
                </a:lnTo>
                <a:lnTo>
                  <a:pt x="586" y="172"/>
                </a:lnTo>
                <a:lnTo>
                  <a:pt x="590" y="194"/>
                </a:lnTo>
                <a:lnTo>
                  <a:pt x="594" y="214"/>
                </a:lnTo>
                <a:lnTo>
                  <a:pt x="594" y="224"/>
                </a:lnTo>
                <a:lnTo>
                  <a:pt x="592" y="234"/>
                </a:lnTo>
                <a:lnTo>
                  <a:pt x="588" y="244"/>
                </a:lnTo>
                <a:lnTo>
                  <a:pt x="584" y="252"/>
                </a:lnTo>
                <a:lnTo>
                  <a:pt x="578" y="260"/>
                </a:lnTo>
                <a:lnTo>
                  <a:pt x="570" y="268"/>
                </a:lnTo>
                <a:lnTo>
                  <a:pt x="560" y="274"/>
                </a:lnTo>
                <a:lnTo>
                  <a:pt x="548" y="280"/>
                </a:lnTo>
                <a:lnTo>
                  <a:pt x="534" y="286"/>
                </a:lnTo>
                <a:lnTo>
                  <a:pt x="516" y="290"/>
                </a:lnTo>
                <a:lnTo>
                  <a:pt x="496" y="292"/>
                </a:lnTo>
                <a:lnTo>
                  <a:pt x="472" y="296"/>
                </a:lnTo>
                <a:lnTo>
                  <a:pt x="472" y="296"/>
                </a:lnTo>
                <a:lnTo>
                  <a:pt x="454" y="296"/>
                </a:lnTo>
                <a:lnTo>
                  <a:pt x="436" y="294"/>
                </a:lnTo>
                <a:lnTo>
                  <a:pt x="422" y="292"/>
                </a:lnTo>
                <a:lnTo>
                  <a:pt x="408" y="288"/>
                </a:lnTo>
                <a:lnTo>
                  <a:pt x="396" y="282"/>
                </a:lnTo>
                <a:lnTo>
                  <a:pt x="384" y="276"/>
                </a:lnTo>
                <a:lnTo>
                  <a:pt x="374" y="268"/>
                </a:lnTo>
                <a:lnTo>
                  <a:pt x="366" y="260"/>
                </a:lnTo>
                <a:lnTo>
                  <a:pt x="358" y="250"/>
                </a:lnTo>
                <a:lnTo>
                  <a:pt x="352" y="240"/>
                </a:lnTo>
                <a:lnTo>
                  <a:pt x="340" y="218"/>
                </a:lnTo>
                <a:lnTo>
                  <a:pt x="332" y="194"/>
                </a:lnTo>
                <a:lnTo>
                  <a:pt x="326" y="168"/>
                </a:lnTo>
                <a:lnTo>
                  <a:pt x="318" y="118"/>
                </a:lnTo>
                <a:lnTo>
                  <a:pt x="310" y="70"/>
                </a:lnTo>
                <a:lnTo>
                  <a:pt x="304" y="52"/>
                </a:lnTo>
                <a:lnTo>
                  <a:pt x="296" y="34"/>
                </a:lnTo>
                <a:lnTo>
                  <a:pt x="292" y="28"/>
                </a:lnTo>
                <a:lnTo>
                  <a:pt x="286" y="22"/>
                </a:lnTo>
                <a:lnTo>
                  <a:pt x="280" y="18"/>
                </a:lnTo>
                <a:lnTo>
                  <a:pt x="272" y="16"/>
                </a:lnTo>
                <a:lnTo>
                  <a:pt x="272" y="16"/>
                </a:lnTo>
                <a:lnTo>
                  <a:pt x="244" y="8"/>
                </a:lnTo>
                <a:lnTo>
                  <a:pt x="220" y="2"/>
                </a:lnTo>
                <a:lnTo>
                  <a:pt x="200" y="0"/>
                </a:lnTo>
                <a:lnTo>
                  <a:pt x="182" y="0"/>
                </a:lnTo>
                <a:lnTo>
                  <a:pt x="166" y="0"/>
                </a:lnTo>
                <a:lnTo>
                  <a:pt x="150" y="4"/>
                </a:lnTo>
                <a:lnTo>
                  <a:pt x="112" y="16"/>
                </a:lnTo>
                <a:lnTo>
                  <a:pt x="112" y="16"/>
                </a:lnTo>
                <a:lnTo>
                  <a:pt x="80" y="24"/>
                </a:lnTo>
                <a:lnTo>
                  <a:pt x="36" y="32"/>
                </a:lnTo>
                <a:lnTo>
                  <a:pt x="36" y="32"/>
                </a:lnTo>
                <a:lnTo>
                  <a:pt x="24" y="70"/>
                </a:lnTo>
                <a:lnTo>
                  <a:pt x="14" y="108"/>
                </a:lnTo>
                <a:lnTo>
                  <a:pt x="6" y="146"/>
                </a:lnTo>
                <a:lnTo>
                  <a:pt x="2" y="186"/>
                </a:lnTo>
                <a:lnTo>
                  <a:pt x="0" y="224"/>
                </a:lnTo>
                <a:lnTo>
                  <a:pt x="0" y="262"/>
                </a:lnTo>
                <a:lnTo>
                  <a:pt x="2" y="300"/>
                </a:lnTo>
                <a:lnTo>
                  <a:pt x="8" y="336"/>
                </a:lnTo>
                <a:lnTo>
                  <a:pt x="8" y="336"/>
                </a:lnTo>
                <a:lnTo>
                  <a:pt x="16" y="370"/>
                </a:lnTo>
                <a:lnTo>
                  <a:pt x="26" y="396"/>
                </a:lnTo>
                <a:lnTo>
                  <a:pt x="34" y="416"/>
                </a:lnTo>
                <a:lnTo>
                  <a:pt x="42" y="428"/>
                </a:lnTo>
                <a:lnTo>
                  <a:pt x="50" y="438"/>
                </a:lnTo>
                <a:lnTo>
                  <a:pt x="58" y="442"/>
                </a:lnTo>
                <a:lnTo>
                  <a:pt x="66" y="446"/>
                </a:lnTo>
                <a:lnTo>
                  <a:pt x="72" y="446"/>
                </a:lnTo>
                <a:lnTo>
                  <a:pt x="72" y="446"/>
                </a:lnTo>
                <a:lnTo>
                  <a:pt x="78" y="446"/>
                </a:lnTo>
                <a:lnTo>
                  <a:pt x="86" y="442"/>
                </a:lnTo>
                <a:lnTo>
                  <a:pt x="116" y="426"/>
                </a:lnTo>
                <a:lnTo>
                  <a:pt x="156" y="408"/>
                </a:lnTo>
                <a:lnTo>
                  <a:pt x="178" y="400"/>
                </a:lnTo>
                <a:lnTo>
                  <a:pt x="200" y="392"/>
                </a:lnTo>
                <a:lnTo>
                  <a:pt x="224" y="386"/>
                </a:lnTo>
                <a:lnTo>
                  <a:pt x="246" y="382"/>
                </a:lnTo>
                <a:lnTo>
                  <a:pt x="268" y="382"/>
                </a:lnTo>
                <a:lnTo>
                  <a:pt x="288" y="386"/>
                </a:lnTo>
                <a:lnTo>
                  <a:pt x="298" y="390"/>
                </a:lnTo>
                <a:lnTo>
                  <a:pt x="306" y="396"/>
                </a:lnTo>
                <a:lnTo>
                  <a:pt x="314" y="402"/>
                </a:lnTo>
                <a:lnTo>
                  <a:pt x="322" y="408"/>
                </a:lnTo>
                <a:lnTo>
                  <a:pt x="330" y="418"/>
                </a:lnTo>
                <a:lnTo>
                  <a:pt x="334" y="428"/>
                </a:lnTo>
                <a:lnTo>
                  <a:pt x="340" y="440"/>
                </a:lnTo>
                <a:lnTo>
                  <a:pt x="344" y="454"/>
                </a:lnTo>
                <a:lnTo>
                  <a:pt x="344" y="454"/>
                </a:lnTo>
                <a:lnTo>
                  <a:pt x="350" y="484"/>
                </a:lnTo>
                <a:lnTo>
                  <a:pt x="352" y="510"/>
                </a:lnTo>
                <a:lnTo>
                  <a:pt x="352" y="536"/>
                </a:lnTo>
                <a:lnTo>
                  <a:pt x="348" y="558"/>
                </a:lnTo>
                <a:lnTo>
                  <a:pt x="344" y="578"/>
                </a:lnTo>
                <a:lnTo>
                  <a:pt x="336" y="598"/>
                </a:lnTo>
                <a:lnTo>
                  <a:pt x="326" y="614"/>
                </a:lnTo>
                <a:lnTo>
                  <a:pt x="316" y="628"/>
                </a:lnTo>
                <a:lnTo>
                  <a:pt x="302" y="640"/>
                </a:lnTo>
                <a:lnTo>
                  <a:pt x="288" y="648"/>
                </a:lnTo>
                <a:lnTo>
                  <a:pt x="274" y="656"/>
                </a:lnTo>
                <a:lnTo>
                  <a:pt x="258" y="660"/>
                </a:lnTo>
                <a:lnTo>
                  <a:pt x="242" y="662"/>
                </a:lnTo>
                <a:lnTo>
                  <a:pt x="226" y="662"/>
                </a:lnTo>
                <a:lnTo>
                  <a:pt x="208" y="660"/>
                </a:lnTo>
                <a:lnTo>
                  <a:pt x="192" y="654"/>
                </a:lnTo>
                <a:lnTo>
                  <a:pt x="192" y="654"/>
                </a:lnTo>
                <a:lnTo>
                  <a:pt x="160" y="644"/>
                </a:lnTo>
                <a:lnTo>
                  <a:pt x="132" y="636"/>
                </a:lnTo>
                <a:lnTo>
                  <a:pt x="104" y="630"/>
                </a:lnTo>
                <a:lnTo>
                  <a:pt x="82" y="628"/>
                </a:lnTo>
                <a:lnTo>
                  <a:pt x="62" y="630"/>
                </a:lnTo>
                <a:lnTo>
                  <a:pt x="44" y="636"/>
                </a:lnTo>
                <a:lnTo>
                  <a:pt x="38" y="638"/>
                </a:lnTo>
                <a:lnTo>
                  <a:pt x="32" y="644"/>
                </a:lnTo>
                <a:lnTo>
                  <a:pt x="28" y="648"/>
                </a:lnTo>
                <a:lnTo>
                  <a:pt x="24" y="654"/>
                </a:lnTo>
                <a:lnTo>
                  <a:pt x="24" y="654"/>
                </a:lnTo>
                <a:lnTo>
                  <a:pt x="22" y="668"/>
                </a:lnTo>
                <a:lnTo>
                  <a:pt x="22" y="688"/>
                </a:lnTo>
                <a:lnTo>
                  <a:pt x="26" y="748"/>
                </a:lnTo>
                <a:lnTo>
                  <a:pt x="36" y="822"/>
                </a:lnTo>
                <a:lnTo>
                  <a:pt x="46" y="898"/>
                </a:lnTo>
                <a:lnTo>
                  <a:pt x="46" y="89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27475" y="278650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j-ea"/>
                <a:ea typeface="+mj-ea"/>
              </a:rPr>
              <a:t>4×4</a:t>
            </a:r>
            <a:r>
              <a:rPr lang="ja-JP" altLang="en-US" b="1" dirty="0" smtClean="0">
                <a:latin typeface="+mj-ea"/>
                <a:ea typeface="+mj-ea"/>
              </a:rPr>
              <a:t>ピース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3984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929188" y="854075"/>
            <a:ext cx="2800350" cy="3590925"/>
          </a:xfrm>
          <a:custGeom>
            <a:avLst/>
            <a:gdLst>
              <a:gd name="T0" fmla="*/ 50 w 1764"/>
              <a:gd name="T1" fmla="*/ 0 h 2262"/>
              <a:gd name="T2" fmla="*/ 118 w 1764"/>
              <a:gd name="T3" fmla="*/ 340 h 2262"/>
              <a:gd name="T4" fmla="*/ 132 w 1764"/>
              <a:gd name="T5" fmla="*/ 528 h 2262"/>
              <a:gd name="T6" fmla="*/ 130 w 1764"/>
              <a:gd name="T7" fmla="*/ 626 h 2262"/>
              <a:gd name="T8" fmla="*/ 156 w 1764"/>
              <a:gd name="T9" fmla="*/ 686 h 2262"/>
              <a:gd name="T10" fmla="*/ 210 w 1764"/>
              <a:gd name="T11" fmla="*/ 686 h 2262"/>
              <a:gd name="T12" fmla="*/ 358 w 1764"/>
              <a:gd name="T13" fmla="*/ 604 h 2262"/>
              <a:gd name="T14" fmla="*/ 518 w 1764"/>
              <a:gd name="T15" fmla="*/ 524 h 2262"/>
              <a:gd name="T16" fmla="*/ 632 w 1764"/>
              <a:gd name="T17" fmla="*/ 502 h 2262"/>
              <a:gd name="T18" fmla="*/ 748 w 1764"/>
              <a:gd name="T19" fmla="*/ 528 h 2262"/>
              <a:gd name="T20" fmla="*/ 814 w 1764"/>
              <a:gd name="T21" fmla="*/ 574 h 2262"/>
              <a:gd name="T22" fmla="*/ 876 w 1764"/>
              <a:gd name="T23" fmla="*/ 670 h 2262"/>
              <a:gd name="T24" fmla="*/ 888 w 1764"/>
              <a:gd name="T25" fmla="*/ 734 h 2262"/>
              <a:gd name="T26" fmla="*/ 876 w 1764"/>
              <a:gd name="T27" fmla="*/ 806 h 2262"/>
              <a:gd name="T28" fmla="*/ 842 w 1764"/>
              <a:gd name="T29" fmla="*/ 890 h 2262"/>
              <a:gd name="T30" fmla="*/ 776 w 1764"/>
              <a:gd name="T31" fmla="*/ 984 h 2262"/>
              <a:gd name="T32" fmla="*/ 710 w 1764"/>
              <a:gd name="T33" fmla="*/ 1054 h 2262"/>
              <a:gd name="T34" fmla="*/ 624 w 1764"/>
              <a:gd name="T35" fmla="*/ 1102 h 2262"/>
              <a:gd name="T36" fmla="*/ 530 w 1764"/>
              <a:gd name="T37" fmla="*/ 1116 h 2262"/>
              <a:gd name="T38" fmla="*/ 370 w 1764"/>
              <a:gd name="T39" fmla="*/ 1094 h 2262"/>
              <a:gd name="T40" fmla="*/ 240 w 1764"/>
              <a:gd name="T41" fmla="*/ 1076 h 2262"/>
              <a:gd name="T42" fmla="*/ 190 w 1764"/>
              <a:gd name="T43" fmla="*/ 1096 h 2262"/>
              <a:gd name="T44" fmla="*/ 166 w 1764"/>
              <a:gd name="T45" fmla="*/ 1154 h 2262"/>
              <a:gd name="T46" fmla="*/ 158 w 1764"/>
              <a:gd name="T47" fmla="*/ 1232 h 2262"/>
              <a:gd name="T48" fmla="*/ 100 w 1764"/>
              <a:gd name="T49" fmla="*/ 1422 h 2262"/>
              <a:gd name="T50" fmla="*/ 0 w 1764"/>
              <a:gd name="T51" fmla="*/ 1688 h 2262"/>
              <a:gd name="T52" fmla="*/ 190 w 1764"/>
              <a:gd name="T53" fmla="*/ 1682 h 2262"/>
              <a:gd name="T54" fmla="*/ 388 w 1764"/>
              <a:gd name="T55" fmla="*/ 1646 h 2262"/>
              <a:gd name="T56" fmla="*/ 514 w 1764"/>
              <a:gd name="T57" fmla="*/ 1642 h 2262"/>
              <a:gd name="T58" fmla="*/ 564 w 1764"/>
              <a:gd name="T59" fmla="*/ 1662 h 2262"/>
              <a:gd name="T60" fmla="*/ 598 w 1764"/>
              <a:gd name="T61" fmla="*/ 1690 h 2262"/>
              <a:gd name="T62" fmla="*/ 612 w 1764"/>
              <a:gd name="T63" fmla="*/ 1750 h 2262"/>
              <a:gd name="T64" fmla="*/ 580 w 1764"/>
              <a:gd name="T65" fmla="*/ 1892 h 2262"/>
              <a:gd name="T66" fmla="*/ 556 w 1764"/>
              <a:gd name="T67" fmla="*/ 2024 h 2262"/>
              <a:gd name="T68" fmla="*/ 572 w 1764"/>
              <a:gd name="T69" fmla="*/ 2108 h 2262"/>
              <a:gd name="T70" fmla="*/ 634 w 1764"/>
              <a:gd name="T71" fmla="*/ 2182 h 2262"/>
              <a:gd name="T72" fmla="*/ 760 w 1764"/>
              <a:gd name="T73" fmla="*/ 2236 h 2262"/>
              <a:gd name="T74" fmla="*/ 900 w 1764"/>
              <a:gd name="T75" fmla="*/ 2260 h 2262"/>
              <a:gd name="T76" fmla="*/ 1046 w 1764"/>
              <a:gd name="T77" fmla="*/ 2248 h 2262"/>
              <a:gd name="T78" fmla="*/ 1126 w 1764"/>
              <a:gd name="T79" fmla="*/ 2194 h 2262"/>
              <a:gd name="T80" fmla="*/ 1156 w 1764"/>
              <a:gd name="T81" fmla="*/ 2108 h 2262"/>
              <a:gd name="T82" fmla="*/ 1150 w 1764"/>
              <a:gd name="T83" fmla="*/ 1978 h 2262"/>
              <a:gd name="T84" fmla="*/ 1116 w 1764"/>
              <a:gd name="T85" fmla="*/ 1754 h 2262"/>
              <a:gd name="T86" fmla="*/ 1130 w 1764"/>
              <a:gd name="T87" fmla="*/ 1688 h 2262"/>
              <a:gd name="T88" fmla="*/ 1158 w 1764"/>
              <a:gd name="T89" fmla="*/ 1666 h 2262"/>
              <a:gd name="T90" fmla="*/ 1250 w 1764"/>
              <a:gd name="T91" fmla="*/ 1648 h 2262"/>
              <a:gd name="T92" fmla="*/ 1424 w 1764"/>
              <a:gd name="T93" fmla="*/ 1656 h 2262"/>
              <a:gd name="T94" fmla="*/ 1764 w 1764"/>
              <a:gd name="T95" fmla="*/ 1716 h 2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64" h="2262">
                <a:moveTo>
                  <a:pt x="1764" y="1716"/>
                </a:moveTo>
                <a:lnTo>
                  <a:pt x="1764" y="0"/>
                </a:lnTo>
                <a:lnTo>
                  <a:pt x="50" y="0"/>
                </a:lnTo>
                <a:lnTo>
                  <a:pt x="50" y="0"/>
                </a:lnTo>
                <a:lnTo>
                  <a:pt x="76" y="114"/>
                </a:lnTo>
                <a:lnTo>
                  <a:pt x="92" y="186"/>
                </a:lnTo>
                <a:lnTo>
                  <a:pt x="106" y="262"/>
                </a:lnTo>
                <a:lnTo>
                  <a:pt x="118" y="340"/>
                </a:lnTo>
                <a:lnTo>
                  <a:pt x="128" y="412"/>
                </a:lnTo>
                <a:lnTo>
                  <a:pt x="132" y="476"/>
                </a:lnTo>
                <a:lnTo>
                  <a:pt x="132" y="504"/>
                </a:lnTo>
                <a:lnTo>
                  <a:pt x="132" y="528"/>
                </a:lnTo>
                <a:lnTo>
                  <a:pt x="132" y="528"/>
                </a:lnTo>
                <a:lnTo>
                  <a:pt x="128" y="566"/>
                </a:lnTo>
                <a:lnTo>
                  <a:pt x="128" y="598"/>
                </a:lnTo>
                <a:lnTo>
                  <a:pt x="130" y="626"/>
                </a:lnTo>
                <a:lnTo>
                  <a:pt x="132" y="648"/>
                </a:lnTo>
                <a:lnTo>
                  <a:pt x="138" y="664"/>
                </a:lnTo>
                <a:lnTo>
                  <a:pt x="146" y="676"/>
                </a:lnTo>
                <a:lnTo>
                  <a:pt x="156" y="686"/>
                </a:lnTo>
                <a:lnTo>
                  <a:pt x="166" y="690"/>
                </a:lnTo>
                <a:lnTo>
                  <a:pt x="180" y="692"/>
                </a:lnTo>
                <a:lnTo>
                  <a:pt x="194" y="690"/>
                </a:lnTo>
                <a:lnTo>
                  <a:pt x="210" y="686"/>
                </a:lnTo>
                <a:lnTo>
                  <a:pt x="228" y="678"/>
                </a:lnTo>
                <a:lnTo>
                  <a:pt x="266" y="658"/>
                </a:lnTo>
                <a:lnTo>
                  <a:pt x="310" y="634"/>
                </a:lnTo>
                <a:lnTo>
                  <a:pt x="358" y="604"/>
                </a:lnTo>
                <a:lnTo>
                  <a:pt x="408" y="574"/>
                </a:lnTo>
                <a:lnTo>
                  <a:pt x="462" y="546"/>
                </a:lnTo>
                <a:lnTo>
                  <a:pt x="490" y="534"/>
                </a:lnTo>
                <a:lnTo>
                  <a:pt x="518" y="524"/>
                </a:lnTo>
                <a:lnTo>
                  <a:pt x="546" y="514"/>
                </a:lnTo>
                <a:lnTo>
                  <a:pt x="574" y="508"/>
                </a:lnTo>
                <a:lnTo>
                  <a:pt x="604" y="502"/>
                </a:lnTo>
                <a:lnTo>
                  <a:pt x="632" y="502"/>
                </a:lnTo>
                <a:lnTo>
                  <a:pt x="662" y="502"/>
                </a:lnTo>
                <a:lnTo>
                  <a:pt x="690" y="508"/>
                </a:lnTo>
                <a:lnTo>
                  <a:pt x="718" y="516"/>
                </a:lnTo>
                <a:lnTo>
                  <a:pt x="748" y="528"/>
                </a:lnTo>
                <a:lnTo>
                  <a:pt x="748" y="528"/>
                </a:lnTo>
                <a:lnTo>
                  <a:pt x="770" y="542"/>
                </a:lnTo>
                <a:lnTo>
                  <a:pt x="792" y="556"/>
                </a:lnTo>
                <a:lnTo>
                  <a:pt x="814" y="574"/>
                </a:lnTo>
                <a:lnTo>
                  <a:pt x="834" y="596"/>
                </a:lnTo>
                <a:lnTo>
                  <a:pt x="850" y="618"/>
                </a:lnTo>
                <a:lnTo>
                  <a:pt x="866" y="644"/>
                </a:lnTo>
                <a:lnTo>
                  <a:pt x="876" y="670"/>
                </a:lnTo>
                <a:lnTo>
                  <a:pt x="882" y="686"/>
                </a:lnTo>
                <a:lnTo>
                  <a:pt x="884" y="700"/>
                </a:lnTo>
                <a:lnTo>
                  <a:pt x="886" y="716"/>
                </a:lnTo>
                <a:lnTo>
                  <a:pt x="888" y="734"/>
                </a:lnTo>
                <a:lnTo>
                  <a:pt x="886" y="750"/>
                </a:lnTo>
                <a:lnTo>
                  <a:pt x="884" y="768"/>
                </a:lnTo>
                <a:lnTo>
                  <a:pt x="882" y="788"/>
                </a:lnTo>
                <a:lnTo>
                  <a:pt x="876" y="806"/>
                </a:lnTo>
                <a:lnTo>
                  <a:pt x="870" y="826"/>
                </a:lnTo>
                <a:lnTo>
                  <a:pt x="862" y="846"/>
                </a:lnTo>
                <a:lnTo>
                  <a:pt x="852" y="868"/>
                </a:lnTo>
                <a:lnTo>
                  <a:pt x="842" y="890"/>
                </a:lnTo>
                <a:lnTo>
                  <a:pt x="828" y="912"/>
                </a:lnTo>
                <a:lnTo>
                  <a:pt x="812" y="936"/>
                </a:lnTo>
                <a:lnTo>
                  <a:pt x="796" y="958"/>
                </a:lnTo>
                <a:lnTo>
                  <a:pt x="776" y="984"/>
                </a:lnTo>
                <a:lnTo>
                  <a:pt x="754" y="1008"/>
                </a:lnTo>
                <a:lnTo>
                  <a:pt x="732" y="1034"/>
                </a:lnTo>
                <a:lnTo>
                  <a:pt x="732" y="1034"/>
                </a:lnTo>
                <a:lnTo>
                  <a:pt x="710" y="1054"/>
                </a:lnTo>
                <a:lnTo>
                  <a:pt x="690" y="1070"/>
                </a:lnTo>
                <a:lnTo>
                  <a:pt x="668" y="1084"/>
                </a:lnTo>
                <a:lnTo>
                  <a:pt x="646" y="1094"/>
                </a:lnTo>
                <a:lnTo>
                  <a:pt x="624" y="1102"/>
                </a:lnTo>
                <a:lnTo>
                  <a:pt x="600" y="1108"/>
                </a:lnTo>
                <a:lnTo>
                  <a:pt x="576" y="1112"/>
                </a:lnTo>
                <a:lnTo>
                  <a:pt x="554" y="1114"/>
                </a:lnTo>
                <a:lnTo>
                  <a:pt x="530" y="1116"/>
                </a:lnTo>
                <a:lnTo>
                  <a:pt x="506" y="1116"/>
                </a:lnTo>
                <a:lnTo>
                  <a:pt x="460" y="1110"/>
                </a:lnTo>
                <a:lnTo>
                  <a:pt x="414" y="1102"/>
                </a:lnTo>
                <a:lnTo>
                  <a:pt x="370" y="1094"/>
                </a:lnTo>
                <a:lnTo>
                  <a:pt x="328" y="1086"/>
                </a:lnTo>
                <a:lnTo>
                  <a:pt x="290" y="1078"/>
                </a:lnTo>
                <a:lnTo>
                  <a:pt x="256" y="1076"/>
                </a:lnTo>
                <a:lnTo>
                  <a:pt x="240" y="1076"/>
                </a:lnTo>
                <a:lnTo>
                  <a:pt x="226" y="1078"/>
                </a:lnTo>
                <a:lnTo>
                  <a:pt x="212" y="1082"/>
                </a:lnTo>
                <a:lnTo>
                  <a:pt x="200" y="1088"/>
                </a:lnTo>
                <a:lnTo>
                  <a:pt x="190" y="1096"/>
                </a:lnTo>
                <a:lnTo>
                  <a:pt x="182" y="1106"/>
                </a:lnTo>
                <a:lnTo>
                  <a:pt x="174" y="1118"/>
                </a:lnTo>
                <a:lnTo>
                  <a:pt x="168" y="1134"/>
                </a:lnTo>
                <a:lnTo>
                  <a:pt x="166" y="1154"/>
                </a:lnTo>
                <a:lnTo>
                  <a:pt x="164" y="1176"/>
                </a:lnTo>
                <a:lnTo>
                  <a:pt x="164" y="1176"/>
                </a:lnTo>
                <a:lnTo>
                  <a:pt x="162" y="1202"/>
                </a:lnTo>
                <a:lnTo>
                  <a:pt x="158" y="1232"/>
                </a:lnTo>
                <a:lnTo>
                  <a:pt x="152" y="1262"/>
                </a:lnTo>
                <a:lnTo>
                  <a:pt x="144" y="1292"/>
                </a:lnTo>
                <a:lnTo>
                  <a:pt x="124" y="1356"/>
                </a:lnTo>
                <a:lnTo>
                  <a:pt x="100" y="1422"/>
                </a:lnTo>
                <a:lnTo>
                  <a:pt x="48" y="1556"/>
                </a:lnTo>
                <a:lnTo>
                  <a:pt x="22" y="1622"/>
                </a:lnTo>
                <a:lnTo>
                  <a:pt x="0" y="1688"/>
                </a:lnTo>
                <a:lnTo>
                  <a:pt x="0" y="1688"/>
                </a:lnTo>
                <a:lnTo>
                  <a:pt x="50" y="1690"/>
                </a:lnTo>
                <a:lnTo>
                  <a:pt x="98" y="1690"/>
                </a:lnTo>
                <a:lnTo>
                  <a:pt x="144" y="1686"/>
                </a:lnTo>
                <a:lnTo>
                  <a:pt x="190" y="1682"/>
                </a:lnTo>
                <a:lnTo>
                  <a:pt x="232" y="1674"/>
                </a:lnTo>
                <a:lnTo>
                  <a:pt x="274" y="1668"/>
                </a:lnTo>
                <a:lnTo>
                  <a:pt x="352" y="1652"/>
                </a:lnTo>
                <a:lnTo>
                  <a:pt x="388" y="1646"/>
                </a:lnTo>
                <a:lnTo>
                  <a:pt x="422" y="1640"/>
                </a:lnTo>
                <a:lnTo>
                  <a:pt x="454" y="1638"/>
                </a:lnTo>
                <a:lnTo>
                  <a:pt x="486" y="1638"/>
                </a:lnTo>
                <a:lnTo>
                  <a:pt x="514" y="1642"/>
                </a:lnTo>
                <a:lnTo>
                  <a:pt x="528" y="1644"/>
                </a:lnTo>
                <a:lnTo>
                  <a:pt x="540" y="1648"/>
                </a:lnTo>
                <a:lnTo>
                  <a:pt x="552" y="1654"/>
                </a:lnTo>
                <a:lnTo>
                  <a:pt x="564" y="1662"/>
                </a:lnTo>
                <a:lnTo>
                  <a:pt x="576" y="1670"/>
                </a:lnTo>
                <a:lnTo>
                  <a:pt x="588" y="1678"/>
                </a:lnTo>
                <a:lnTo>
                  <a:pt x="588" y="1678"/>
                </a:lnTo>
                <a:lnTo>
                  <a:pt x="598" y="1690"/>
                </a:lnTo>
                <a:lnTo>
                  <a:pt x="604" y="1704"/>
                </a:lnTo>
                <a:lnTo>
                  <a:pt x="608" y="1718"/>
                </a:lnTo>
                <a:lnTo>
                  <a:pt x="612" y="1734"/>
                </a:lnTo>
                <a:lnTo>
                  <a:pt x="612" y="1750"/>
                </a:lnTo>
                <a:lnTo>
                  <a:pt x="610" y="1768"/>
                </a:lnTo>
                <a:lnTo>
                  <a:pt x="604" y="1806"/>
                </a:lnTo>
                <a:lnTo>
                  <a:pt x="592" y="1848"/>
                </a:lnTo>
                <a:lnTo>
                  <a:pt x="580" y="1892"/>
                </a:lnTo>
                <a:lnTo>
                  <a:pt x="568" y="1936"/>
                </a:lnTo>
                <a:lnTo>
                  <a:pt x="560" y="1980"/>
                </a:lnTo>
                <a:lnTo>
                  <a:pt x="558" y="2002"/>
                </a:lnTo>
                <a:lnTo>
                  <a:pt x="556" y="2024"/>
                </a:lnTo>
                <a:lnTo>
                  <a:pt x="558" y="2046"/>
                </a:lnTo>
                <a:lnTo>
                  <a:pt x="560" y="2068"/>
                </a:lnTo>
                <a:lnTo>
                  <a:pt x="564" y="2088"/>
                </a:lnTo>
                <a:lnTo>
                  <a:pt x="572" y="2108"/>
                </a:lnTo>
                <a:lnTo>
                  <a:pt x="582" y="2128"/>
                </a:lnTo>
                <a:lnTo>
                  <a:pt x="596" y="2146"/>
                </a:lnTo>
                <a:lnTo>
                  <a:pt x="614" y="2164"/>
                </a:lnTo>
                <a:lnTo>
                  <a:pt x="634" y="2182"/>
                </a:lnTo>
                <a:lnTo>
                  <a:pt x="658" y="2196"/>
                </a:lnTo>
                <a:lnTo>
                  <a:pt x="688" y="2212"/>
                </a:lnTo>
                <a:lnTo>
                  <a:pt x="722" y="2224"/>
                </a:lnTo>
                <a:lnTo>
                  <a:pt x="760" y="2236"/>
                </a:lnTo>
                <a:lnTo>
                  <a:pt x="802" y="2246"/>
                </a:lnTo>
                <a:lnTo>
                  <a:pt x="850" y="2254"/>
                </a:lnTo>
                <a:lnTo>
                  <a:pt x="850" y="2254"/>
                </a:lnTo>
                <a:lnTo>
                  <a:pt x="900" y="2260"/>
                </a:lnTo>
                <a:lnTo>
                  <a:pt x="942" y="2262"/>
                </a:lnTo>
                <a:lnTo>
                  <a:pt x="982" y="2260"/>
                </a:lnTo>
                <a:lnTo>
                  <a:pt x="1016" y="2256"/>
                </a:lnTo>
                <a:lnTo>
                  <a:pt x="1046" y="2248"/>
                </a:lnTo>
                <a:lnTo>
                  <a:pt x="1070" y="2238"/>
                </a:lnTo>
                <a:lnTo>
                  <a:pt x="1092" y="2226"/>
                </a:lnTo>
                <a:lnTo>
                  <a:pt x="1110" y="2212"/>
                </a:lnTo>
                <a:lnTo>
                  <a:pt x="1126" y="2194"/>
                </a:lnTo>
                <a:lnTo>
                  <a:pt x="1136" y="2176"/>
                </a:lnTo>
                <a:lnTo>
                  <a:pt x="1146" y="2154"/>
                </a:lnTo>
                <a:lnTo>
                  <a:pt x="1152" y="2132"/>
                </a:lnTo>
                <a:lnTo>
                  <a:pt x="1156" y="2108"/>
                </a:lnTo>
                <a:lnTo>
                  <a:pt x="1158" y="2084"/>
                </a:lnTo>
                <a:lnTo>
                  <a:pt x="1158" y="2058"/>
                </a:lnTo>
                <a:lnTo>
                  <a:pt x="1156" y="2032"/>
                </a:lnTo>
                <a:lnTo>
                  <a:pt x="1150" y="1978"/>
                </a:lnTo>
                <a:lnTo>
                  <a:pt x="1142" y="1924"/>
                </a:lnTo>
                <a:lnTo>
                  <a:pt x="1122" y="1820"/>
                </a:lnTo>
                <a:lnTo>
                  <a:pt x="1116" y="1774"/>
                </a:lnTo>
                <a:lnTo>
                  <a:pt x="1116" y="1754"/>
                </a:lnTo>
                <a:lnTo>
                  <a:pt x="1116" y="1734"/>
                </a:lnTo>
                <a:lnTo>
                  <a:pt x="1118" y="1716"/>
                </a:lnTo>
                <a:lnTo>
                  <a:pt x="1122" y="1702"/>
                </a:lnTo>
                <a:lnTo>
                  <a:pt x="1130" y="1688"/>
                </a:lnTo>
                <a:lnTo>
                  <a:pt x="1138" y="1678"/>
                </a:lnTo>
                <a:lnTo>
                  <a:pt x="1138" y="1678"/>
                </a:lnTo>
                <a:lnTo>
                  <a:pt x="1148" y="1672"/>
                </a:lnTo>
                <a:lnTo>
                  <a:pt x="1158" y="1666"/>
                </a:lnTo>
                <a:lnTo>
                  <a:pt x="1170" y="1662"/>
                </a:lnTo>
                <a:lnTo>
                  <a:pt x="1184" y="1658"/>
                </a:lnTo>
                <a:lnTo>
                  <a:pt x="1216" y="1652"/>
                </a:lnTo>
                <a:lnTo>
                  <a:pt x="1250" y="1648"/>
                </a:lnTo>
                <a:lnTo>
                  <a:pt x="1290" y="1646"/>
                </a:lnTo>
                <a:lnTo>
                  <a:pt x="1332" y="1648"/>
                </a:lnTo>
                <a:lnTo>
                  <a:pt x="1376" y="1650"/>
                </a:lnTo>
                <a:lnTo>
                  <a:pt x="1424" y="1656"/>
                </a:lnTo>
                <a:lnTo>
                  <a:pt x="1518" y="1668"/>
                </a:lnTo>
                <a:lnTo>
                  <a:pt x="1610" y="1684"/>
                </a:lnTo>
                <a:lnTo>
                  <a:pt x="1694" y="1700"/>
                </a:lnTo>
                <a:lnTo>
                  <a:pt x="1764" y="1716"/>
                </a:lnTo>
                <a:lnTo>
                  <a:pt x="1764" y="171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205038" y="854075"/>
            <a:ext cx="4133850" cy="2863850"/>
          </a:xfrm>
          <a:custGeom>
            <a:avLst/>
            <a:gdLst>
              <a:gd name="T0" fmla="*/ 40 w 2604"/>
              <a:gd name="T1" fmla="*/ 1768 h 1804"/>
              <a:gd name="T2" fmla="*/ 264 w 2604"/>
              <a:gd name="T3" fmla="*/ 1768 h 1804"/>
              <a:gd name="T4" fmla="*/ 372 w 2604"/>
              <a:gd name="T5" fmla="*/ 1746 h 1804"/>
              <a:gd name="T6" fmla="*/ 428 w 2604"/>
              <a:gd name="T7" fmla="*/ 1718 h 1804"/>
              <a:gd name="T8" fmla="*/ 460 w 2604"/>
              <a:gd name="T9" fmla="*/ 1650 h 1804"/>
              <a:gd name="T10" fmla="*/ 484 w 2604"/>
              <a:gd name="T11" fmla="*/ 1458 h 1804"/>
              <a:gd name="T12" fmla="*/ 510 w 2604"/>
              <a:gd name="T13" fmla="*/ 1282 h 1804"/>
              <a:gd name="T14" fmla="*/ 552 w 2604"/>
              <a:gd name="T15" fmla="*/ 1192 h 1804"/>
              <a:gd name="T16" fmla="*/ 626 w 2604"/>
              <a:gd name="T17" fmla="*/ 1146 h 1804"/>
              <a:gd name="T18" fmla="*/ 744 w 2604"/>
              <a:gd name="T19" fmla="*/ 1162 h 1804"/>
              <a:gd name="T20" fmla="*/ 864 w 2604"/>
              <a:gd name="T21" fmla="*/ 1224 h 1804"/>
              <a:gd name="T22" fmla="*/ 962 w 2604"/>
              <a:gd name="T23" fmla="*/ 1318 h 1804"/>
              <a:gd name="T24" fmla="*/ 982 w 2604"/>
              <a:gd name="T25" fmla="*/ 1408 h 1804"/>
              <a:gd name="T26" fmla="*/ 946 w 2604"/>
              <a:gd name="T27" fmla="*/ 1492 h 1804"/>
              <a:gd name="T28" fmla="*/ 816 w 2604"/>
              <a:gd name="T29" fmla="*/ 1658 h 1804"/>
              <a:gd name="T30" fmla="*/ 794 w 2604"/>
              <a:gd name="T31" fmla="*/ 1716 h 1804"/>
              <a:gd name="T32" fmla="*/ 836 w 2604"/>
              <a:gd name="T33" fmla="*/ 1764 h 1804"/>
              <a:gd name="T34" fmla="*/ 920 w 2604"/>
              <a:gd name="T35" fmla="*/ 1790 h 1804"/>
              <a:gd name="T36" fmla="*/ 1034 w 2604"/>
              <a:gd name="T37" fmla="*/ 1804 h 1804"/>
              <a:gd name="T38" fmla="*/ 1156 w 2604"/>
              <a:gd name="T39" fmla="*/ 1788 h 1804"/>
              <a:gd name="T40" fmla="*/ 1364 w 2604"/>
              <a:gd name="T41" fmla="*/ 1710 h 1804"/>
              <a:gd name="T42" fmla="*/ 1518 w 2604"/>
              <a:gd name="T43" fmla="*/ 1672 h 1804"/>
              <a:gd name="T44" fmla="*/ 1620 w 2604"/>
              <a:gd name="T45" fmla="*/ 1674 h 1804"/>
              <a:gd name="T46" fmla="*/ 1716 w 2604"/>
              <a:gd name="T47" fmla="*/ 1688 h 1804"/>
              <a:gd name="T48" fmla="*/ 1816 w 2604"/>
              <a:gd name="T49" fmla="*/ 1422 h 1804"/>
              <a:gd name="T50" fmla="*/ 1874 w 2604"/>
              <a:gd name="T51" fmla="*/ 1232 h 1804"/>
              <a:gd name="T52" fmla="*/ 1882 w 2604"/>
              <a:gd name="T53" fmla="*/ 1154 h 1804"/>
              <a:gd name="T54" fmla="*/ 1906 w 2604"/>
              <a:gd name="T55" fmla="*/ 1096 h 1804"/>
              <a:gd name="T56" fmla="*/ 1956 w 2604"/>
              <a:gd name="T57" fmla="*/ 1076 h 1804"/>
              <a:gd name="T58" fmla="*/ 2086 w 2604"/>
              <a:gd name="T59" fmla="*/ 1094 h 1804"/>
              <a:gd name="T60" fmla="*/ 2246 w 2604"/>
              <a:gd name="T61" fmla="*/ 1116 h 1804"/>
              <a:gd name="T62" fmla="*/ 2340 w 2604"/>
              <a:gd name="T63" fmla="*/ 1102 h 1804"/>
              <a:gd name="T64" fmla="*/ 2426 w 2604"/>
              <a:gd name="T65" fmla="*/ 1054 h 1804"/>
              <a:gd name="T66" fmla="*/ 2492 w 2604"/>
              <a:gd name="T67" fmla="*/ 984 h 1804"/>
              <a:gd name="T68" fmla="*/ 2558 w 2604"/>
              <a:gd name="T69" fmla="*/ 890 h 1804"/>
              <a:gd name="T70" fmla="*/ 2592 w 2604"/>
              <a:gd name="T71" fmla="*/ 806 h 1804"/>
              <a:gd name="T72" fmla="*/ 2604 w 2604"/>
              <a:gd name="T73" fmla="*/ 734 h 1804"/>
              <a:gd name="T74" fmla="*/ 2592 w 2604"/>
              <a:gd name="T75" fmla="*/ 670 h 1804"/>
              <a:gd name="T76" fmla="*/ 2530 w 2604"/>
              <a:gd name="T77" fmla="*/ 574 h 1804"/>
              <a:gd name="T78" fmla="*/ 2464 w 2604"/>
              <a:gd name="T79" fmla="*/ 528 h 1804"/>
              <a:gd name="T80" fmla="*/ 2348 w 2604"/>
              <a:gd name="T81" fmla="*/ 502 h 1804"/>
              <a:gd name="T82" fmla="*/ 2234 w 2604"/>
              <a:gd name="T83" fmla="*/ 524 h 1804"/>
              <a:gd name="T84" fmla="*/ 2074 w 2604"/>
              <a:gd name="T85" fmla="*/ 604 h 1804"/>
              <a:gd name="T86" fmla="*/ 1926 w 2604"/>
              <a:gd name="T87" fmla="*/ 686 h 1804"/>
              <a:gd name="T88" fmla="*/ 1872 w 2604"/>
              <a:gd name="T89" fmla="*/ 686 h 1804"/>
              <a:gd name="T90" fmla="*/ 1846 w 2604"/>
              <a:gd name="T91" fmla="*/ 626 h 1804"/>
              <a:gd name="T92" fmla="*/ 1848 w 2604"/>
              <a:gd name="T93" fmla="*/ 528 h 1804"/>
              <a:gd name="T94" fmla="*/ 1834 w 2604"/>
              <a:gd name="T95" fmla="*/ 340 h 1804"/>
              <a:gd name="T96" fmla="*/ 1766 w 2604"/>
              <a:gd name="T97" fmla="*/ 0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604" h="1804">
                <a:moveTo>
                  <a:pt x="0" y="0"/>
                </a:moveTo>
                <a:lnTo>
                  <a:pt x="0" y="1764"/>
                </a:lnTo>
                <a:lnTo>
                  <a:pt x="0" y="1764"/>
                </a:lnTo>
                <a:lnTo>
                  <a:pt x="40" y="1768"/>
                </a:lnTo>
                <a:lnTo>
                  <a:pt x="90" y="1770"/>
                </a:lnTo>
                <a:lnTo>
                  <a:pt x="146" y="1772"/>
                </a:lnTo>
                <a:lnTo>
                  <a:pt x="204" y="1772"/>
                </a:lnTo>
                <a:lnTo>
                  <a:pt x="264" y="1768"/>
                </a:lnTo>
                <a:lnTo>
                  <a:pt x="292" y="1764"/>
                </a:lnTo>
                <a:lnTo>
                  <a:pt x="320" y="1760"/>
                </a:lnTo>
                <a:lnTo>
                  <a:pt x="346" y="1754"/>
                </a:lnTo>
                <a:lnTo>
                  <a:pt x="372" y="1746"/>
                </a:lnTo>
                <a:lnTo>
                  <a:pt x="396" y="1738"/>
                </a:lnTo>
                <a:lnTo>
                  <a:pt x="416" y="1726"/>
                </a:lnTo>
                <a:lnTo>
                  <a:pt x="416" y="1726"/>
                </a:lnTo>
                <a:lnTo>
                  <a:pt x="428" y="1718"/>
                </a:lnTo>
                <a:lnTo>
                  <a:pt x="438" y="1704"/>
                </a:lnTo>
                <a:lnTo>
                  <a:pt x="448" y="1688"/>
                </a:lnTo>
                <a:lnTo>
                  <a:pt x="454" y="1670"/>
                </a:lnTo>
                <a:lnTo>
                  <a:pt x="460" y="1650"/>
                </a:lnTo>
                <a:lnTo>
                  <a:pt x="466" y="1626"/>
                </a:lnTo>
                <a:lnTo>
                  <a:pt x="474" y="1574"/>
                </a:lnTo>
                <a:lnTo>
                  <a:pt x="478" y="1518"/>
                </a:lnTo>
                <a:lnTo>
                  <a:pt x="484" y="1458"/>
                </a:lnTo>
                <a:lnTo>
                  <a:pt x="490" y="1396"/>
                </a:lnTo>
                <a:lnTo>
                  <a:pt x="498" y="1338"/>
                </a:lnTo>
                <a:lnTo>
                  <a:pt x="504" y="1308"/>
                </a:lnTo>
                <a:lnTo>
                  <a:pt x="510" y="1282"/>
                </a:lnTo>
                <a:lnTo>
                  <a:pt x="518" y="1256"/>
                </a:lnTo>
                <a:lnTo>
                  <a:pt x="526" y="1232"/>
                </a:lnTo>
                <a:lnTo>
                  <a:pt x="538" y="1212"/>
                </a:lnTo>
                <a:lnTo>
                  <a:pt x="552" y="1192"/>
                </a:lnTo>
                <a:lnTo>
                  <a:pt x="566" y="1176"/>
                </a:lnTo>
                <a:lnTo>
                  <a:pt x="584" y="1162"/>
                </a:lnTo>
                <a:lnTo>
                  <a:pt x="604" y="1152"/>
                </a:lnTo>
                <a:lnTo>
                  <a:pt x="626" y="1146"/>
                </a:lnTo>
                <a:lnTo>
                  <a:pt x="650" y="1144"/>
                </a:lnTo>
                <a:lnTo>
                  <a:pt x="678" y="1146"/>
                </a:lnTo>
                <a:lnTo>
                  <a:pt x="710" y="1152"/>
                </a:lnTo>
                <a:lnTo>
                  <a:pt x="744" y="1162"/>
                </a:lnTo>
                <a:lnTo>
                  <a:pt x="782" y="1178"/>
                </a:lnTo>
                <a:lnTo>
                  <a:pt x="824" y="1200"/>
                </a:lnTo>
                <a:lnTo>
                  <a:pt x="824" y="1200"/>
                </a:lnTo>
                <a:lnTo>
                  <a:pt x="864" y="1224"/>
                </a:lnTo>
                <a:lnTo>
                  <a:pt x="898" y="1246"/>
                </a:lnTo>
                <a:lnTo>
                  <a:pt x="926" y="1270"/>
                </a:lnTo>
                <a:lnTo>
                  <a:pt x="946" y="1294"/>
                </a:lnTo>
                <a:lnTo>
                  <a:pt x="962" y="1318"/>
                </a:lnTo>
                <a:lnTo>
                  <a:pt x="974" y="1340"/>
                </a:lnTo>
                <a:lnTo>
                  <a:pt x="980" y="1362"/>
                </a:lnTo>
                <a:lnTo>
                  <a:pt x="982" y="1386"/>
                </a:lnTo>
                <a:lnTo>
                  <a:pt x="982" y="1408"/>
                </a:lnTo>
                <a:lnTo>
                  <a:pt x="976" y="1430"/>
                </a:lnTo>
                <a:lnTo>
                  <a:pt x="968" y="1450"/>
                </a:lnTo>
                <a:lnTo>
                  <a:pt x="958" y="1472"/>
                </a:lnTo>
                <a:lnTo>
                  <a:pt x="946" y="1492"/>
                </a:lnTo>
                <a:lnTo>
                  <a:pt x="932" y="1512"/>
                </a:lnTo>
                <a:lnTo>
                  <a:pt x="902" y="1552"/>
                </a:lnTo>
                <a:lnTo>
                  <a:pt x="840" y="1624"/>
                </a:lnTo>
                <a:lnTo>
                  <a:pt x="816" y="1658"/>
                </a:lnTo>
                <a:lnTo>
                  <a:pt x="806" y="1674"/>
                </a:lnTo>
                <a:lnTo>
                  <a:pt x="798" y="1688"/>
                </a:lnTo>
                <a:lnTo>
                  <a:pt x="796" y="1702"/>
                </a:lnTo>
                <a:lnTo>
                  <a:pt x="794" y="1716"/>
                </a:lnTo>
                <a:lnTo>
                  <a:pt x="798" y="1728"/>
                </a:lnTo>
                <a:lnTo>
                  <a:pt x="806" y="1742"/>
                </a:lnTo>
                <a:lnTo>
                  <a:pt x="818" y="1752"/>
                </a:lnTo>
                <a:lnTo>
                  <a:pt x="836" y="1764"/>
                </a:lnTo>
                <a:lnTo>
                  <a:pt x="860" y="1774"/>
                </a:lnTo>
                <a:lnTo>
                  <a:pt x="888" y="1782"/>
                </a:lnTo>
                <a:lnTo>
                  <a:pt x="888" y="1782"/>
                </a:lnTo>
                <a:lnTo>
                  <a:pt x="920" y="1790"/>
                </a:lnTo>
                <a:lnTo>
                  <a:pt x="950" y="1796"/>
                </a:lnTo>
                <a:lnTo>
                  <a:pt x="980" y="1800"/>
                </a:lnTo>
                <a:lnTo>
                  <a:pt x="1008" y="1802"/>
                </a:lnTo>
                <a:lnTo>
                  <a:pt x="1034" y="1804"/>
                </a:lnTo>
                <a:lnTo>
                  <a:pt x="1060" y="1802"/>
                </a:lnTo>
                <a:lnTo>
                  <a:pt x="1084" y="1800"/>
                </a:lnTo>
                <a:lnTo>
                  <a:pt x="1110" y="1798"/>
                </a:lnTo>
                <a:lnTo>
                  <a:pt x="1156" y="1788"/>
                </a:lnTo>
                <a:lnTo>
                  <a:pt x="1200" y="1776"/>
                </a:lnTo>
                <a:lnTo>
                  <a:pt x="1242" y="1760"/>
                </a:lnTo>
                <a:lnTo>
                  <a:pt x="1282" y="1744"/>
                </a:lnTo>
                <a:lnTo>
                  <a:pt x="1364" y="1710"/>
                </a:lnTo>
                <a:lnTo>
                  <a:pt x="1406" y="1696"/>
                </a:lnTo>
                <a:lnTo>
                  <a:pt x="1450" y="1684"/>
                </a:lnTo>
                <a:lnTo>
                  <a:pt x="1494" y="1674"/>
                </a:lnTo>
                <a:lnTo>
                  <a:pt x="1518" y="1672"/>
                </a:lnTo>
                <a:lnTo>
                  <a:pt x="1542" y="1670"/>
                </a:lnTo>
                <a:lnTo>
                  <a:pt x="1566" y="1670"/>
                </a:lnTo>
                <a:lnTo>
                  <a:pt x="1592" y="1672"/>
                </a:lnTo>
                <a:lnTo>
                  <a:pt x="1620" y="1674"/>
                </a:lnTo>
                <a:lnTo>
                  <a:pt x="1648" y="1678"/>
                </a:lnTo>
                <a:lnTo>
                  <a:pt x="1648" y="1678"/>
                </a:lnTo>
                <a:lnTo>
                  <a:pt x="1682" y="1684"/>
                </a:lnTo>
                <a:lnTo>
                  <a:pt x="1716" y="1688"/>
                </a:lnTo>
                <a:lnTo>
                  <a:pt x="1716" y="1688"/>
                </a:lnTo>
                <a:lnTo>
                  <a:pt x="1738" y="1622"/>
                </a:lnTo>
                <a:lnTo>
                  <a:pt x="1764" y="1556"/>
                </a:lnTo>
                <a:lnTo>
                  <a:pt x="1816" y="1422"/>
                </a:lnTo>
                <a:lnTo>
                  <a:pt x="1840" y="1356"/>
                </a:lnTo>
                <a:lnTo>
                  <a:pt x="1860" y="1292"/>
                </a:lnTo>
                <a:lnTo>
                  <a:pt x="1868" y="1262"/>
                </a:lnTo>
                <a:lnTo>
                  <a:pt x="1874" y="1232"/>
                </a:lnTo>
                <a:lnTo>
                  <a:pt x="1878" y="1202"/>
                </a:lnTo>
                <a:lnTo>
                  <a:pt x="1880" y="1176"/>
                </a:lnTo>
                <a:lnTo>
                  <a:pt x="1880" y="1176"/>
                </a:lnTo>
                <a:lnTo>
                  <a:pt x="1882" y="1154"/>
                </a:lnTo>
                <a:lnTo>
                  <a:pt x="1884" y="1134"/>
                </a:lnTo>
                <a:lnTo>
                  <a:pt x="1890" y="1118"/>
                </a:lnTo>
                <a:lnTo>
                  <a:pt x="1898" y="1106"/>
                </a:lnTo>
                <a:lnTo>
                  <a:pt x="1906" y="1096"/>
                </a:lnTo>
                <a:lnTo>
                  <a:pt x="1916" y="1088"/>
                </a:lnTo>
                <a:lnTo>
                  <a:pt x="1928" y="1082"/>
                </a:lnTo>
                <a:lnTo>
                  <a:pt x="1942" y="1078"/>
                </a:lnTo>
                <a:lnTo>
                  <a:pt x="1956" y="1076"/>
                </a:lnTo>
                <a:lnTo>
                  <a:pt x="1972" y="1076"/>
                </a:lnTo>
                <a:lnTo>
                  <a:pt x="2006" y="1078"/>
                </a:lnTo>
                <a:lnTo>
                  <a:pt x="2044" y="1086"/>
                </a:lnTo>
                <a:lnTo>
                  <a:pt x="2086" y="1094"/>
                </a:lnTo>
                <a:lnTo>
                  <a:pt x="2130" y="1102"/>
                </a:lnTo>
                <a:lnTo>
                  <a:pt x="2176" y="1110"/>
                </a:lnTo>
                <a:lnTo>
                  <a:pt x="2222" y="1116"/>
                </a:lnTo>
                <a:lnTo>
                  <a:pt x="2246" y="1116"/>
                </a:lnTo>
                <a:lnTo>
                  <a:pt x="2270" y="1114"/>
                </a:lnTo>
                <a:lnTo>
                  <a:pt x="2292" y="1112"/>
                </a:lnTo>
                <a:lnTo>
                  <a:pt x="2316" y="1108"/>
                </a:lnTo>
                <a:lnTo>
                  <a:pt x="2340" y="1102"/>
                </a:lnTo>
                <a:lnTo>
                  <a:pt x="2362" y="1094"/>
                </a:lnTo>
                <a:lnTo>
                  <a:pt x="2384" y="1084"/>
                </a:lnTo>
                <a:lnTo>
                  <a:pt x="2406" y="1070"/>
                </a:lnTo>
                <a:lnTo>
                  <a:pt x="2426" y="1054"/>
                </a:lnTo>
                <a:lnTo>
                  <a:pt x="2448" y="1034"/>
                </a:lnTo>
                <a:lnTo>
                  <a:pt x="2448" y="1034"/>
                </a:lnTo>
                <a:lnTo>
                  <a:pt x="2470" y="1008"/>
                </a:lnTo>
                <a:lnTo>
                  <a:pt x="2492" y="984"/>
                </a:lnTo>
                <a:lnTo>
                  <a:pt x="2512" y="958"/>
                </a:lnTo>
                <a:lnTo>
                  <a:pt x="2528" y="936"/>
                </a:lnTo>
                <a:lnTo>
                  <a:pt x="2544" y="912"/>
                </a:lnTo>
                <a:lnTo>
                  <a:pt x="2558" y="890"/>
                </a:lnTo>
                <a:lnTo>
                  <a:pt x="2568" y="868"/>
                </a:lnTo>
                <a:lnTo>
                  <a:pt x="2578" y="846"/>
                </a:lnTo>
                <a:lnTo>
                  <a:pt x="2586" y="826"/>
                </a:lnTo>
                <a:lnTo>
                  <a:pt x="2592" y="806"/>
                </a:lnTo>
                <a:lnTo>
                  <a:pt x="2598" y="788"/>
                </a:lnTo>
                <a:lnTo>
                  <a:pt x="2600" y="768"/>
                </a:lnTo>
                <a:lnTo>
                  <a:pt x="2602" y="750"/>
                </a:lnTo>
                <a:lnTo>
                  <a:pt x="2604" y="734"/>
                </a:lnTo>
                <a:lnTo>
                  <a:pt x="2602" y="716"/>
                </a:lnTo>
                <a:lnTo>
                  <a:pt x="2600" y="700"/>
                </a:lnTo>
                <a:lnTo>
                  <a:pt x="2598" y="686"/>
                </a:lnTo>
                <a:lnTo>
                  <a:pt x="2592" y="670"/>
                </a:lnTo>
                <a:lnTo>
                  <a:pt x="2582" y="644"/>
                </a:lnTo>
                <a:lnTo>
                  <a:pt x="2566" y="618"/>
                </a:lnTo>
                <a:lnTo>
                  <a:pt x="2550" y="596"/>
                </a:lnTo>
                <a:lnTo>
                  <a:pt x="2530" y="574"/>
                </a:lnTo>
                <a:lnTo>
                  <a:pt x="2508" y="556"/>
                </a:lnTo>
                <a:lnTo>
                  <a:pt x="2486" y="542"/>
                </a:lnTo>
                <a:lnTo>
                  <a:pt x="2464" y="528"/>
                </a:lnTo>
                <a:lnTo>
                  <a:pt x="2464" y="528"/>
                </a:lnTo>
                <a:lnTo>
                  <a:pt x="2434" y="516"/>
                </a:lnTo>
                <a:lnTo>
                  <a:pt x="2406" y="508"/>
                </a:lnTo>
                <a:lnTo>
                  <a:pt x="2378" y="502"/>
                </a:lnTo>
                <a:lnTo>
                  <a:pt x="2348" y="502"/>
                </a:lnTo>
                <a:lnTo>
                  <a:pt x="2320" y="502"/>
                </a:lnTo>
                <a:lnTo>
                  <a:pt x="2290" y="508"/>
                </a:lnTo>
                <a:lnTo>
                  <a:pt x="2262" y="514"/>
                </a:lnTo>
                <a:lnTo>
                  <a:pt x="2234" y="524"/>
                </a:lnTo>
                <a:lnTo>
                  <a:pt x="2206" y="534"/>
                </a:lnTo>
                <a:lnTo>
                  <a:pt x="2178" y="546"/>
                </a:lnTo>
                <a:lnTo>
                  <a:pt x="2124" y="574"/>
                </a:lnTo>
                <a:lnTo>
                  <a:pt x="2074" y="604"/>
                </a:lnTo>
                <a:lnTo>
                  <a:pt x="2026" y="634"/>
                </a:lnTo>
                <a:lnTo>
                  <a:pt x="1982" y="658"/>
                </a:lnTo>
                <a:lnTo>
                  <a:pt x="1944" y="678"/>
                </a:lnTo>
                <a:lnTo>
                  <a:pt x="1926" y="686"/>
                </a:lnTo>
                <a:lnTo>
                  <a:pt x="1910" y="690"/>
                </a:lnTo>
                <a:lnTo>
                  <a:pt x="1896" y="692"/>
                </a:lnTo>
                <a:lnTo>
                  <a:pt x="1882" y="690"/>
                </a:lnTo>
                <a:lnTo>
                  <a:pt x="1872" y="686"/>
                </a:lnTo>
                <a:lnTo>
                  <a:pt x="1862" y="676"/>
                </a:lnTo>
                <a:lnTo>
                  <a:pt x="1854" y="664"/>
                </a:lnTo>
                <a:lnTo>
                  <a:pt x="1848" y="648"/>
                </a:lnTo>
                <a:lnTo>
                  <a:pt x="1846" y="626"/>
                </a:lnTo>
                <a:lnTo>
                  <a:pt x="1844" y="598"/>
                </a:lnTo>
                <a:lnTo>
                  <a:pt x="1844" y="566"/>
                </a:lnTo>
                <a:lnTo>
                  <a:pt x="1848" y="528"/>
                </a:lnTo>
                <a:lnTo>
                  <a:pt x="1848" y="528"/>
                </a:lnTo>
                <a:lnTo>
                  <a:pt x="1848" y="504"/>
                </a:lnTo>
                <a:lnTo>
                  <a:pt x="1848" y="476"/>
                </a:lnTo>
                <a:lnTo>
                  <a:pt x="1844" y="412"/>
                </a:lnTo>
                <a:lnTo>
                  <a:pt x="1834" y="340"/>
                </a:lnTo>
                <a:lnTo>
                  <a:pt x="1822" y="262"/>
                </a:lnTo>
                <a:lnTo>
                  <a:pt x="1808" y="186"/>
                </a:lnTo>
                <a:lnTo>
                  <a:pt x="1792" y="114"/>
                </a:lnTo>
                <a:lnTo>
                  <a:pt x="176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205038" y="2670175"/>
            <a:ext cx="3092450" cy="3708400"/>
          </a:xfrm>
          <a:custGeom>
            <a:avLst/>
            <a:gdLst>
              <a:gd name="T0" fmla="*/ 1828 w 1948"/>
              <a:gd name="T1" fmla="*/ 2336 h 2336"/>
              <a:gd name="T2" fmla="*/ 1918 w 1948"/>
              <a:gd name="T3" fmla="*/ 2104 h 2336"/>
              <a:gd name="T4" fmla="*/ 1946 w 1948"/>
              <a:gd name="T5" fmla="*/ 1964 h 2336"/>
              <a:gd name="T6" fmla="*/ 1940 w 1948"/>
              <a:gd name="T7" fmla="*/ 1864 h 2336"/>
              <a:gd name="T8" fmla="*/ 1916 w 1948"/>
              <a:gd name="T9" fmla="*/ 1820 h 2336"/>
              <a:gd name="T10" fmla="*/ 1856 w 1948"/>
              <a:gd name="T11" fmla="*/ 1772 h 2336"/>
              <a:gd name="T12" fmla="*/ 1764 w 1948"/>
              <a:gd name="T13" fmla="*/ 1776 h 2336"/>
              <a:gd name="T14" fmla="*/ 1628 w 1948"/>
              <a:gd name="T15" fmla="*/ 1860 h 2336"/>
              <a:gd name="T16" fmla="*/ 1526 w 1948"/>
              <a:gd name="T17" fmla="*/ 1958 h 2336"/>
              <a:gd name="T18" fmla="*/ 1448 w 1948"/>
              <a:gd name="T19" fmla="*/ 2000 h 2336"/>
              <a:gd name="T20" fmla="*/ 1370 w 1948"/>
              <a:gd name="T21" fmla="*/ 1998 h 2336"/>
              <a:gd name="T22" fmla="*/ 1298 w 1948"/>
              <a:gd name="T23" fmla="*/ 1956 h 2336"/>
              <a:gd name="T24" fmla="*/ 1234 w 1948"/>
              <a:gd name="T25" fmla="*/ 1886 h 2336"/>
              <a:gd name="T26" fmla="*/ 1186 w 1948"/>
              <a:gd name="T27" fmla="*/ 1788 h 2336"/>
              <a:gd name="T28" fmla="*/ 1160 w 1948"/>
              <a:gd name="T29" fmla="*/ 1670 h 2336"/>
              <a:gd name="T30" fmla="*/ 1158 w 1948"/>
              <a:gd name="T31" fmla="*/ 1540 h 2336"/>
              <a:gd name="T32" fmla="*/ 1176 w 1948"/>
              <a:gd name="T33" fmla="*/ 1438 h 2336"/>
              <a:gd name="T34" fmla="*/ 1226 w 1948"/>
              <a:gd name="T35" fmla="*/ 1326 h 2336"/>
              <a:gd name="T36" fmla="*/ 1300 w 1948"/>
              <a:gd name="T37" fmla="*/ 1264 h 2336"/>
              <a:gd name="T38" fmla="*/ 1386 w 1948"/>
              <a:gd name="T39" fmla="*/ 1240 h 2336"/>
              <a:gd name="T40" fmla="*/ 1526 w 1948"/>
              <a:gd name="T41" fmla="*/ 1250 h 2336"/>
              <a:gd name="T42" fmla="*/ 1724 w 1948"/>
              <a:gd name="T43" fmla="*/ 1296 h 2336"/>
              <a:gd name="T44" fmla="*/ 1768 w 1948"/>
              <a:gd name="T45" fmla="*/ 1294 h 2336"/>
              <a:gd name="T46" fmla="*/ 1808 w 1948"/>
              <a:gd name="T47" fmla="*/ 1254 h 2336"/>
              <a:gd name="T48" fmla="*/ 1842 w 1948"/>
              <a:gd name="T49" fmla="*/ 1158 h 2336"/>
              <a:gd name="T50" fmla="*/ 1834 w 1948"/>
              <a:gd name="T51" fmla="*/ 1032 h 2336"/>
              <a:gd name="T52" fmla="*/ 1762 w 1948"/>
              <a:gd name="T53" fmla="*/ 898 h 2336"/>
              <a:gd name="T54" fmla="*/ 1710 w 1948"/>
              <a:gd name="T55" fmla="*/ 836 h 2336"/>
              <a:gd name="T56" fmla="*/ 1684 w 1948"/>
              <a:gd name="T57" fmla="*/ 764 h 2336"/>
              <a:gd name="T58" fmla="*/ 1682 w 1948"/>
              <a:gd name="T59" fmla="*/ 684 h 2336"/>
              <a:gd name="T60" fmla="*/ 1716 w 1948"/>
              <a:gd name="T61" fmla="*/ 544 h 2336"/>
              <a:gd name="T62" fmla="*/ 1620 w 1948"/>
              <a:gd name="T63" fmla="*/ 530 h 2336"/>
              <a:gd name="T64" fmla="*/ 1518 w 1948"/>
              <a:gd name="T65" fmla="*/ 528 h 2336"/>
              <a:gd name="T66" fmla="*/ 1364 w 1948"/>
              <a:gd name="T67" fmla="*/ 566 h 2336"/>
              <a:gd name="T68" fmla="*/ 1156 w 1948"/>
              <a:gd name="T69" fmla="*/ 644 h 2336"/>
              <a:gd name="T70" fmla="*/ 1034 w 1948"/>
              <a:gd name="T71" fmla="*/ 660 h 2336"/>
              <a:gd name="T72" fmla="*/ 920 w 1948"/>
              <a:gd name="T73" fmla="*/ 646 h 2336"/>
              <a:gd name="T74" fmla="*/ 836 w 1948"/>
              <a:gd name="T75" fmla="*/ 620 h 2336"/>
              <a:gd name="T76" fmla="*/ 794 w 1948"/>
              <a:gd name="T77" fmla="*/ 572 h 2336"/>
              <a:gd name="T78" fmla="*/ 816 w 1948"/>
              <a:gd name="T79" fmla="*/ 514 h 2336"/>
              <a:gd name="T80" fmla="*/ 946 w 1948"/>
              <a:gd name="T81" fmla="*/ 348 h 2336"/>
              <a:gd name="T82" fmla="*/ 982 w 1948"/>
              <a:gd name="T83" fmla="*/ 264 h 2336"/>
              <a:gd name="T84" fmla="*/ 962 w 1948"/>
              <a:gd name="T85" fmla="*/ 174 h 2336"/>
              <a:gd name="T86" fmla="*/ 864 w 1948"/>
              <a:gd name="T87" fmla="*/ 80 h 2336"/>
              <a:gd name="T88" fmla="*/ 744 w 1948"/>
              <a:gd name="T89" fmla="*/ 18 h 2336"/>
              <a:gd name="T90" fmla="*/ 626 w 1948"/>
              <a:gd name="T91" fmla="*/ 2 h 2336"/>
              <a:gd name="T92" fmla="*/ 552 w 1948"/>
              <a:gd name="T93" fmla="*/ 48 h 2336"/>
              <a:gd name="T94" fmla="*/ 510 w 1948"/>
              <a:gd name="T95" fmla="*/ 138 h 2336"/>
              <a:gd name="T96" fmla="*/ 484 w 1948"/>
              <a:gd name="T97" fmla="*/ 314 h 2336"/>
              <a:gd name="T98" fmla="*/ 460 w 1948"/>
              <a:gd name="T99" fmla="*/ 506 h 2336"/>
              <a:gd name="T100" fmla="*/ 428 w 1948"/>
              <a:gd name="T101" fmla="*/ 574 h 2336"/>
              <a:gd name="T102" fmla="*/ 372 w 1948"/>
              <a:gd name="T103" fmla="*/ 602 h 2336"/>
              <a:gd name="T104" fmla="*/ 264 w 1948"/>
              <a:gd name="T105" fmla="*/ 624 h 2336"/>
              <a:gd name="T106" fmla="*/ 40 w 1948"/>
              <a:gd name="T107" fmla="*/ 624 h 2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48" h="2336">
                <a:moveTo>
                  <a:pt x="0" y="620"/>
                </a:moveTo>
                <a:lnTo>
                  <a:pt x="0" y="2336"/>
                </a:lnTo>
                <a:lnTo>
                  <a:pt x="1828" y="2336"/>
                </a:lnTo>
                <a:lnTo>
                  <a:pt x="1828" y="2336"/>
                </a:lnTo>
                <a:lnTo>
                  <a:pt x="1848" y="2294"/>
                </a:lnTo>
                <a:lnTo>
                  <a:pt x="1870" y="2240"/>
                </a:lnTo>
                <a:lnTo>
                  <a:pt x="1894" y="2174"/>
                </a:lnTo>
                <a:lnTo>
                  <a:pt x="1918" y="2104"/>
                </a:lnTo>
                <a:lnTo>
                  <a:pt x="1928" y="2068"/>
                </a:lnTo>
                <a:lnTo>
                  <a:pt x="1936" y="2034"/>
                </a:lnTo>
                <a:lnTo>
                  <a:pt x="1942" y="1998"/>
                </a:lnTo>
                <a:lnTo>
                  <a:pt x="1946" y="1964"/>
                </a:lnTo>
                <a:lnTo>
                  <a:pt x="1948" y="1932"/>
                </a:lnTo>
                <a:lnTo>
                  <a:pt x="1948" y="1904"/>
                </a:lnTo>
                <a:lnTo>
                  <a:pt x="1944" y="1876"/>
                </a:lnTo>
                <a:lnTo>
                  <a:pt x="1940" y="1864"/>
                </a:lnTo>
                <a:lnTo>
                  <a:pt x="1936" y="1852"/>
                </a:lnTo>
                <a:lnTo>
                  <a:pt x="1936" y="1852"/>
                </a:lnTo>
                <a:lnTo>
                  <a:pt x="1926" y="1836"/>
                </a:lnTo>
                <a:lnTo>
                  <a:pt x="1916" y="1820"/>
                </a:lnTo>
                <a:lnTo>
                  <a:pt x="1904" y="1804"/>
                </a:lnTo>
                <a:lnTo>
                  <a:pt x="1890" y="1792"/>
                </a:lnTo>
                <a:lnTo>
                  <a:pt x="1874" y="1780"/>
                </a:lnTo>
                <a:lnTo>
                  <a:pt x="1856" y="1772"/>
                </a:lnTo>
                <a:lnTo>
                  <a:pt x="1836" y="1768"/>
                </a:lnTo>
                <a:lnTo>
                  <a:pt x="1814" y="1766"/>
                </a:lnTo>
                <a:lnTo>
                  <a:pt x="1790" y="1768"/>
                </a:lnTo>
                <a:lnTo>
                  <a:pt x="1764" y="1776"/>
                </a:lnTo>
                <a:lnTo>
                  <a:pt x="1734" y="1788"/>
                </a:lnTo>
                <a:lnTo>
                  <a:pt x="1702" y="1806"/>
                </a:lnTo>
                <a:lnTo>
                  <a:pt x="1666" y="1830"/>
                </a:lnTo>
                <a:lnTo>
                  <a:pt x="1628" y="1860"/>
                </a:lnTo>
                <a:lnTo>
                  <a:pt x="1588" y="1896"/>
                </a:lnTo>
                <a:lnTo>
                  <a:pt x="1544" y="1940"/>
                </a:lnTo>
                <a:lnTo>
                  <a:pt x="1544" y="1940"/>
                </a:lnTo>
                <a:lnTo>
                  <a:pt x="1526" y="1958"/>
                </a:lnTo>
                <a:lnTo>
                  <a:pt x="1506" y="1974"/>
                </a:lnTo>
                <a:lnTo>
                  <a:pt x="1486" y="1986"/>
                </a:lnTo>
                <a:lnTo>
                  <a:pt x="1468" y="1994"/>
                </a:lnTo>
                <a:lnTo>
                  <a:pt x="1448" y="2000"/>
                </a:lnTo>
                <a:lnTo>
                  <a:pt x="1428" y="2004"/>
                </a:lnTo>
                <a:lnTo>
                  <a:pt x="1408" y="2004"/>
                </a:lnTo>
                <a:lnTo>
                  <a:pt x="1390" y="2002"/>
                </a:lnTo>
                <a:lnTo>
                  <a:pt x="1370" y="1998"/>
                </a:lnTo>
                <a:lnTo>
                  <a:pt x="1352" y="1990"/>
                </a:lnTo>
                <a:lnTo>
                  <a:pt x="1334" y="1982"/>
                </a:lnTo>
                <a:lnTo>
                  <a:pt x="1316" y="1970"/>
                </a:lnTo>
                <a:lnTo>
                  <a:pt x="1298" y="1956"/>
                </a:lnTo>
                <a:lnTo>
                  <a:pt x="1280" y="1942"/>
                </a:lnTo>
                <a:lnTo>
                  <a:pt x="1264" y="1924"/>
                </a:lnTo>
                <a:lnTo>
                  <a:pt x="1250" y="1906"/>
                </a:lnTo>
                <a:lnTo>
                  <a:pt x="1234" y="1886"/>
                </a:lnTo>
                <a:lnTo>
                  <a:pt x="1222" y="1862"/>
                </a:lnTo>
                <a:lnTo>
                  <a:pt x="1208" y="1840"/>
                </a:lnTo>
                <a:lnTo>
                  <a:pt x="1198" y="1814"/>
                </a:lnTo>
                <a:lnTo>
                  <a:pt x="1186" y="1788"/>
                </a:lnTo>
                <a:lnTo>
                  <a:pt x="1178" y="1760"/>
                </a:lnTo>
                <a:lnTo>
                  <a:pt x="1170" y="1732"/>
                </a:lnTo>
                <a:lnTo>
                  <a:pt x="1164" y="1702"/>
                </a:lnTo>
                <a:lnTo>
                  <a:pt x="1160" y="1670"/>
                </a:lnTo>
                <a:lnTo>
                  <a:pt x="1156" y="1640"/>
                </a:lnTo>
                <a:lnTo>
                  <a:pt x="1156" y="1606"/>
                </a:lnTo>
                <a:lnTo>
                  <a:pt x="1156" y="1574"/>
                </a:lnTo>
                <a:lnTo>
                  <a:pt x="1158" y="1540"/>
                </a:lnTo>
                <a:lnTo>
                  <a:pt x="1162" y="1506"/>
                </a:lnTo>
                <a:lnTo>
                  <a:pt x="1168" y="1472"/>
                </a:lnTo>
                <a:lnTo>
                  <a:pt x="1176" y="1438"/>
                </a:lnTo>
                <a:lnTo>
                  <a:pt x="1176" y="1438"/>
                </a:lnTo>
                <a:lnTo>
                  <a:pt x="1186" y="1404"/>
                </a:lnTo>
                <a:lnTo>
                  <a:pt x="1198" y="1376"/>
                </a:lnTo>
                <a:lnTo>
                  <a:pt x="1212" y="1350"/>
                </a:lnTo>
                <a:lnTo>
                  <a:pt x="1226" y="1326"/>
                </a:lnTo>
                <a:lnTo>
                  <a:pt x="1242" y="1306"/>
                </a:lnTo>
                <a:lnTo>
                  <a:pt x="1260" y="1290"/>
                </a:lnTo>
                <a:lnTo>
                  <a:pt x="1280" y="1276"/>
                </a:lnTo>
                <a:lnTo>
                  <a:pt x="1300" y="1264"/>
                </a:lnTo>
                <a:lnTo>
                  <a:pt x="1320" y="1256"/>
                </a:lnTo>
                <a:lnTo>
                  <a:pt x="1342" y="1248"/>
                </a:lnTo>
                <a:lnTo>
                  <a:pt x="1364" y="1244"/>
                </a:lnTo>
                <a:lnTo>
                  <a:pt x="1386" y="1240"/>
                </a:lnTo>
                <a:lnTo>
                  <a:pt x="1410" y="1238"/>
                </a:lnTo>
                <a:lnTo>
                  <a:pt x="1432" y="1238"/>
                </a:lnTo>
                <a:lnTo>
                  <a:pt x="1480" y="1242"/>
                </a:lnTo>
                <a:lnTo>
                  <a:pt x="1526" y="1250"/>
                </a:lnTo>
                <a:lnTo>
                  <a:pt x="1572" y="1260"/>
                </a:lnTo>
                <a:lnTo>
                  <a:pt x="1656" y="1280"/>
                </a:lnTo>
                <a:lnTo>
                  <a:pt x="1692" y="1290"/>
                </a:lnTo>
                <a:lnTo>
                  <a:pt x="1724" y="1296"/>
                </a:lnTo>
                <a:lnTo>
                  <a:pt x="1738" y="1298"/>
                </a:lnTo>
                <a:lnTo>
                  <a:pt x="1750" y="1298"/>
                </a:lnTo>
                <a:lnTo>
                  <a:pt x="1760" y="1296"/>
                </a:lnTo>
                <a:lnTo>
                  <a:pt x="1768" y="1294"/>
                </a:lnTo>
                <a:lnTo>
                  <a:pt x="1768" y="1294"/>
                </a:lnTo>
                <a:lnTo>
                  <a:pt x="1782" y="1284"/>
                </a:lnTo>
                <a:lnTo>
                  <a:pt x="1796" y="1270"/>
                </a:lnTo>
                <a:lnTo>
                  <a:pt x="1808" y="1254"/>
                </a:lnTo>
                <a:lnTo>
                  <a:pt x="1820" y="1234"/>
                </a:lnTo>
                <a:lnTo>
                  <a:pt x="1828" y="1212"/>
                </a:lnTo>
                <a:lnTo>
                  <a:pt x="1836" y="1186"/>
                </a:lnTo>
                <a:lnTo>
                  <a:pt x="1842" y="1158"/>
                </a:lnTo>
                <a:lnTo>
                  <a:pt x="1844" y="1130"/>
                </a:lnTo>
                <a:lnTo>
                  <a:pt x="1844" y="1098"/>
                </a:lnTo>
                <a:lnTo>
                  <a:pt x="1840" y="1066"/>
                </a:lnTo>
                <a:lnTo>
                  <a:pt x="1834" y="1032"/>
                </a:lnTo>
                <a:lnTo>
                  <a:pt x="1822" y="1000"/>
                </a:lnTo>
                <a:lnTo>
                  <a:pt x="1808" y="966"/>
                </a:lnTo>
                <a:lnTo>
                  <a:pt x="1788" y="932"/>
                </a:lnTo>
                <a:lnTo>
                  <a:pt x="1762" y="898"/>
                </a:lnTo>
                <a:lnTo>
                  <a:pt x="1732" y="864"/>
                </a:lnTo>
                <a:lnTo>
                  <a:pt x="1732" y="864"/>
                </a:lnTo>
                <a:lnTo>
                  <a:pt x="1720" y="850"/>
                </a:lnTo>
                <a:lnTo>
                  <a:pt x="1710" y="836"/>
                </a:lnTo>
                <a:lnTo>
                  <a:pt x="1700" y="818"/>
                </a:lnTo>
                <a:lnTo>
                  <a:pt x="1694" y="802"/>
                </a:lnTo>
                <a:lnTo>
                  <a:pt x="1688" y="784"/>
                </a:lnTo>
                <a:lnTo>
                  <a:pt x="1684" y="764"/>
                </a:lnTo>
                <a:lnTo>
                  <a:pt x="1682" y="746"/>
                </a:lnTo>
                <a:lnTo>
                  <a:pt x="1680" y="726"/>
                </a:lnTo>
                <a:lnTo>
                  <a:pt x="1682" y="704"/>
                </a:lnTo>
                <a:lnTo>
                  <a:pt x="1682" y="684"/>
                </a:lnTo>
                <a:lnTo>
                  <a:pt x="1690" y="638"/>
                </a:lnTo>
                <a:lnTo>
                  <a:pt x="1702" y="592"/>
                </a:lnTo>
                <a:lnTo>
                  <a:pt x="1716" y="544"/>
                </a:lnTo>
                <a:lnTo>
                  <a:pt x="1716" y="544"/>
                </a:lnTo>
                <a:lnTo>
                  <a:pt x="1682" y="540"/>
                </a:lnTo>
                <a:lnTo>
                  <a:pt x="1648" y="534"/>
                </a:lnTo>
                <a:lnTo>
                  <a:pt x="1648" y="534"/>
                </a:lnTo>
                <a:lnTo>
                  <a:pt x="1620" y="530"/>
                </a:lnTo>
                <a:lnTo>
                  <a:pt x="1592" y="528"/>
                </a:lnTo>
                <a:lnTo>
                  <a:pt x="1566" y="526"/>
                </a:lnTo>
                <a:lnTo>
                  <a:pt x="1542" y="526"/>
                </a:lnTo>
                <a:lnTo>
                  <a:pt x="1518" y="528"/>
                </a:lnTo>
                <a:lnTo>
                  <a:pt x="1494" y="530"/>
                </a:lnTo>
                <a:lnTo>
                  <a:pt x="1450" y="540"/>
                </a:lnTo>
                <a:lnTo>
                  <a:pt x="1406" y="552"/>
                </a:lnTo>
                <a:lnTo>
                  <a:pt x="1364" y="566"/>
                </a:lnTo>
                <a:lnTo>
                  <a:pt x="1282" y="600"/>
                </a:lnTo>
                <a:lnTo>
                  <a:pt x="1242" y="616"/>
                </a:lnTo>
                <a:lnTo>
                  <a:pt x="1200" y="632"/>
                </a:lnTo>
                <a:lnTo>
                  <a:pt x="1156" y="644"/>
                </a:lnTo>
                <a:lnTo>
                  <a:pt x="1110" y="654"/>
                </a:lnTo>
                <a:lnTo>
                  <a:pt x="1084" y="656"/>
                </a:lnTo>
                <a:lnTo>
                  <a:pt x="1060" y="658"/>
                </a:lnTo>
                <a:lnTo>
                  <a:pt x="1034" y="660"/>
                </a:lnTo>
                <a:lnTo>
                  <a:pt x="1008" y="658"/>
                </a:lnTo>
                <a:lnTo>
                  <a:pt x="980" y="656"/>
                </a:lnTo>
                <a:lnTo>
                  <a:pt x="950" y="652"/>
                </a:lnTo>
                <a:lnTo>
                  <a:pt x="920" y="646"/>
                </a:lnTo>
                <a:lnTo>
                  <a:pt x="888" y="638"/>
                </a:lnTo>
                <a:lnTo>
                  <a:pt x="888" y="638"/>
                </a:lnTo>
                <a:lnTo>
                  <a:pt x="860" y="630"/>
                </a:lnTo>
                <a:lnTo>
                  <a:pt x="836" y="620"/>
                </a:lnTo>
                <a:lnTo>
                  <a:pt x="818" y="608"/>
                </a:lnTo>
                <a:lnTo>
                  <a:pt x="806" y="598"/>
                </a:lnTo>
                <a:lnTo>
                  <a:pt x="798" y="584"/>
                </a:lnTo>
                <a:lnTo>
                  <a:pt x="794" y="572"/>
                </a:lnTo>
                <a:lnTo>
                  <a:pt x="796" y="558"/>
                </a:lnTo>
                <a:lnTo>
                  <a:pt x="798" y="544"/>
                </a:lnTo>
                <a:lnTo>
                  <a:pt x="806" y="530"/>
                </a:lnTo>
                <a:lnTo>
                  <a:pt x="816" y="514"/>
                </a:lnTo>
                <a:lnTo>
                  <a:pt x="840" y="480"/>
                </a:lnTo>
                <a:lnTo>
                  <a:pt x="902" y="408"/>
                </a:lnTo>
                <a:lnTo>
                  <a:pt x="932" y="368"/>
                </a:lnTo>
                <a:lnTo>
                  <a:pt x="946" y="348"/>
                </a:lnTo>
                <a:lnTo>
                  <a:pt x="958" y="328"/>
                </a:lnTo>
                <a:lnTo>
                  <a:pt x="968" y="306"/>
                </a:lnTo>
                <a:lnTo>
                  <a:pt x="976" y="286"/>
                </a:lnTo>
                <a:lnTo>
                  <a:pt x="982" y="264"/>
                </a:lnTo>
                <a:lnTo>
                  <a:pt x="982" y="242"/>
                </a:lnTo>
                <a:lnTo>
                  <a:pt x="980" y="218"/>
                </a:lnTo>
                <a:lnTo>
                  <a:pt x="974" y="196"/>
                </a:lnTo>
                <a:lnTo>
                  <a:pt x="962" y="174"/>
                </a:lnTo>
                <a:lnTo>
                  <a:pt x="946" y="150"/>
                </a:lnTo>
                <a:lnTo>
                  <a:pt x="926" y="126"/>
                </a:lnTo>
                <a:lnTo>
                  <a:pt x="898" y="102"/>
                </a:lnTo>
                <a:lnTo>
                  <a:pt x="864" y="80"/>
                </a:lnTo>
                <a:lnTo>
                  <a:pt x="824" y="56"/>
                </a:lnTo>
                <a:lnTo>
                  <a:pt x="824" y="56"/>
                </a:lnTo>
                <a:lnTo>
                  <a:pt x="782" y="34"/>
                </a:lnTo>
                <a:lnTo>
                  <a:pt x="744" y="18"/>
                </a:lnTo>
                <a:lnTo>
                  <a:pt x="710" y="8"/>
                </a:lnTo>
                <a:lnTo>
                  <a:pt x="678" y="2"/>
                </a:lnTo>
                <a:lnTo>
                  <a:pt x="650" y="0"/>
                </a:lnTo>
                <a:lnTo>
                  <a:pt x="626" y="2"/>
                </a:lnTo>
                <a:lnTo>
                  <a:pt x="604" y="8"/>
                </a:lnTo>
                <a:lnTo>
                  <a:pt x="584" y="18"/>
                </a:lnTo>
                <a:lnTo>
                  <a:pt x="566" y="32"/>
                </a:lnTo>
                <a:lnTo>
                  <a:pt x="552" y="48"/>
                </a:lnTo>
                <a:lnTo>
                  <a:pt x="538" y="68"/>
                </a:lnTo>
                <a:lnTo>
                  <a:pt x="526" y="88"/>
                </a:lnTo>
                <a:lnTo>
                  <a:pt x="518" y="112"/>
                </a:lnTo>
                <a:lnTo>
                  <a:pt x="510" y="138"/>
                </a:lnTo>
                <a:lnTo>
                  <a:pt x="504" y="164"/>
                </a:lnTo>
                <a:lnTo>
                  <a:pt x="498" y="194"/>
                </a:lnTo>
                <a:lnTo>
                  <a:pt x="490" y="252"/>
                </a:lnTo>
                <a:lnTo>
                  <a:pt x="484" y="314"/>
                </a:lnTo>
                <a:lnTo>
                  <a:pt x="478" y="374"/>
                </a:lnTo>
                <a:lnTo>
                  <a:pt x="474" y="430"/>
                </a:lnTo>
                <a:lnTo>
                  <a:pt x="466" y="482"/>
                </a:lnTo>
                <a:lnTo>
                  <a:pt x="460" y="506"/>
                </a:lnTo>
                <a:lnTo>
                  <a:pt x="454" y="526"/>
                </a:lnTo>
                <a:lnTo>
                  <a:pt x="448" y="544"/>
                </a:lnTo>
                <a:lnTo>
                  <a:pt x="438" y="560"/>
                </a:lnTo>
                <a:lnTo>
                  <a:pt x="428" y="574"/>
                </a:lnTo>
                <a:lnTo>
                  <a:pt x="416" y="582"/>
                </a:lnTo>
                <a:lnTo>
                  <a:pt x="416" y="582"/>
                </a:lnTo>
                <a:lnTo>
                  <a:pt x="396" y="594"/>
                </a:lnTo>
                <a:lnTo>
                  <a:pt x="372" y="602"/>
                </a:lnTo>
                <a:lnTo>
                  <a:pt x="346" y="610"/>
                </a:lnTo>
                <a:lnTo>
                  <a:pt x="320" y="616"/>
                </a:lnTo>
                <a:lnTo>
                  <a:pt x="292" y="620"/>
                </a:lnTo>
                <a:lnTo>
                  <a:pt x="264" y="624"/>
                </a:lnTo>
                <a:lnTo>
                  <a:pt x="204" y="628"/>
                </a:lnTo>
                <a:lnTo>
                  <a:pt x="146" y="628"/>
                </a:lnTo>
                <a:lnTo>
                  <a:pt x="90" y="626"/>
                </a:lnTo>
                <a:lnTo>
                  <a:pt x="40" y="624"/>
                </a:lnTo>
                <a:lnTo>
                  <a:pt x="0" y="620"/>
                </a:lnTo>
                <a:lnTo>
                  <a:pt x="0" y="62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4040188" y="3454400"/>
            <a:ext cx="3689350" cy="2924175"/>
          </a:xfrm>
          <a:custGeom>
            <a:avLst/>
            <a:gdLst>
              <a:gd name="T0" fmla="*/ 2324 w 2324"/>
              <a:gd name="T1" fmla="*/ 78 h 1842"/>
              <a:gd name="T2" fmla="*/ 1984 w 2324"/>
              <a:gd name="T3" fmla="*/ 18 h 1842"/>
              <a:gd name="T4" fmla="*/ 1810 w 2324"/>
              <a:gd name="T5" fmla="*/ 10 h 1842"/>
              <a:gd name="T6" fmla="*/ 1718 w 2324"/>
              <a:gd name="T7" fmla="*/ 28 h 1842"/>
              <a:gd name="T8" fmla="*/ 1690 w 2324"/>
              <a:gd name="T9" fmla="*/ 50 h 1842"/>
              <a:gd name="T10" fmla="*/ 1676 w 2324"/>
              <a:gd name="T11" fmla="*/ 116 h 1842"/>
              <a:gd name="T12" fmla="*/ 1710 w 2324"/>
              <a:gd name="T13" fmla="*/ 340 h 1842"/>
              <a:gd name="T14" fmla="*/ 1716 w 2324"/>
              <a:gd name="T15" fmla="*/ 470 h 1842"/>
              <a:gd name="T16" fmla="*/ 1686 w 2324"/>
              <a:gd name="T17" fmla="*/ 556 h 1842"/>
              <a:gd name="T18" fmla="*/ 1606 w 2324"/>
              <a:gd name="T19" fmla="*/ 610 h 1842"/>
              <a:gd name="T20" fmla="*/ 1460 w 2324"/>
              <a:gd name="T21" fmla="*/ 622 h 1842"/>
              <a:gd name="T22" fmla="*/ 1320 w 2324"/>
              <a:gd name="T23" fmla="*/ 598 h 1842"/>
              <a:gd name="T24" fmla="*/ 1194 w 2324"/>
              <a:gd name="T25" fmla="*/ 544 h 1842"/>
              <a:gd name="T26" fmla="*/ 1132 w 2324"/>
              <a:gd name="T27" fmla="*/ 470 h 1842"/>
              <a:gd name="T28" fmla="*/ 1116 w 2324"/>
              <a:gd name="T29" fmla="*/ 386 h 1842"/>
              <a:gd name="T30" fmla="*/ 1140 w 2324"/>
              <a:gd name="T31" fmla="*/ 254 h 1842"/>
              <a:gd name="T32" fmla="*/ 1172 w 2324"/>
              <a:gd name="T33" fmla="*/ 112 h 1842"/>
              <a:gd name="T34" fmla="*/ 1158 w 2324"/>
              <a:gd name="T35" fmla="*/ 52 h 1842"/>
              <a:gd name="T36" fmla="*/ 1124 w 2324"/>
              <a:gd name="T37" fmla="*/ 24 h 1842"/>
              <a:gd name="T38" fmla="*/ 1074 w 2324"/>
              <a:gd name="T39" fmla="*/ 4 h 1842"/>
              <a:gd name="T40" fmla="*/ 948 w 2324"/>
              <a:gd name="T41" fmla="*/ 8 h 1842"/>
              <a:gd name="T42" fmla="*/ 750 w 2324"/>
              <a:gd name="T43" fmla="*/ 44 h 1842"/>
              <a:gd name="T44" fmla="*/ 560 w 2324"/>
              <a:gd name="T45" fmla="*/ 50 h 1842"/>
              <a:gd name="T46" fmla="*/ 526 w 2324"/>
              <a:gd name="T47" fmla="*/ 190 h 1842"/>
              <a:gd name="T48" fmla="*/ 528 w 2324"/>
              <a:gd name="T49" fmla="*/ 270 h 1842"/>
              <a:gd name="T50" fmla="*/ 554 w 2324"/>
              <a:gd name="T51" fmla="*/ 342 h 1842"/>
              <a:gd name="T52" fmla="*/ 606 w 2324"/>
              <a:gd name="T53" fmla="*/ 404 h 1842"/>
              <a:gd name="T54" fmla="*/ 678 w 2324"/>
              <a:gd name="T55" fmla="*/ 538 h 1842"/>
              <a:gd name="T56" fmla="*/ 686 w 2324"/>
              <a:gd name="T57" fmla="*/ 664 h 1842"/>
              <a:gd name="T58" fmla="*/ 652 w 2324"/>
              <a:gd name="T59" fmla="*/ 760 h 1842"/>
              <a:gd name="T60" fmla="*/ 612 w 2324"/>
              <a:gd name="T61" fmla="*/ 800 h 1842"/>
              <a:gd name="T62" fmla="*/ 568 w 2324"/>
              <a:gd name="T63" fmla="*/ 802 h 1842"/>
              <a:gd name="T64" fmla="*/ 370 w 2324"/>
              <a:gd name="T65" fmla="*/ 756 h 1842"/>
              <a:gd name="T66" fmla="*/ 230 w 2324"/>
              <a:gd name="T67" fmla="*/ 746 h 1842"/>
              <a:gd name="T68" fmla="*/ 144 w 2324"/>
              <a:gd name="T69" fmla="*/ 770 h 1842"/>
              <a:gd name="T70" fmla="*/ 70 w 2324"/>
              <a:gd name="T71" fmla="*/ 832 h 1842"/>
              <a:gd name="T72" fmla="*/ 20 w 2324"/>
              <a:gd name="T73" fmla="*/ 944 h 1842"/>
              <a:gd name="T74" fmla="*/ 2 w 2324"/>
              <a:gd name="T75" fmla="*/ 1046 h 1842"/>
              <a:gd name="T76" fmla="*/ 4 w 2324"/>
              <a:gd name="T77" fmla="*/ 1176 h 1842"/>
              <a:gd name="T78" fmla="*/ 30 w 2324"/>
              <a:gd name="T79" fmla="*/ 1294 h 1842"/>
              <a:gd name="T80" fmla="*/ 78 w 2324"/>
              <a:gd name="T81" fmla="*/ 1392 h 1842"/>
              <a:gd name="T82" fmla="*/ 142 w 2324"/>
              <a:gd name="T83" fmla="*/ 1462 h 1842"/>
              <a:gd name="T84" fmla="*/ 214 w 2324"/>
              <a:gd name="T85" fmla="*/ 1504 h 1842"/>
              <a:gd name="T86" fmla="*/ 292 w 2324"/>
              <a:gd name="T87" fmla="*/ 1506 h 1842"/>
              <a:gd name="T88" fmla="*/ 370 w 2324"/>
              <a:gd name="T89" fmla="*/ 1464 h 1842"/>
              <a:gd name="T90" fmla="*/ 472 w 2324"/>
              <a:gd name="T91" fmla="*/ 1366 h 1842"/>
              <a:gd name="T92" fmla="*/ 608 w 2324"/>
              <a:gd name="T93" fmla="*/ 1282 h 1842"/>
              <a:gd name="T94" fmla="*/ 700 w 2324"/>
              <a:gd name="T95" fmla="*/ 1278 h 1842"/>
              <a:gd name="T96" fmla="*/ 760 w 2324"/>
              <a:gd name="T97" fmla="*/ 1326 h 1842"/>
              <a:gd name="T98" fmla="*/ 784 w 2324"/>
              <a:gd name="T99" fmla="*/ 1370 h 1842"/>
              <a:gd name="T100" fmla="*/ 790 w 2324"/>
              <a:gd name="T101" fmla="*/ 1470 h 1842"/>
              <a:gd name="T102" fmla="*/ 762 w 2324"/>
              <a:gd name="T103" fmla="*/ 1610 h 1842"/>
              <a:gd name="T104" fmla="*/ 672 w 2324"/>
              <a:gd name="T105" fmla="*/ 1842 h 18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324" h="1842">
                <a:moveTo>
                  <a:pt x="672" y="1842"/>
                </a:moveTo>
                <a:lnTo>
                  <a:pt x="2324" y="1842"/>
                </a:lnTo>
                <a:lnTo>
                  <a:pt x="2324" y="78"/>
                </a:lnTo>
                <a:lnTo>
                  <a:pt x="2324" y="78"/>
                </a:lnTo>
                <a:lnTo>
                  <a:pt x="2254" y="62"/>
                </a:lnTo>
                <a:lnTo>
                  <a:pt x="2170" y="46"/>
                </a:lnTo>
                <a:lnTo>
                  <a:pt x="2078" y="30"/>
                </a:lnTo>
                <a:lnTo>
                  <a:pt x="1984" y="18"/>
                </a:lnTo>
                <a:lnTo>
                  <a:pt x="1936" y="12"/>
                </a:lnTo>
                <a:lnTo>
                  <a:pt x="1892" y="10"/>
                </a:lnTo>
                <a:lnTo>
                  <a:pt x="1850" y="8"/>
                </a:lnTo>
                <a:lnTo>
                  <a:pt x="1810" y="10"/>
                </a:lnTo>
                <a:lnTo>
                  <a:pt x="1776" y="14"/>
                </a:lnTo>
                <a:lnTo>
                  <a:pt x="1744" y="20"/>
                </a:lnTo>
                <a:lnTo>
                  <a:pt x="1730" y="24"/>
                </a:lnTo>
                <a:lnTo>
                  <a:pt x="1718" y="28"/>
                </a:lnTo>
                <a:lnTo>
                  <a:pt x="1708" y="34"/>
                </a:lnTo>
                <a:lnTo>
                  <a:pt x="1698" y="40"/>
                </a:lnTo>
                <a:lnTo>
                  <a:pt x="1698" y="40"/>
                </a:lnTo>
                <a:lnTo>
                  <a:pt x="1690" y="50"/>
                </a:lnTo>
                <a:lnTo>
                  <a:pt x="1682" y="64"/>
                </a:lnTo>
                <a:lnTo>
                  <a:pt x="1678" y="78"/>
                </a:lnTo>
                <a:lnTo>
                  <a:pt x="1676" y="96"/>
                </a:lnTo>
                <a:lnTo>
                  <a:pt x="1676" y="116"/>
                </a:lnTo>
                <a:lnTo>
                  <a:pt x="1676" y="136"/>
                </a:lnTo>
                <a:lnTo>
                  <a:pt x="1682" y="182"/>
                </a:lnTo>
                <a:lnTo>
                  <a:pt x="1702" y="286"/>
                </a:lnTo>
                <a:lnTo>
                  <a:pt x="1710" y="340"/>
                </a:lnTo>
                <a:lnTo>
                  <a:pt x="1716" y="394"/>
                </a:lnTo>
                <a:lnTo>
                  <a:pt x="1718" y="420"/>
                </a:lnTo>
                <a:lnTo>
                  <a:pt x="1718" y="446"/>
                </a:lnTo>
                <a:lnTo>
                  <a:pt x="1716" y="470"/>
                </a:lnTo>
                <a:lnTo>
                  <a:pt x="1712" y="494"/>
                </a:lnTo>
                <a:lnTo>
                  <a:pt x="1706" y="516"/>
                </a:lnTo>
                <a:lnTo>
                  <a:pt x="1696" y="538"/>
                </a:lnTo>
                <a:lnTo>
                  <a:pt x="1686" y="556"/>
                </a:lnTo>
                <a:lnTo>
                  <a:pt x="1670" y="574"/>
                </a:lnTo>
                <a:lnTo>
                  <a:pt x="1652" y="588"/>
                </a:lnTo>
                <a:lnTo>
                  <a:pt x="1630" y="600"/>
                </a:lnTo>
                <a:lnTo>
                  <a:pt x="1606" y="610"/>
                </a:lnTo>
                <a:lnTo>
                  <a:pt x="1576" y="618"/>
                </a:lnTo>
                <a:lnTo>
                  <a:pt x="1542" y="622"/>
                </a:lnTo>
                <a:lnTo>
                  <a:pt x="1502" y="624"/>
                </a:lnTo>
                <a:lnTo>
                  <a:pt x="1460" y="622"/>
                </a:lnTo>
                <a:lnTo>
                  <a:pt x="1410" y="616"/>
                </a:lnTo>
                <a:lnTo>
                  <a:pt x="1410" y="616"/>
                </a:lnTo>
                <a:lnTo>
                  <a:pt x="1362" y="608"/>
                </a:lnTo>
                <a:lnTo>
                  <a:pt x="1320" y="598"/>
                </a:lnTo>
                <a:lnTo>
                  <a:pt x="1282" y="586"/>
                </a:lnTo>
                <a:lnTo>
                  <a:pt x="1248" y="574"/>
                </a:lnTo>
                <a:lnTo>
                  <a:pt x="1218" y="558"/>
                </a:lnTo>
                <a:lnTo>
                  <a:pt x="1194" y="544"/>
                </a:lnTo>
                <a:lnTo>
                  <a:pt x="1174" y="526"/>
                </a:lnTo>
                <a:lnTo>
                  <a:pt x="1156" y="508"/>
                </a:lnTo>
                <a:lnTo>
                  <a:pt x="1142" y="490"/>
                </a:lnTo>
                <a:lnTo>
                  <a:pt x="1132" y="470"/>
                </a:lnTo>
                <a:lnTo>
                  <a:pt x="1124" y="450"/>
                </a:lnTo>
                <a:lnTo>
                  <a:pt x="1120" y="430"/>
                </a:lnTo>
                <a:lnTo>
                  <a:pt x="1118" y="408"/>
                </a:lnTo>
                <a:lnTo>
                  <a:pt x="1116" y="386"/>
                </a:lnTo>
                <a:lnTo>
                  <a:pt x="1118" y="364"/>
                </a:lnTo>
                <a:lnTo>
                  <a:pt x="1120" y="342"/>
                </a:lnTo>
                <a:lnTo>
                  <a:pt x="1128" y="298"/>
                </a:lnTo>
                <a:lnTo>
                  <a:pt x="1140" y="254"/>
                </a:lnTo>
                <a:lnTo>
                  <a:pt x="1152" y="210"/>
                </a:lnTo>
                <a:lnTo>
                  <a:pt x="1164" y="168"/>
                </a:lnTo>
                <a:lnTo>
                  <a:pt x="1170" y="130"/>
                </a:lnTo>
                <a:lnTo>
                  <a:pt x="1172" y="112"/>
                </a:lnTo>
                <a:lnTo>
                  <a:pt x="1172" y="96"/>
                </a:lnTo>
                <a:lnTo>
                  <a:pt x="1168" y="80"/>
                </a:lnTo>
                <a:lnTo>
                  <a:pt x="1164" y="66"/>
                </a:lnTo>
                <a:lnTo>
                  <a:pt x="1158" y="52"/>
                </a:lnTo>
                <a:lnTo>
                  <a:pt x="1148" y="40"/>
                </a:lnTo>
                <a:lnTo>
                  <a:pt x="1148" y="40"/>
                </a:lnTo>
                <a:lnTo>
                  <a:pt x="1136" y="32"/>
                </a:lnTo>
                <a:lnTo>
                  <a:pt x="1124" y="24"/>
                </a:lnTo>
                <a:lnTo>
                  <a:pt x="1112" y="16"/>
                </a:lnTo>
                <a:lnTo>
                  <a:pt x="1100" y="10"/>
                </a:lnTo>
                <a:lnTo>
                  <a:pt x="1088" y="6"/>
                </a:lnTo>
                <a:lnTo>
                  <a:pt x="1074" y="4"/>
                </a:lnTo>
                <a:lnTo>
                  <a:pt x="1046" y="0"/>
                </a:lnTo>
                <a:lnTo>
                  <a:pt x="1014" y="0"/>
                </a:lnTo>
                <a:lnTo>
                  <a:pt x="982" y="2"/>
                </a:lnTo>
                <a:lnTo>
                  <a:pt x="948" y="8"/>
                </a:lnTo>
                <a:lnTo>
                  <a:pt x="912" y="14"/>
                </a:lnTo>
                <a:lnTo>
                  <a:pt x="834" y="30"/>
                </a:lnTo>
                <a:lnTo>
                  <a:pt x="792" y="36"/>
                </a:lnTo>
                <a:lnTo>
                  <a:pt x="750" y="44"/>
                </a:lnTo>
                <a:lnTo>
                  <a:pt x="704" y="48"/>
                </a:lnTo>
                <a:lnTo>
                  <a:pt x="658" y="52"/>
                </a:lnTo>
                <a:lnTo>
                  <a:pt x="610" y="52"/>
                </a:lnTo>
                <a:lnTo>
                  <a:pt x="560" y="50"/>
                </a:lnTo>
                <a:lnTo>
                  <a:pt x="560" y="50"/>
                </a:lnTo>
                <a:lnTo>
                  <a:pt x="546" y="98"/>
                </a:lnTo>
                <a:lnTo>
                  <a:pt x="534" y="144"/>
                </a:lnTo>
                <a:lnTo>
                  <a:pt x="526" y="190"/>
                </a:lnTo>
                <a:lnTo>
                  <a:pt x="526" y="210"/>
                </a:lnTo>
                <a:lnTo>
                  <a:pt x="524" y="232"/>
                </a:lnTo>
                <a:lnTo>
                  <a:pt x="526" y="252"/>
                </a:lnTo>
                <a:lnTo>
                  <a:pt x="528" y="270"/>
                </a:lnTo>
                <a:lnTo>
                  <a:pt x="532" y="290"/>
                </a:lnTo>
                <a:lnTo>
                  <a:pt x="538" y="308"/>
                </a:lnTo>
                <a:lnTo>
                  <a:pt x="544" y="324"/>
                </a:lnTo>
                <a:lnTo>
                  <a:pt x="554" y="342"/>
                </a:lnTo>
                <a:lnTo>
                  <a:pt x="564" y="356"/>
                </a:lnTo>
                <a:lnTo>
                  <a:pt x="576" y="370"/>
                </a:lnTo>
                <a:lnTo>
                  <a:pt x="576" y="370"/>
                </a:lnTo>
                <a:lnTo>
                  <a:pt x="606" y="404"/>
                </a:lnTo>
                <a:lnTo>
                  <a:pt x="632" y="438"/>
                </a:lnTo>
                <a:lnTo>
                  <a:pt x="652" y="472"/>
                </a:lnTo>
                <a:lnTo>
                  <a:pt x="666" y="506"/>
                </a:lnTo>
                <a:lnTo>
                  <a:pt x="678" y="538"/>
                </a:lnTo>
                <a:lnTo>
                  <a:pt x="684" y="572"/>
                </a:lnTo>
                <a:lnTo>
                  <a:pt x="688" y="604"/>
                </a:lnTo>
                <a:lnTo>
                  <a:pt x="688" y="636"/>
                </a:lnTo>
                <a:lnTo>
                  <a:pt x="686" y="664"/>
                </a:lnTo>
                <a:lnTo>
                  <a:pt x="680" y="692"/>
                </a:lnTo>
                <a:lnTo>
                  <a:pt x="672" y="718"/>
                </a:lnTo>
                <a:lnTo>
                  <a:pt x="664" y="740"/>
                </a:lnTo>
                <a:lnTo>
                  <a:pt x="652" y="760"/>
                </a:lnTo>
                <a:lnTo>
                  <a:pt x="640" y="776"/>
                </a:lnTo>
                <a:lnTo>
                  <a:pt x="626" y="790"/>
                </a:lnTo>
                <a:lnTo>
                  <a:pt x="612" y="800"/>
                </a:lnTo>
                <a:lnTo>
                  <a:pt x="612" y="800"/>
                </a:lnTo>
                <a:lnTo>
                  <a:pt x="604" y="802"/>
                </a:lnTo>
                <a:lnTo>
                  <a:pt x="594" y="804"/>
                </a:lnTo>
                <a:lnTo>
                  <a:pt x="582" y="804"/>
                </a:lnTo>
                <a:lnTo>
                  <a:pt x="568" y="802"/>
                </a:lnTo>
                <a:lnTo>
                  <a:pt x="536" y="796"/>
                </a:lnTo>
                <a:lnTo>
                  <a:pt x="500" y="786"/>
                </a:lnTo>
                <a:lnTo>
                  <a:pt x="416" y="766"/>
                </a:lnTo>
                <a:lnTo>
                  <a:pt x="370" y="756"/>
                </a:lnTo>
                <a:lnTo>
                  <a:pt x="324" y="748"/>
                </a:lnTo>
                <a:lnTo>
                  <a:pt x="276" y="744"/>
                </a:lnTo>
                <a:lnTo>
                  <a:pt x="254" y="744"/>
                </a:lnTo>
                <a:lnTo>
                  <a:pt x="230" y="746"/>
                </a:lnTo>
                <a:lnTo>
                  <a:pt x="208" y="750"/>
                </a:lnTo>
                <a:lnTo>
                  <a:pt x="186" y="754"/>
                </a:lnTo>
                <a:lnTo>
                  <a:pt x="164" y="762"/>
                </a:lnTo>
                <a:lnTo>
                  <a:pt x="144" y="770"/>
                </a:lnTo>
                <a:lnTo>
                  <a:pt x="124" y="782"/>
                </a:lnTo>
                <a:lnTo>
                  <a:pt x="104" y="796"/>
                </a:lnTo>
                <a:lnTo>
                  <a:pt x="86" y="812"/>
                </a:lnTo>
                <a:lnTo>
                  <a:pt x="70" y="832"/>
                </a:lnTo>
                <a:lnTo>
                  <a:pt x="56" y="856"/>
                </a:lnTo>
                <a:lnTo>
                  <a:pt x="42" y="882"/>
                </a:lnTo>
                <a:lnTo>
                  <a:pt x="30" y="910"/>
                </a:lnTo>
                <a:lnTo>
                  <a:pt x="20" y="944"/>
                </a:lnTo>
                <a:lnTo>
                  <a:pt x="20" y="944"/>
                </a:lnTo>
                <a:lnTo>
                  <a:pt x="12" y="978"/>
                </a:lnTo>
                <a:lnTo>
                  <a:pt x="6" y="1012"/>
                </a:lnTo>
                <a:lnTo>
                  <a:pt x="2" y="1046"/>
                </a:lnTo>
                <a:lnTo>
                  <a:pt x="0" y="1080"/>
                </a:lnTo>
                <a:lnTo>
                  <a:pt x="0" y="1112"/>
                </a:lnTo>
                <a:lnTo>
                  <a:pt x="0" y="1146"/>
                </a:lnTo>
                <a:lnTo>
                  <a:pt x="4" y="1176"/>
                </a:lnTo>
                <a:lnTo>
                  <a:pt x="8" y="1208"/>
                </a:lnTo>
                <a:lnTo>
                  <a:pt x="14" y="1238"/>
                </a:lnTo>
                <a:lnTo>
                  <a:pt x="22" y="1266"/>
                </a:lnTo>
                <a:lnTo>
                  <a:pt x="30" y="1294"/>
                </a:lnTo>
                <a:lnTo>
                  <a:pt x="42" y="1320"/>
                </a:lnTo>
                <a:lnTo>
                  <a:pt x="52" y="1346"/>
                </a:lnTo>
                <a:lnTo>
                  <a:pt x="66" y="1368"/>
                </a:lnTo>
                <a:lnTo>
                  <a:pt x="78" y="1392"/>
                </a:lnTo>
                <a:lnTo>
                  <a:pt x="94" y="1412"/>
                </a:lnTo>
                <a:lnTo>
                  <a:pt x="108" y="1430"/>
                </a:lnTo>
                <a:lnTo>
                  <a:pt x="124" y="1448"/>
                </a:lnTo>
                <a:lnTo>
                  <a:pt x="142" y="1462"/>
                </a:lnTo>
                <a:lnTo>
                  <a:pt x="160" y="1476"/>
                </a:lnTo>
                <a:lnTo>
                  <a:pt x="178" y="1488"/>
                </a:lnTo>
                <a:lnTo>
                  <a:pt x="196" y="1496"/>
                </a:lnTo>
                <a:lnTo>
                  <a:pt x="214" y="1504"/>
                </a:lnTo>
                <a:lnTo>
                  <a:pt x="234" y="1508"/>
                </a:lnTo>
                <a:lnTo>
                  <a:pt x="252" y="1510"/>
                </a:lnTo>
                <a:lnTo>
                  <a:pt x="272" y="1510"/>
                </a:lnTo>
                <a:lnTo>
                  <a:pt x="292" y="1506"/>
                </a:lnTo>
                <a:lnTo>
                  <a:pt x="312" y="1500"/>
                </a:lnTo>
                <a:lnTo>
                  <a:pt x="330" y="1492"/>
                </a:lnTo>
                <a:lnTo>
                  <a:pt x="350" y="1480"/>
                </a:lnTo>
                <a:lnTo>
                  <a:pt x="370" y="1464"/>
                </a:lnTo>
                <a:lnTo>
                  <a:pt x="388" y="1446"/>
                </a:lnTo>
                <a:lnTo>
                  <a:pt x="388" y="1446"/>
                </a:lnTo>
                <a:lnTo>
                  <a:pt x="432" y="1402"/>
                </a:lnTo>
                <a:lnTo>
                  <a:pt x="472" y="1366"/>
                </a:lnTo>
                <a:lnTo>
                  <a:pt x="510" y="1336"/>
                </a:lnTo>
                <a:lnTo>
                  <a:pt x="546" y="1312"/>
                </a:lnTo>
                <a:lnTo>
                  <a:pt x="578" y="1294"/>
                </a:lnTo>
                <a:lnTo>
                  <a:pt x="608" y="1282"/>
                </a:lnTo>
                <a:lnTo>
                  <a:pt x="634" y="1274"/>
                </a:lnTo>
                <a:lnTo>
                  <a:pt x="658" y="1272"/>
                </a:lnTo>
                <a:lnTo>
                  <a:pt x="680" y="1274"/>
                </a:lnTo>
                <a:lnTo>
                  <a:pt x="700" y="1278"/>
                </a:lnTo>
                <a:lnTo>
                  <a:pt x="718" y="1286"/>
                </a:lnTo>
                <a:lnTo>
                  <a:pt x="734" y="1298"/>
                </a:lnTo>
                <a:lnTo>
                  <a:pt x="748" y="1310"/>
                </a:lnTo>
                <a:lnTo>
                  <a:pt x="760" y="1326"/>
                </a:lnTo>
                <a:lnTo>
                  <a:pt x="770" y="1342"/>
                </a:lnTo>
                <a:lnTo>
                  <a:pt x="780" y="1358"/>
                </a:lnTo>
                <a:lnTo>
                  <a:pt x="780" y="1358"/>
                </a:lnTo>
                <a:lnTo>
                  <a:pt x="784" y="1370"/>
                </a:lnTo>
                <a:lnTo>
                  <a:pt x="788" y="1382"/>
                </a:lnTo>
                <a:lnTo>
                  <a:pt x="792" y="1410"/>
                </a:lnTo>
                <a:lnTo>
                  <a:pt x="792" y="1438"/>
                </a:lnTo>
                <a:lnTo>
                  <a:pt x="790" y="1470"/>
                </a:lnTo>
                <a:lnTo>
                  <a:pt x="786" y="1504"/>
                </a:lnTo>
                <a:lnTo>
                  <a:pt x="780" y="1540"/>
                </a:lnTo>
                <a:lnTo>
                  <a:pt x="772" y="1574"/>
                </a:lnTo>
                <a:lnTo>
                  <a:pt x="762" y="1610"/>
                </a:lnTo>
                <a:lnTo>
                  <a:pt x="738" y="1680"/>
                </a:lnTo>
                <a:lnTo>
                  <a:pt x="714" y="1746"/>
                </a:lnTo>
                <a:lnTo>
                  <a:pt x="692" y="1800"/>
                </a:lnTo>
                <a:lnTo>
                  <a:pt x="672" y="1842"/>
                </a:lnTo>
                <a:lnTo>
                  <a:pt x="672" y="184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27475" y="278650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j-ea"/>
                <a:ea typeface="+mj-ea"/>
              </a:rPr>
              <a:t>2×2</a:t>
            </a:r>
            <a:r>
              <a:rPr lang="ja-JP" altLang="en-US" b="1" dirty="0" smtClean="0">
                <a:latin typeface="+mj-ea"/>
                <a:ea typeface="+mj-ea"/>
              </a:rPr>
              <a:t>ピース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23984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450" y="884378"/>
            <a:ext cx="5516422" cy="551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eform 5"/>
          <p:cNvSpPr>
            <a:spLocks/>
          </p:cNvSpPr>
          <p:nvPr/>
        </p:nvSpPr>
        <p:spPr bwMode="auto">
          <a:xfrm>
            <a:off x="5559425" y="869943"/>
            <a:ext cx="815975" cy="755657"/>
          </a:xfrm>
          <a:custGeom>
            <a:avLst/>
            <a:gdLst>
              <a:gd name="T0" fmla="*/ 64 w 514"/>
              <a:gd name="T1" fmla="*/ 452 h 500"/>
              <a:gd name="T2" fmla="*/ 158 w 514"/>
              <a:gd name="T3" fmla="*/ 492 h 500"/>
              <a:gd name="T4" fmla="*/ 190 w 514"/>
              <a:gd name="T5" fmla="*/ 492 h 500"/>
              <a:gd name="T6" fmla="*/ 198 w 514"/>
              <a:gd name="T7" fmla="*/ 484 h 500"/>
              <a:gd name="T8" fmla="*/ 182 w 514"/>
              <a:gd name="T9" fmla="*/ 456 h 500"/>
              <a:gd name="T10" fmla="*/ 152 w 514"/>
              <a:gd name="T11" fmla="*/ 418 h 500"/>
              <a:gd name="T12" fmla="*/ 146 w 514"/>
              <a:gd name="T13" fmla="*/ 388 h 500"/>
              <a:gd name="T14" fmla="*/ 174 w 514"/>
              <a:gd name="T15" fmla="*/ 360 h 500"/>
              <a:gd name="T16" fmla="*/ 206 w 514"/>
              <a:gd name="T17" fmla="*/ 346 h 500"/>
              <a:gd name="T18" fmla="*/ 252 w 514"/>
              <a:gd name="T19" fmla="*/ 338 h 500"/>
              <a:gd name="T20" fmla="*/ 288 w 514"/>
              <a:gd name="T21" fmla="*/ 342 h 500"/>
              <a:gd name="T22" fmla="*/ 312 w 514"/>
              <a:gd name="T23" fmla="*/ 358 h 500"/>
              <a:gd name="T24" fmla="*/ 318 w 514"/>
              <a:gd name="T25" fmla="*/ 384 h 500"/>
              <a:gd name="T26" fmla="*/ 310 w 514"/>
              <a:gd name="T27" fmla="*/ 404 h 500"/>
              <a:gd name="T28" fmla="*/ 292 w 514"/>
              <a:gd name="T29" fmla="*/ 458 h 500"/>
              <a:gd name="T30" fmla="*/ 310 w 514"/>
              <a:gd name="T31" fmla="*/ 488 h 500"/>
              <a:gd name="T32" fmla="*/ 342 w 514"/>
              <a:gd name="T33" fmla="*/ 500 h 500"/>
              <a:gd name="T34" fmla="*/ 394 w 514"/>
              <a:gd name="T35" fmla="*/ 492 h 500"/>
              <a:gd name="T36" fmla="*/ 500 w 514"/>
              <a:gd name="T37" fmla="*/ 438 h 500"/>
              <a:gd name="T38" fmla="*/ 506 w 514"/>
              <a:gd name="T39" fmla="*/ 362 h 500"/>
              <a:gd name="T40" fmla="*/ 500 w 514"/>
              <a:gd name="T41" fmla="*/ 322 h 500"/>
              <a:gd name="T42" fmla="*/ 488 w 514"/>
              <a:gd name="T43" fmla="*/ 316 h 500"/>
              <a:gd name="T44" fmla="*/ 450 w 514"/>
              <a:gd name="T45" fmla="*/ 320 h 500"/>
              <a:gd name="T46" fmla="*/ 400 w 514"/>
              <a:gd name="T47" fmla="*/ 334 h 500"/>
              <a:gd name="T48" fmla="*/ 386 w 514"/>
              <a:gd name="T49" fmla="*/ 328 h 500"/>
              <a:gd name="T50" fmla="*/ 372 w 514"/>
              <a:gd name="T51" fmla="*/ 306 h 500"/>
              <a:gd name="T52" fmla="*/ 372 w 514"/>
              <a:gd name="T53" fmla="*/ 248 h 500"/>
              <a:gd name="T54" fmla="*/ 384 w 514"/>
              <a:gd name="T55" fmla="*/ 214 h 500"/>
              <a:gd name="T56" fmla="*/ 404 w 514"/>
              <a:gd name="T57" fmla="*/ 190 h 500"/>
              <a:gd name="T58" fmla="*/ 418 w 514"/>
              <a:gd name="T59" fmla="*/ 184 h 500"/>
              <a:gd name="T60" fmla="*/ 442 w 514"/>
              <a:gd name="T61" fmla="*/ 188 h 500"/>
              <a:gd name="T62" fmla="*/ 470 w 514"/>
              <a:gd name="T63" fmla="*/ 206 h 500"/>
              <a:gd name="T64" fmla="*/ 488 w 514"/>
              <a:gd name="T65" fmla="*/ 206 h 500"/>
              <a:gd name="T66" fmla="*/ 498 w 514"/>
              <a:gd name="T67" fmla="*/ 198 h 500"/>
              <a:gd name="T68" fmla="*/ 512 w 514"/>
              <a:gd name="T69" fmla="*/ 160 h 500"/>
              <a:gd name="T70" fmla="*/ 510 w 514"/>
              <a:gd name="T71" fmla="*/ 68 h 500"/>
              <a:gd name="T72" fmla="*/ 492 w 514"/>
              <a:gd name="T73" fmla="*/ 0 h 500"/>
              <a:gd name="T74" fmla="*/ 30 w 514"/>
              <a:gd name="T75" fmla="*/ 84 h 500"/>
              <a:gd name="T76" fmla="*/ 6 w 514"/>
              <a:gd name="T77" fmla="*/ 216 h 500"/>
              <a:gd name="T78" fmla="*/ 60 w 514"/>
              <a:gd name="T79" fmla="*/ 194 h 500"/>
              <a:gd name="T80" fmla="*/ 84 w 514"/>
              <a:gd name="T81" fmla="*/ 194 h 500"/>
              <a:gd name="T82" fmla="*/ 106 w 514"/>
              <a:gd name="T83" fmla="*/ 212 h 500"/>
              <a:gd name="T84" fmla="*/ 134 w 514"/>
              <a:gd name="T85" fmla="*/ 254 h 500"/>
              <a:gd name="T86" fmla="*/ 134 w 514"/>
              <a:gd name="T87" fmla="*/ 278 h 500"/>
              <a:gd name="T88" fmla="*/ 118 w 514"/>
              <a:gd name="T89" fmla="*/ 302 h 500"/>
              <a:gd name="T90" fmla="*/ 86 w 514"/>
              <a:gd name="T91" fmla="*/ 322 h 500"/>
              <a:gd name="T92" fmla="*/ 52 w 514"/>
              <a:gd name="T93" fmla="*/ 324 h 500"/>
              <a:gd name="T94" fmla="*/ 22 w 514"/>
              <a:gd name="T95" fmla="*/ 318 h 500"/>
              <a:gd name="T96" fmla="*/ 0 w 514"/>
              <a:gd name="T97" fmla="*/ 318 h 500"/>
              <a:gd name="T98" fmla="*/ 14 w 514"/>
              <a:gd name="T99" fmla="*/ 428 h 500"/>
              <a:gd name="connsiteX0" fmla="*/ 272 w 10000"/>
              <a:gd name="connsiteY0" fmla="*/ 8560 h 10000"/>
              <a:gd name="connsiteX1" fmla="*/ 272 w 10000"/>
              <a:gd name="connsiteY1" fmla="*/ 8560 h 10000"/>
              <a:gd name="connsiteX2" fmla="*/ 1245 w 10000"/>
              <a:gd name="connsiteY2" fmla="*/ 9040 h 10000"/>
              <a:gd name="connsiteX3" fmla="*/ 2218 w 10000"/>
              <a:gd name="connsiteY3" fmla="*/ 9480 h 10000"/>
              <a:gd name="connsiteX4" fmla="*/ 2685 w 10000"/>
              <a:gd name="connsiteY4" fmla="*/ 9680 h 10000"/>
              <a:gd name="connsiteX5" fmla="*/ 3074 w 10000"/>
              <a:gd name="connsiteY5" fmla="*/ 9840 h 10000"/>
              <a:gd name="connsiteX6" fmla="*/ 3424 w 10000"/>
              <a:gd name="connsiteY6" fmla="*/ 9880 h 10000"/>
              <a:gd name="connsiteX7" fmla="*/ 3580 w 10000"/>
              <a:gd name="connsiteY7" fmla="*/ 9880 h 10000"/>
              <a:gd name="connsiteX8" fmla="*/ 3696 w 10000"/>
              <a:gd name="connsiteY8" fmla="*/ 9840 h 10000"/>
              <a:gd name="connsiteX9" fmla="*/ 3696 w 10000"/>
              <a:gd name="connsiteY9" fmla="*/ 9840 h 10000"/>
              <a:gd name="connsiteX10" fmla="*/ 3813 w 10000"/>
              <a:gd name="connsiteY10" fmla="*/ 9800 h 10000"/>
              <a:gd name="connsiteX11" fmla="*/ 3852 w 10000"/>
              <a:gd name="connsiteY11" fmla="*/ 9680 h 10000"/>
              <a:gd name="connsiteX12" fmla="*/ 3852 w 10000"/>
              <a:gd name="connsiteY12" fmla="*/ 9560 h 10000"/>
              <a:gd name="connsiteX13" fmla="*/ 3774 w 10000"/>
              <a:gd name="connsiteY13" fmla="*/ 9440 h 10000"/>
              <a:gd name="connsiteX14" fmla="*/ 3541 w 10000"/>
              <a:gd name="connsiteY14" fmla="*/ 9120 h 10000"/>
              <a:gd name="connsiteX15" fmla="*/ 3230 w 10000"/>
              <a:gd name="connsiteY15" fmla="*/ 8760 h 10000"/>
              <a:gd name="connsiteX16" fmla="*/ 3074 w 10000"/>
              <a:gd name="connsiteY16" fmla="*/ 8560 h 10000"/>
              <a:gd name="connsiteX17" fmla="*/ 2957 w 10000"/>
              <a:gd name="connsiteY17" fmla="*/ 8360 h 10000"/>
              <a:gd name="connsiteX18" fmla="*/ 2879 w 10000"/>
              <a:gd name="connsiteY18" fmla="*/ 8160 h 10000"/>
              <a:gd name="connsiteX19" fmla="*/ 2840 w 10000"/>
              <a:gd name="connsiteY19" fmla="*/ 7960 h 10000"/>
              <a:gd name="connsiteX20" fmla="*/ 2840 w 10000"/>
              <a:gd name="connsiteY20" fmla="*/ 7760 h 10000"/>
              <a:gd name="connsiteX21" fmla="*/ 2957 w 10000"/>
              <a:gd name="connsiteY21" fmla="*/ 7560 h 10000"/>
              <a:gd name="connsiteX22" fmla="*/ 3113 w 10000"/>
              <a:gd name="connsiteY22" fmla="*/ 7400 h 10000"/>
              <a:gd name="connsiteX23" fmla="*/ 3385 w 10000"/>
              <a:gd name="connsiteY23" fmla="*/ 7200 h 10000"/>
              <a:gd name="connsiteX24" fmla="*/ 3385 w 10000"/>
              <a:gd name="connsiteY24" fmla="*/ 7200 h 10000"/>
              <a:gd name="connsiteX25" fmla="*/ 3696 w 10000"/>
              <a:gd name="connsiteY25" fmla="*/ 7040 h 10000"/>
              <a:gd name="connsiteX26" fmla="*/ 4008 w 10000"/>
              <a:gd name="connsiteY26" fmla="*/ 6920 h 10000"/>
              <a:gd name="connsiteX27" fmla="*/ 4319 w 10000"/>
              <a:gd name="connsiteY27" fmla="*/ 6840 h 10000"/>
              <a:gd name="connsiteX28" fmla="*/ 4630 w 10000"/>
              <a:gd name="connsiteY28" fmla="*/ 6800 h 10000"/>
              <a:gd name="connsiteX29" fmla="*/ 4903 w 10000"/>
              <a:gd name="connsiteY29" fmla="*/ 6760 h 10000"/>
              <a:gd name="connsiteX30" fmla="*/ 5136 w 10000"/>
              <a:gd name="connsiteY30" fmla="*/ 6760 h 10000"/>
              <a:gd name="connsiteX31" fmla="*/ 5409 w 10000"/>
              <a:gd name="connsiteY31" fmla="*/ 6800 h 10000"/>
              <a:gd name="connsiteX32" fmla="*/ 5603 w 10000"/>
              <a:gd name="connsiteY32" fmla="*/ 6840 h 10000"/>
              <a:gd name="connsiteX33" fmla="*/ 5798 w 10000"/>
              <a:gd name="connsiteY33" fmla="*/ 6960 h 10000"/>
              <a:gd name="connsiteX34" fmla="*/ 5953 w 10000"/>
              <a:gd name="connsiteY34" fmla="*/ 7040 h 10000"/>
              <a:gd name="connsiteX35" fmla="*/ 6070 w 10000"/>
              <a:gd name="connsiteY35" fmla="*/ 7160 h 10000"/>
              <a:gd name="connsiteX36" fmla="*/ 6148 w 10000"/>
              <a:gd name="connsiteY36" fmla="*/ 7320 h 10000"/>
              <a:gd name="connsiteX37" fmla="*/ 6187 w 10000"/>
              <a:gd name="connsiteY37" fmla="*/ 7480 h 10000"/>
              <a:gd name="connsiteX38" fmla="*/ 6187 w 10000"/>
              <a:gd name="connsiteY38" fmla="*/ 7680 h 10000"/>
              <a:gd name="connsiteX39" fmla="*/ 6148 w 10000"/>
              <a:gd name="connsiteY39" fmla="*/ 7880 h 10000"/>
              <a:gd name="connsiteX40" fmla="*/ 6031 w 10000"/>
              <a:gd name="connsiteY40" fmla="*/ 8080 h 10000"/>
              <a:gd name="connsiteX41" fmla="*/ 6031 w 10000"/>
              <a:gd name="connsiteY41" fmla="*/ 8080 h 10000"/>
              <a:gd name="connsiteX42" fmla="*/ 5837 w 10000"/>
              <a:gd name="connsiteY42" fmla="*/ 8520 h 10000"/>
              <a:gd name="connsiteX43" fmla="*/ 5720 w 10000"/>
              <a:gd name="connsiteY43" fmla="*/ 8840 h 10000"/>
              <a:gd name="connsiteX44" fmla="*/ 5681 w 10000"/>
              <a:gd name="connsiteY44" fmla="*/ 9160 h 10000"/>
              <a:gd name="connsiteX45" fmla="*/ 5720 w 10000"/>
              <a:gd name="connsiteY45" fmla="*/ 9400 h 10000"/>
              <a:gd name="connsiteX46" fmla="*/ 5837 w 10000"/>
              <a:gd name="connsiteY46" fmla="*/ 9600 h 10000"/>
              <a:gd name="connsiteX47" fmla="*/ 6031 w 10000"/>
              <a:gd name="connsiteY47" fmla="*/ 9760 h 10000"/>
              <a:gd name="connsiteX48" fmla="*/ 6304 w 10000"/>
              <a:gd name="connsiteY48" fmla="*/ 9920 h 10000"/>
              <a:gd name="connsiteX49" fmla="*/ 6654 w 10000"/>
              <a:gd name="connsiteY49" fmla="*/ 10000 h 10000"/>
              <a:gd name="connsiteX50" fmla="*/ 6654 w 10000"/>
              <a:gd name="connsiteY50" fmla="*/ 10000 h 10000"/>
              <a:gd name="connsiteX51" fmla="*/ 6965 w 10000"/>
              <a:gd name="connsiteY51" fmla="*/ 10000 h 10000"/>
              <a:gd name="connsiteX52" fmla="*/ 7315 w 10000"/>
              <a:gd name="connsiteY52" fmla="*/ 9960 h 10000"/>
              <a:gd name="connsiteX53" fmla="*/ 7665 w 10000"/>
              <a:gd name="connsiteY53" fmla="*/ 9840 h 10000"/>
              <a:gd name="connsiteX54" fmla="*/ 8054 w 10000"/>
              <a:gd name="connsiteY54" fmla="*/ 9640 h 10000"/>
              <a:gd name="connsiteX55" fmla="*/ 8911 w 10000"/>
              <a:gd name="connsiteY55" fmla="*/ 9240 h 10000"/>
              <a:gd name="connsiteX56" fmla="*/ 9728 w 10000"/>
              <a:gd name="connsiteY56" fmla="*/ 8760 h 10000"/>
              <a:gd name="connsiteX57" fmla="*/ 9728 w 10000"/>
              <a:gd name="connsiteY57" fmla="*/ 8760 h 10000"/>
              <a:gd name="connsiteX58" fmla="*/ 9805 w 10000"/>
              <a:gd name="connsiteY58" fmla="*/ 7960 h 10000"/>
              <a:gd name="connsiteX59" fmla="*/ 9844 w 10000"/>
              <a:gd name="connsiteY59" fmla="*/ 7240 h 10000"/>
              <a:gd name="connsiteX60" fmla="*/ 9805 w 10000"/>
              <a:gd name="connsiteY60" fmla="*/ 6720 h 10000"/>
              <a:gd name="connsiteX61" fmla="*/ 9767 w 10000"/>
              <a:gd name="connsiteY61" fmla="*/ 6560 h 10000"/>
              <a:gd name="connsiteX62" fmla="*/ 9728 w 10000"/>
              <a:gd name="connsiteY62" fmla="*/ 6440 h 10000"/>
              <a:gd name="connsiteX63" fmla="*/ 9728 w 10000"/>
              <a:gd name="connsiteY63" fmla="*/ 6440 h 10000"/>
              <a:gd name="connsiteX64" fmla="*/ 9611 w 10000"/>
              <a:gd name="connsiteY64" fmla="*/ 6400 h 10000"/>
              <a:gd name="connsiteX65" fmla="*/ 9494 w 10000"/>
              <a:gd name="connsiteY65" fmla="*/ 6320 h 10000"/>
              <a:gd name="connsiteX66" fmla="*/ 9261 w 10000"/>
              <a:gd name="connsiteY66" fmla="*/ 6280 h 10000"/>
              <a:gd name="connsiteX67" fmla="*/ 9027 w 10000"/>
              <a:gd name="connsiteY67" fmla="*/ 6320 h 10000"/>
              <a:gd name="connsiteX68" fmla="*/ 8755 w 10000"/>
              <a:gd name="connsiteY68" fmla="*/ 6400 h 10000"/>
              <a:gd name="connsiteX69" fmla="*/ 8249 w 10000"/>
              <a:gd name="connsiteY69" fmla="*/ 6560 h 10000"/>
              <a:gd name="connsiteX70" fmla="*/ 8016 w 10000"/>
              <a:gd name="connsiteY70" fmla="*/ 6640 h 10000"/>
              <a:gd name="connsiteX71" fmla="*/ 7782 w 10000"/>
              <a:gd name="connsiteY71" fmla="*/ 6680 h 10000"/>
              <a:gd name="connsiteX72" fmla="*/ 7782 w 10000"/>
              <a:gd name="connsiteY72" fmla="*/ 6680 h 10000"/>
              <a:gd name="connsiteX73" fmla="*/ 7626 w 10000"/>
              <a:gd name="connsiteY73" fmla="*/ 6640 h 10000"/>
              <a:gd name="connsiteX74" fmla="*/ 7510 w 10000"/>
              <a:gd name="connsiteY74" fmla="*/ 6560 h 10000"/>
              <a:gd name="connsiteX75" fmla="*/ 7393 w 10000"/>
              <a:gd name="connsiteY75" fmla="*/ 6440 h 10000"/>
              <a:gd name="connsiteX76" fmla="*/ 7315 w 10000"/>
              <a:gd name="connsiteY76" fmla="*/ 6280 h 10000"/>
              <a:gd name="connsiteX77" fmla="*/ 7237 w 10000"/>
              <a:gd name="connsiteY77" fmla="*/ 6120 h 10000"/>
              <a:gd name="connsiteX78" fmla="*/ 7198 w 10000"/>
              <a:gd name="connsiteY78" fmla="*/ 5920 h 10000"/>
              <a:gd name="connsiteX79" fmla="*/ 7160 w 10000"/>
              <a:gd name="connsiteY79" fmla="*/ 5440 h 10000"/>
              <a:gd name="connsiteX80" fmla="*/ 7237 w 10000"/>
              <a:gd name="connsiteY80" fmla="*/ 4960 h 10000"/>
              <a:gd name="connsiteX81" fmla="*/ 7276 w 10000"/>
              <a:gd name="connsiteY81" fmla="*/ 4720 h 10000"/>
              <a:gd name="connsiteX82" fmla="*/ 7354 w 10000"/>
              <a:gd name="connsiteY82" fmla="*/ 4480 h 10000"/>
              <a:gd name="connsiteX83" fmla="*/ 7471 w 10000"/>
              <a:gd name="connsiteY83" fmla="*/ 4280 h 10000"/>
              <a:gd name="connsiteX84" fmla="*/ 7588 w 10000"/>
              <a:gd name="connsiteY84" fmla="*/ 4080 h 10000"/>
              <a:gd name="connsiteX85" fmla="*/ 7704 w 10000"/>
              <a:gd name="connsiteY85" fmla="*/ 3920 h 10000"/>
              <a:gd name="connsiteX86" fmla="*/ 7860 w 10000"/>
              <a:gd name="connsiteY86" fmla="*/ 3800 h 10000"/>
              <a:gd name="connsiteX87" fmla="*/ 7860 w 10000"/>
              <a:gd name="connsiteY87" fmla="*/ 3800 h 10000"/>
              <a:gd name="connsiteX88" fmla="*/ 8016 w 10000"/>
              <a:gd name="connsiteY88" fmla="*/ 3720 h 10000"/>
              <a:gd name="connsiteX89" fmla="*/ 8132 w 10000"/>
              <a:gd name="connsiteY89" fmla="*/ 3680 h 10000"/>
              <a:gd name="connsiteX90" fmla="*/ 8288 w 10000"/>
              <a:gd name="connsiteY90" fmla="*/ 3680 h 10000"/>
              <a:gd name="connsiteX91" fmla="*/ 8366 w 10000"/>
              <a:gd name="connsiteY91" fmla="*/ 3680 h 10000"/>
              <a:gd name="connsiteX92" fmla="*/ 8599 w 10000"/>
              <a:gd name="connsiteY92" fmla="*/ 3760 h 10000"/>
              <a:gd name="connsiteX93" fmla="*/ 8794 w 10000"/>
              <a:gd name="connsiteY93" fmla="*/ 3880 h 10000"/>
              <a:gd name="connsiteX94" fmla="*/ 8949 w 10000"/>
              <a:gd name="connsiteY94" fmla="*/ 4000 h 10000"/>
              <a:gd name="connsiteX95" fmla="*/ 9144 w 10000"/>
              <a:gd name="connsiteY95" fmla="*/ 4120 h 10000"/>
              <a:gd name="connsiteX96" fmla="*/ 9300 w 10000"/>
              <a:gd name="connsiteY96" fmla="*/ 4160 h 10000"/>
              <a:gd name="connsiteX97" fmla="*/ 9416 w 10000"/>
              <a:gd name="connsiteY97" fmla="*/ 4160 h 10000"/>
              <a:gd name="connsiteX98" fmla="*/ 9494 w 10000"/>
              <a:gd name="connsiteY98" fmla="*/ 4120 h 10000"/>
              <a:gd name="connsiteX99" fmla="*/ 9494 w 10000"/>
              <a:gd name="connsiteY99" fmla="*/ 4120 h 10000"/>
              <a:gd name="connsiteX100" fmla="*/ 9611 w 10000"/>
              <a:gd name="connsiteY100" fmla="*/ 4080 h 10000"/>
              <a:gd name="connsiteX101" fmla="*/ 9689 w 10000"/>
              <a:gd name="connsiteY101" fmla="*/ 3960 h 10000"/>
              <a:gd name="connsiteX102" fmla="*/ 9767 w 10000"/>
              <a:gd name="connsiteY102" fmla="*/ 3840 h 10000"/>
              <a:gd name="connsiteX103" fmla="*/ 9844 w 10000"/>
              <a:gd name="connsiteY103" fmla="*/ 3640 h 10000"/>
              <a:gd name="connsiteX104" fmla="*/ 9961 w 10000"/>
              <a:gd name="connsiteY104" fmla="*/ 3200 h 10000"/>
              <a:gd name="connsiteX105" fmla="*/ 10000 w 10000"/>
              <a:gd name="connsiteY105" fmla="*/ 2640 h 10000"/>
              <a:gd name="connsiteX106" fmla="*/ 10000 w 10000"/>
              <a:gd name="connsiteY106" fmla="*/ 2040 h 10000"/>
              <a:gd name="connsiteX107" fmla="*/ 9922 w 10000"/>
              <a:gd name="connsiteY107" fmla="*/ 1360 h 10000"/>
              <a:gd name="connsiteX108" fmla="*/ 9767 w 10000"/>
              <a:gd name="connsiteY108" fmla="*/ 680 h 10000"/>
              <a:gd name="connsiteX109" fmla="*/ 9689 w 10000"/>
              <a:gd name="connsiteY109" fmla="*/ 320 h 10000"/>
              <a:gd name="connsiteX110" fmla="*/ 9572 w 10000"/>
              <a:gd name="connsiteY110" fmla="*/ 0 h 10000"/>
              <a:gd name="connsiteX111" fmla="*/ 934 w 10000"/>
              <a:gd name="connsiteY111" fmla="*/ 0 h 10000"/>
              <a:gd name="connsiteX112" fmla="*/ 841 w 10000"/>
              <a:gd name="connsiteY112" fmla="*/ 408 h 10000"/>
              <a:gd name="connsiteX113" fmla="*/ 584 w 10000"/>
              <a:gd name="connsiteY113" fmla="*/ 1680 h 10000"/>
              <a:gd name="connsiteX114" fmla="*/ 311 w 10000"/>
              <a:gd name="connsiteY114" fmla="*/ 2960 h 10000"/>
              <a:gd name="connsiteX115" fmla="*/ 117 w 10000"/>
              <a:gd name="connsiteY115" fmla="*/ 4320 h 10000"/>
              <a:gd name="connsiteX116" fmla="*/ 117 w 10000"/>
              <a:gd name="connsiteY116" fmla="*/ 4320 h 10000"/>
              <a:gd name="connsiteX117" fmla="*/ 545 w 10000"/>
              <a:gd name="connsiteY117" fmla="*/ 4080 h 10000"/>
              <a:gd name="connsiteX118" fmla="*/ 973 w 10000"/>
              <a:gd name="connsiteY118" fmla="*/ 3920 h 10000"/>
              <a:gd name="connsiteX119" fmla="*/ 1167 w 10000"/>
              <a:gd name="connsiteY119" fmla="*/ 3880 h 10000"/>
              <a:gd name="connsiteX120" fmla="*/ 1323 w 10000"/>
              <a:gd name="connsiteY120" fmla="*/ 3840 h 10000"/>
              <a:gd name="connsiteX121" fmla="*/ 1518 w 10000"/>
              <a:gd name="connsiteY121" fmla="*/ 3840 h 10000"/>
              <a:gd name="connsiteX122" fmla="*/ 1634 w 10000"/>
              <a:gd name="connsiteY122" fmla="*/ 3880 h 10000"/>
              <a:gd name="connsiteX123" fmla="*/ 1634 w 10000"/>
              <a:gd name="connsiteY123" fmla="*/ 3880 h 10000"/>
              <a:gd name="connsiteX124" fmla="*/ 1829 w 10000"/>
              <a:gd name="connsiteY124" fmla="*/ 4040 h 10000"/>
              <a:gd name="connsiteX125" fmla="*/ 2062 w 10000"/>
              <a:gd name="connsiteY125" fmla="*/ 4240 h 10000"/>
              <a:gd name="connsiteX126" fmla="*/ 2296 w 10000"/>
              <a:gd name="connsiteY126" fmla="*/ 4480 h 10000"/>
              <a:gd name="connsiteX127" fmla="*/ 2490 w 10000"/>
              <a:gd name="connsiteY127" fmla="*/ 4760 h 10000"/>
              <a:gd name="connsiteX128" fmla="*/ 2607 w 10000"/>
              <a:gd name="connsiteY128" fmla="*/ 5080 h 10000"/>
              <a:gd name="connsiteX129" fmla="*/ 2646 w 10000"/>
              <a:gd name="connsiteY129" fmla="*/ 5240 h 10000"/>
              <a:gd name="connsiteX130" fmla="*/ 2646 w 10000"/>
              <a:gd name="connsiteY130" fmla="*/ 5400 h 10000"/>
              <a:gd name="connsiteX131" fmla="*/ 2607 w 10000"/>
              <a:gd name="connsiteY131" fmla="*/ 5560 h 10000"/>
              <a:gd name="connsiteX132" fmla="*/ 2529 w 10000"/>
              <a:gd name="connsiteY132" fmla="*/ 5720 h 10000"/>
              <a:gd name="connsiteX133" fmla="*/ 2451 w 10000"/>
              <a:gd name="connsiteY133" fmla="*/ 5880 h 10000"/>
              <a:gd name="connsiteX134" fmla="*/ 2296 w 10000"/>
              <a:gd name="connsiteY134" fmla="*/ 6040 h 10000"/>
              <a:gd name="connsiteX135" fmla="*/ 2296 w 10000"/>
              <a:gd name="connsiteY135" fmla="*/ 6040 h 10000"/>
              <a:gd name="connsiteX136" fmla="*/ 1946 w 10000"/>
              <a:gd name="connsiteY136" fmla="*/ 6280 h 10000"/>
              <a:gd name="connsiteX137" fmla="*/ 1673 w 10000"/>
              <a:gd name="connsiteY137" fmla="*/ 6440 h 10000"/>
              <a:gd name="connsiteX138" fmla="*/ 1440 w 10000"/>
              <a:gd name="connsiteY138" fmla="*/ 6520 h 10000"/>
              <a:gd name="connsiteX139" fmla="*/ 1206 w 10000"/>
              <a:gd name="connsiteY139" fmla="*/ 6520 h 10000"/>
              <a:gd name="connsiteX140" fmla="*/ 1012 w 10000"/>
              <a:gd name="connsiteY140" fmla="*/ 6480 h 10000"/>
              <a:gd name="connsiteX141" fmla="*/ 817 w 10000"/>
              <a:gd name="connsiteY141" fmla="*/ 6440 h 10000"/>
              <a:gd name="connsiteX142" fmla="*/ 623 w 10000"/>
              <a:gd name="connsiteY142" fmla="*/ 6400 h 10000"/>
              <a:gd name="connsiteX143" fmla="*/ 428 w 10000"/>
              <a:gd name="connsiteY143" fmla="*/ 6360 h 10000"/>
              <a:gd name="connsiteX144" fmla="*/ 428 w 10000"/>
              <a:gd name="connsiteY144" fmla="*/ 6360 h 10000"/>
              <a:gd name="connsiteX145" fmla="*/ 195 w 10000"/>
              <a:gd name="connsiteY145" fmla="*/ 6360 h 10000"/>
              <a:gd name="connsiteX146" fmla="*/ 0 w 10000"/>
              <a:gd name="connsiteY146" fmla="*/ 6360 h 10000"/>
              <a:gd name="connsiteX147" fmla="*/ 0 w 10000"/>
              <a:gd name="connsiteY147" fmla="*/ 6360 h 10000"/>
              <a:gd name="connsiteX148" fmla="*/ 117 w 10000"/>
              <a:gd name="connsiteY148" fmla="*/ 7440 h 10000"/>
              <a:gd name="connsiteX149" fmla="*/ 272 w 10000"/>
              <a:gd name="connsiteY149" fmla="*/ 8560 h 10000"/>
              <a:gd name="connsiteX150" fmla="*/ 272 w 10000"/>
              <a:gd name="connsiteY150" fmla="*/ 8560 h 10000"/>
              <a:gd name="connsiteX0" fmla="*/ 272 w 10000"/>
              <a:gd name="connsiteY0" fmla="*/ 8560 h 10000"/>
              <a:gd name="connsiteX1" fmla="*/ 272 w 10000"/>
              <a:gd name="connsiteY1" fmla="*/ 8560 h 10000"/>
              <a:gd name="connsiteX2" fmla="*/ 1245 w 10000"/>
              <a:gd name="connsiteY2" fmla="*/ 9040 h 10000"/>
              <a:gd name="connsiteX3" fmla="*/ 2218 w 10000"/>
              <a:gd name="connsiteY3" fmla="*/ 9480 h 10000"/>
              <a:gd name="connsiteX4" fmla="*/ 2685 w 10000"/>
              <a:gd name="connsiteY4" fmla="*/ 9680 h 10000"/>
              <a:gd name="connsiteX5" fmla="*/ 3074 w 10000"/>
              <a:gd name="connsiteY5" fmla="*/ 9840 h 10000"/>
              <a:gd name="connsiteX6" fmla="*/ 3424 w 10000"/>
              <a:gd name="connsiteY6" fmla="*/ 9880 h 10000"/>
              <a:gd name="connsiteX7" fmla="*/ 3580 w 10000"/>
              <a:gd name="connsiteY7" fmla="*/ 9880 h 10000"/>
              <a:gd name="connsiteX8" fmla="*/ 3696 w 10000"/>
              <a:gd name="connsiteY8" fmla="*/ 9840 h 10000"/>
              <a:gd name="connsiteX9" fmla="*/ 3696 w 10000"/>
              <a:gd name="connsiteY9" fmla="*/ 9840 h 10000"/>
              <a:gd name="connsiteX10" fmla="*/ 3813 w 10000"/>
              <a:gd name="connsiteY10" fmla="*/ 9800 h 10000"/>
              <a:gd name="connsiteX11" fmla="*/ 3852 w 10000"/>
              <a:gd name="connsiteY11" fmla="*/ 9680 h 10000"/>
              <a:gd name="connsiteX12" fmla="*/ 3852 w 10000"/>
              <a:gd name="connsiteY12" fmla="*/ 9560 h 10000"/>
              <a:gd name="connsiteX13" fmla="*/ 3774 w 10000"/>
              <a:gd name="connsiteY13" fmla="*/ 9440 h 10000"/>
              <a:gd name="connsiteX14" fmla="*/ 3541 w 10000"/>
              <a:gd name="connsiteY14" fmla="*/ 9120 h 10000"/>
              <a:gd name="connsiteX15" fmla="*/ 3230 w 10000"/>
              <a:gd name="connsiteY15" fmla="*/ 8760 h 10000"/>
              <a:gd name="connsiteX16" fmla="*/ 3074 w 10000"/>
              <a:gd name="connsiteY16" fmla="*/ 8560 h 10000"/>
              <a:gd name="connsiteX17" fmla="*/ 2957 w 10000"/>
              <a:gd name="connsiteY17" fmla="*/ 8360 h 10000"/>
              <a:gd name="connsiteX18" fmla="*/ 2879 w 10000"/>
              <a:gd name="connsiteY18" fmla="*/ 8160 h 10000"/>
              <a:gd name="connsiteX19" fmla="*/ 2840 w 10000"/>
              <a:gd name="connsiteY19" fmla="*/ 7960 h 10000"/>
              <a:gd name="connsiteX20" fmla="*/ 2840 w 10000"/>
              <a:gd name="connsiteY20" fmla="*/ 7760 h 10000"/>
              <a:gd name="connsiteX21" fmla="*/ 2957 w 10000"/>
              <a:gd name="connsiteY21" fmla="*/ 7560 h 10000"/>
              <a:gd name="connsiteX22" fmla="*/ 3113 w 10000"/>
              <a:gd name="connsiteY22" fmla="*/ 7400 h 10000"/>
              <a:gd name="connsiteX23" fmla="*/ 3385 w 10000"/>
              <a:gd name="connsiteY23" fmla="*/ 7200 h 10000"/>
              <a:gd name="connsiteX24" fmla="*/ 3385 w 10000"/>
              <a:gd name="connsiteY24" fmla="*/ 7200 h 10000"/>
              <a:gd name="connsiteX25" fmla="*/ 3696 w 10000"/>
              <a:gd name="connsiteY25" fmla="*/ 7040 h 10000"/>
              <a:gd name="connsiteX26" fmla="*/ 4008 w 10000"/>
              <a:gd name="connsiteY26" fmla="*/ 6920 h 10000"/>
              <a:gd name="connsiteX27" fmla="*/ 4319 w 10000"/>
              <a:gd name="connsiteY27" fmla="*/ 6840 h 10000"/>
              <a:gd name="connsiteX28" fmla="*/ 4630 w 10000"/>
              <a:gd name="connsiteY28" fmla="*/ 6800 h 10000"/>
              <a:gd name="connsiteX29" fmla="*/ 4903 w 10000"/>
              <a:gd name="connsiteY29" fmla="*/ 6760 h 10000"/>
              <a:gd name="connsiteX30" fmla="*/ 5136 w 10000"/>
              <a:gd name="connsiteY30" fmla="*/ 6760 h 10000"/>
              <a:gd name="connsiteX31" fmla="*/ 5409 w 10000"/>
              <a:gd name="connsiteY31" fmla="*/ 6800 h 10000"/>
              <a:gd name="connsiteX32" fmla="*/ 5603 w 10000"/>
              <a:gd name="connsiteY32" fmla="*/ 6840 h 10000"/>
              <a:gd name="connsiteX33" fmla="*/ 5798 w 10000"/>
              <a:gd name="connsiteY33" fmla="*/ 6960 h 10000"/>
              <a:gd name="connsiteX34" fmla="*/ 5953 w 10000"/>
              <a:gd name="connsiteY34" fmla="*/ 7040 h 10000"/>
              <a:gd name="connsiteX35" fmla="*/ 6070 w 10000"/>
              <a:gd name="connsiteY35" fmla="*/ 7160 h 10000"/>
              <a:gd name="connsiteX36" fmla="*/ 6148 w 10000"/>
              <a:gd name="connsiteY36" fmla="*/ 7320 h 10000"/>
              <a:gd name="connsiteX37" fmla="*/ 6187 w 10000"/>
              <a:gd name="connsiteY37" fmla="*/ 7480 h 10000"/>
              <a:gd name="connsiteX38" fmla="*/ 6187 w 10000"/>
              <a:gd name="connsiteY38" fmla="*/ 7680 h 10000"/>
              <a:gd name="connsiteX39" fmla="*/ 6148 w 10000"/>
              <a:gd name="connsiteY39" fmla="*/ 7880 h 10000"/>
              <a:gd name="connsiteX40" fmla="*/ 6031 w 10000"/>
              <a:gd name="connsiteY40" fmla="*/ 8080 h 10000"/>
              <a:gd name="connsiteX41" fmla="*/ 6031 w 10000"/>
              <a:gd name="connsiteY41" fmla="*/ 8080 h 10000"/>
              <a:gd name="connsiteX42" fmla="*/ 5837 w 10000"/>
              <a:gd name="connsiteY42" fmla="*/ 8520 h 10000"/>
              <a:gd name="connsiteX43" fmla="*/ 5720 w 10000"/>
              <a:gd name="connsiteY43" fmla="*/ 8840 h 10000"/>
              <a:gd name="connsiteX44" fmla="*/ 5681 w 10000"/>
              <a:gd name="connsiteY44" fmla="*/ 9160 h 10000"/>
              <a:gd name="connsiteX45" fmla="*/ 5720 w 10000"/>
              <a:gd name="connsiteY45" fmla="*/ 9400 h 10000"/>
              <a:gd name="connsiteX46" fmla="*/ 5837 w 10000"/>
              <a:gd name="connsiteY46" fmla="*/ 9600 h 10000"/>
              <a:gd name="connsiteX47" fmla="*/ 6031 w 10000"/>
              <a:gd name="connsiteY47" fmla="*/ 9760 h 10000"/>
              <a:gd name="connsiteX48" fmla="*/ 6304 w 10000"/>
              <a:gd name="connsiteY48" fmla="*/ 9920 h 10000"/>
              <a:gd name="connsiteX49" fmla="*/ 6654 w 10000"/>
              <a:gd name="connsiteY49" fmla="*/ 10000 h 10000"/>
              <a:gd name="connsiteX50" fmla="*/ 6654 w 10000"/>
              <a:gd name="connsiteY50" fmla="*/ 10000 h 10000"/>
              <a:gd name="connsiteX51" fmla="*/ 6965 w 10000"/>
              <a:gd name="connsiteY51" fmla="*/ 10000 h 10000"/>
              <a:gd name="connsiteX52" fmla="*/ 7315 w 10000"/>
              <a:gd name="connsiteY52" fmla="*/ 9960 h 10000"/>
              <a:gd name="connsiteX53" fmla="*/ 7665 w 10000"/>
              <a:gd name="connsiteY53" fmla="*/ 9840 h 10000"/>
              <a:gd name="connsiteX54" fmla="*/ 8054 w 10000"/>
              <a:gd name="connsiteY54" fmla="*/ 9640 h 10000"/>
              <a:gd name="connsiteX55" fmla="*/ 8911 w 10000"/>
              <a:gd name="connsiteY55" fmla="*/ 9240 h 10000"/>
              <a:gd name="connsiteX56" fmla="*/ 9728 w 10000"/>
              <a:gd name="connsiteY56" fmla="*/ 8760 h 10000"/>
              <a:gd name="connsiteX57" fmla="*/ 9728 w 10000"/>
              <a:gd name="connsiteY57" fmla="*/ 8760 h 10000"/>
              <a:gd name="connsiteX58" fmla="*/ 9805 w 10000"/>
              <a:gd name="connsiteY58" fmla="*/ 7960 h 10000"/>
              <a:gd name="connsiteX59" fmla="*/ 9844 w 10000"/>
              <a:gd name="connsiteY59" fmla="*/ 7240 h 10000"/>
              <a:gd name="connsiteX60" fmla="*/ 9805 w 10000"/>
              <a:gd name="connsiteY60" fmla="*/ 6720 h 10000"/>
              <a:gd name="connsiteX61" fmla="*/ 9767 w 10000"/>
              <a:gd name="connsiteY61" fmla="*/ 6560 h 10000"/>
              <a:gd name="connsiteX62" fmla="*/ 9728 w 10000"/>
              <a:gd name="connsiteY62" fmla="*/ 6440 h 10000"/>
              <a:gd name="connsiteX63" fmla="*/ 9728 w 10000"/>
              <a:gd name="connsiteY63" fmla="*/ 6440 h 10000"/>
              <a:gd name="connsiteX64" fmla="*/ 9611 w 10000"/>
              <a:gd name="connsiteY64" fmla="*/ 6400 h 10000"/>
              <a:gd name="connsiteX65" fmla="*/ 9494 w 10000"/>
              <a:gd name="connsiteY65" fmla="*/ 6320 h 10000"/>
              <a:gd name="connsiteX66" fmla="*/ 9261 w 10000"/>
              <a:gd name="connsiteY66" fmla="*/ 6280 h 10000"/>
              <a:gd name="connsiteX67" fmla="*/ 9027 w 10000"/>
              <a:gd name="connsiteY67" fmla="*/ 6320 h 10000"/>
              <a:gd name="connsiteX68" fmla="*/ 8755 w 10000"/>
              <a:gd name="connsiteY68" fmla="*/ 6400 h 10000"/>
              <a:gd name="connsiteX69" fmla="*/ 8249 w 10000"/>
              <a:gd name="connsiteY69" fmla="*/ 6560 h 10000"/>
              <a:gd name="connsiteX70" fmla="*/ 8016 w 10000"/>
              <a:gd name="connsiteY70" fmla="*/ 6640 h 10000"/>
              <a:gd name="connsiteX71" fmla="*/ 7782 w 10000"/>
              <a:gd name="connsiteY71" fmla="*/ 6680 h 10000"/>
              <a:gd name="connsiteX72" fmla="*/ 7782 w 10000"/>
              <a:gd name="connsiteY72" fmla="*/ 6680 h 10000"/>
              <a:gd name="connsiteX73" fmla="*/ 7626 w 10000"/>
              <a:gd name="connsiteY73" fmla="*/ 6640 h 10000"/>
              <a:gd name="connsiteX74" fmla="*/ 7510 w 10000"/>
              <a:gd name="connsiteY74" fmla="*/ 6560 h 10000"/>
              <a:gd name="connsiteX75" fmla="*/ 7393 w 10000"/>
              <a:gd name="connsiteY75" fmla="*/ 6440 h 10000"/>
              <a:gd name="connsiteX76" fmla="*/ 7315 w 10000"/>
              <a:gd name="connsiteY76" fmla="*/ 6280 h 10000"/>
              <a:gd name="connsiteX77" fmla="*/ 7237 w 10000"/>
              <a:gd name="connsiteY77" fmla="*/ 6120 h 10000"/>
              <a:gd name="connsiteX78" fmla="*/ 7198 w 10000"/>
              <a:gd name="connsiteY78" fmla="*/ 5920 h 10000"/>
              <a:gd name="connsiteX79" fmla="*/ 7160 w 10000"/>
              <a:gd name="connsiteY79" fmla="*/ 5440 h 10000"/>
              <a:gd name="connsiteX80" fmla="*/ 7237 w 10000"/>
              <a:gd name="connsiteY80" fmla="*/ 4960 h 10000"/>
              <a:gd name="connsiteX81" fmla="*/ 7276 w 10000"/>
              <a:gd name="connsiteY81" fmla="*/ 4720 h 10000"/>
              <a:gd name="connsiteX82" fmla="*/ 7354 w 10000"/>
              <a:gd name="connsiteY82" fmla="*/ 4480 h 10000"/>
              <a:gd name="connsiteX83" fmla="*/ 7471 w 10000"/>
              <a:gd name="connsiteY83" fmla="*/ 4280 h 10000"/>
              <a:gd name="connsiteX84" fmla="*/ 7588 w 10000"/>
              <a:gd name="connsiteY84" fmla="*/ 4080 h 10000"/>
              <a:gd name="connsiteX85" fmla="*/ 7704 w 10000"/>
              <a:gd name="connsiteY85" fmla="*/ 3920 h 10000"/>
              <a:gd name="connsiteX86" fmla="*/ 7860 w 10000"/>
              <a:gd name="connsiteY86" fmla="*/ 3800 h 10000"/>
              <a:gd name="connsiteX87" fmla="*/ 7860 w 10000"/>
              <a:gd name="connsiteY87" fmla="*/ 3800 h 10000"/>
              <a:gd name="connsiteX88" fmla="*/ 8016 w 10000"/>
              <a:gd name="connsiteY88" fmla="*/ 3720 h 10000"/>
              <a:gd name="connsiteX89" fmla="*/ 8132 w 10000"/>
              <a:gd name="connsiteY89" fmla="*/ 3680 h 10000"/>
              <a:gd name="connsiteX90" fmla="*/ 8288 w 10000"/>
              <a:gd name="connsiteY90" fmla="*/ 3680 h 10000"/>
              <a:gd name="connsiteX91" fmla="*/ 8366 w 10000"/>
              <a:gd name="connsiteY91" fmla="*/ 3680 h 10000"/>
              <a:gd name="connsiteX92" fmla="*/ 8599 w 10000"/>
              <a:gd name="connsiteY92" fmla="*/ 3760 h 10000"/>
              <a:gd name="connsiteX93" fmla="*/ 8794 w 10000"/>
              <a:gd name="connsiteY93" fmla="*/ 3880 h 10000"/>
              <a:gd name="connsiteX94" fmla="*/ 8949 w 10000"/>
              <a:gd name="connsiteY94" fmla="*/ 4000 h 10000"/>
              <a:gd name="connsiteX95" fmla="*/ 9144 w 10000"/>
              <a:gd name="connsiteY95" fmla="*/ 4120 h 10000"/>
              <a:gd name="connsiteX96" fmla="*/ 9300 w 10000"/>
              <a:gd name="connsiteY96" fmla="*/ 4160 h 10000"/>
              <a:gd name="connsiteX97" fmla="*/ 9416 w 10000"/>
              <a:gd name="connsiteY97" fmla="*/ 4160 h 10000"/>
              <a:gd name="connsiteX98" fmla="*/ 9494 w 10000"/>
              <a:gd name="connsiteY98" fmla="*/ 4120 h 10000"/>
              <a:gd name="connsiteX99" fmla="*/ 9494 w 10000"/>
              <a:gd name="connsiteY99" fmla="*/ 4120 h 10000"/>
              <a:gd name="connsiteX100" fmla="*/ 9611 w 10000"/>
              <a:gd name="connsiteY100" fmla="*/ 4080 h 10000"/>
              <a:gd name="connsiteX101" fmla="*/ 9689 w 10000"/>
              <a:gd name="connsiteY101" fmla="*/ 3960 h 10000"/>
              <a:gd name="connsiteX102" fmla="*/ 9767 w 10000"/>
              <a:gd name="connsiteY102" fmla="*/ 3840 h 10000"/>
              <a:gd name="connsiteX103" fmla="*/ 9844 w 10000"/>
              <a:gd name="connsiteY103" fmla="*/ 3640 h 10000"/>
              <a:gd name="connsiteX104" fmla="*/ 9961 w 10000"/>
              <a:gd name="connsiteY104" fmla="*/ 3200 h 10000"/>
              <a:gd name="connsiteX105" fmla="*/ 10000 w 10000"/>
              <a:gd name="connsiteY105" fmla="*/ 2640 h 10000"/>
              <a:gd name="connsiteX106" fmla="*/ 10000 w 10000"/>
              <a:gd name="connsiteY106" fmla="*/ 2040 h 10000"/>
              <a:gd name="connsiteX107" fmla="*/ 9922 w 10000"/>
              <a:gd name="connsiteY107" fmla="*/ 1360 h 10000"/>
              <a:gd name="connsiteX108" fmla="*/ 9767 w 10000"/>
              <a:gd name="connsiteY108" fmla="*/ 680 h 10000"/>
              <a:gd name="connsiteX109" fmla="*/ 9689 w 10000"/>
              <a:gd name="connsiteY109" fmla="*/ 320 h 10000"/>
              <a:gd name="connsiteX110" fmla="*/ 9572 w 10000"/>
              <a:gd name="connsiteY110" fmla="*/ 0 h 10000"/>
              <a:gd name="connsiteX111" fmla="*/ 841 w 10000"/>
              <a:gd name="connsiteY111" fmla="*/ 408 h 10000"/>
              <a:gd name="connsiteX112" fmla="*/ 584 w 10000"/>
              <a:gd name="connsiteY112" fmla="*/ 1680 h 10000"/>
              <a:gd name="connsiteX113" fmla="*/ 311 w 10000"/>
              <a:gd name="connsiteY113" fmla="*/ 2960 h 10000"/>
              <a:gd name="connsiteX114" fmla="*/ 117 w 10000"/>
              <a:gd name="connsiteY114" fmla="*/ 4320 h 10000"/>
              <a:gd name="connsiteX115" fmla="*/ 117 w 10000"/>
              <a:gd name="connsiteY115" fmla="*/ 4320 h 10000"/>
              <a:gd name="connsiteX116" fmla="*/ 545 w 10000"/>
              <a:gd name="connsiteY116" fmla="*/ 4080 h 10000"/>
              <a:gd name="connsiteX117" fmla="*/ 973 w 10000"/>
              <a:gd name="connsiteY117" fmla="*/ 3920 h 10000"/>
              <a:gd name="connsiteX118" fmla="*/ 1167 w 10000"/>
              <a:gd name="connsiteY118" fmla="*/ 3880 h 10000"/>
              <a:gd name="connsiteX119" fmla="*/ 1323 w 10000"/>
              <a:gd name="connsiteY119" fmla="*/ 3840 h 10000"/>
              <a:gd name="connsiteX120" fmla="*/ 1518 w 10000"/>
              <a:gd name="connsiteY120" fmla="*/ 3840 h 10000"/>
              <a:gd name="connsiteX121" fmla="*/ 1634 w 10000"/>
              <a:gd name="connsiteY121" fmla="*/ 3880 h 10000"/>
              <a:gd name="connsiteX122" fmla="*/ 1634 w 10000"/>
              <a:gd name="connsiteY122" fmla="*/ 3880 h 10000"/>
              <a:gd name="connsiteX123" fmla="*/ 1829 w 10000"/>
              <a:gd name="connsiteY123" fmla="*/ 4040 h 10000"/>
              <a:gd name="connsiteX124" fmla="*/ 2062 w 10000"/>
              <a:gd name="connsiteY124" fmla="*/ 4240 h 10000"/>
              <a:gd name="connsiteX125" fmla="*/ 2296 w 10000"/>
              <a:gd name="connsiteY125" fmla="*/ 4480 h 10000"/>
              <a:gd name="connsiteX126" fmla="*/ 2490 w 10000"/>
              <a:gd name="connsiteY126" fmla="*/ 4760 h 10000"/>
              <a:gd name="connsiteX127" fmla="*/ 2607 w 10000"/>
              <a:gd name="connsiteY127" fmla="*/ 5080 h 10000"/>
              <a:gd name="connsiteX128" fmla="*/ 2646 w 10000"/>
              <a:gd name="connsiteY128" fmla="*/ 5240 h 10000"/>
              <a:gd name="connsiteX129" fmla="*/ 2646 w 10000"/>
              <a:gd name="connsiteY129" fmla="*/ 5400 h 10000"/>
              <a:gd name="connsiteX130" fmla="*/ 2607 w 10000"/>
              <a:gd name="connsiteY130" fmla="*/ 5560 h 10000"/>
              <a:gd name="connsiteX131" fmla="*/ 2529 w 10000"/>
              <a:gd name="connsiteY131" fmla="*/ 5720 h 10000"/>
              <a:gd name="connsiteX132" fmla="*/ 2451 w 10000"/>
              <a:gd name="connsiteY132" fmla="*/ 5880 h 10000"/>
              <a:gd name="connsiteX133" fmla="*/ 2296 w 10000"/>
              <a:gd name="connsiteY133" fmla="*/ 6040 h 10000"/>
              <a:gd name="connsiteX134" fmla="*/ 2296 w 10000"/>
              <a:gd name="connsiteY134" fmla="*/ 6040 h 10000"/>
              <a:gd name="connsiteX135" fmla="*/ 1946 w 10000"/>
              <a:gd name="connsiteY135" fmla="*/ 6280 h 10000"/>
              <a:gd name="connsiteX136" fmla="*/ 1673 w 10000"/>
              <a:gd name="connsiteY136" fmla="*/ 6440 h 10000"/>
              <a:gd name="connsiteX137" fmla="*/ 1440 w 10000"/>
              <a:gd name="connsiteY137" fmla="*/ 6520 h 10000"/>
              <a:gd name="connsiteX138" fmla="*/ 1206 w 10000"/>
              <a:gd name="connsiteY138" fmla="*/ 6520 h 10000"/>
              <a:gd name="connsiteX139" fmla="*/ 1012 w 10000"/>
              <a:gd name="connsiteY139" fmla="*/ 6480 h 10000"/>
              <a:gd name="connsiteX140" fmla="*/ 817 w 10000"/>
              <a:gd name="connsiteY140" fmla="*/ 6440 h 10000"/>
              <a:gd name="connsiteX141" fmla="*/ 623 w 10000"/>
              <a:gd name="connsiteY141" fmla="*/ 6400 h 10000"/>
              <a:gd name="connsiteX142" fmla="*/ 428 w 10000"/>
              <a:gd name="connsiteY142" fmla="*/ 6360 h 10000"/>
              <a:gd name="connsiteX143" fmla="*/ 428 w 10000"/>
              <a:gd name="connsiteY143" fmla="*/ 6360 h 10000"/>
              <a:gd name="connsiteX144" fmla="*/ 195 w 10000"/>
              <a:gd name="connsiteY144" fmla="*/ 6360 h 10000"/>
              <a:gd name="connsiteX145" fmla="*/ 0 w 10000"/>
              <a:gd name="connsiteY145" fmla="*/ 6360 h 10000"/>
              <a:gd name="connsiteX146" fmla="*/ 0 w 10000"/>
              <a:gd name="connsiteY146" fmla="*/ 6360 h 10000"/>
              <a:gd name="connsiteX147" fmla="*/ 117 w 10000"/>
              <a:gd name="connsiteY147" fmla="*/ 7440 h 10000"/>
              <a:gd name="connsiteX148" fmla="*/ 272 w 10000"/>
              <a:gd name="connsiteY148" fmla="*/ 8560 h 10000"/>
              <a:gd name="connsiteX149" fmla="*/ 272 w 10000"/>
              <a:gd name="connsiteY149" fmla="*/ 8560 h 10000"/>
              <a:gd name="connsiteX0" fmla="*/ 272 w 10000"/>
              <a:gd name="connsiteY0" fmla="*/ 8240 h 9680"/>
              <a:gd name="connsiteX1" fmla="*/ 272 w 10000"/>
              <a:gd name="connsiteY1" fmla="*/ 8240 h 9680"/>
              <a:gd name="connsiteX2" fmla="*/ 1245 w 10000"/>
              <a:gd name="connsiteY2" fmla="*/ 8720 h 9680"/>
              <a:gd name="connsiteX3" fmla="*/ 2218 w 10000"/>
              <a:gd name="connsiteY3" fmla="*/ 9160 h 9680"/>
              <a:gd name="connsiteX4" fmla="*/ 2685 w 10000"/>
              <a:gd name="connsiteY4" fmla="*/ 9360 h 9680"/>
              <a:gd name="connsiteX5" fmla="*/ 3074 w 10000"/>
              <a:gd name="connsiteY5" fmla="*/ 9520 h 9680"/>
              <a:gd name="connsiteX6" fmla="*/ 3424 w 10000"/>
              <a:gd name="connsiteY6" fmla="*/ 9560 h 9680"/>
              <a:gd name="connsiteX7" fmla="*/ 3580 w 10000"/>
              <a:gd name="connsiteY7" fmla="*/ 9560 h 9680"/>
              <a:gd name="connsiteX8" fmla="*/ 3696 w 10000"/>
              <a:gd name="connsiteY8" fmla="*/ 9520 h 9680"/>
              <a:gd name="connsiteX9" fmla="*/ 3696 w 10000"/>
              <a:gd name="connsiteY9" fmla="*/ 9520 h 9680"/>
              <a:gd name="connsiteX10" fmla="*/ 3813 w 10000"/>
              <a:gd name="connsiteY10" fmla="*/ 9480 h 9680"/>
              <a:gd name="connsiteX11" fmla="*/ 3852 w 10000"/>
              <a:gd name="connsiteY11" fmla="*/ 9360 h 9680"/>
              <a:gd name="connsiteX12" fmla="*/ 3852 w 10000"/>
              <a:gd name="connsiteY12" fmla="*/ 9240 h 9680"/>
              <a:gd name="connsiteX13" fmla="*/ 3774 w 10000"/>
              <a:gd name="connsiteY13" fmla="*/ 9120 h 9680"/>
              <a:gd name="connsiteX14" fmla="*/ 3541 w 10000"/>
              <a:gd name="connsiteY14" fmla="*/ 8800 h 9680"/>
              <a:gd name="connsiteX15" fmla="*/ 3230 w 10000"/>
              <a:gd name="connsiteY15" fmla="*/ 8440 h 9680"/>
              <a:gd name="connsiteX16" fmla="*/ 3074 w 10000"/>
              <a:gd name="connsiteY16" fmla="*/ 8240 h 9680"/>
              <a:gd name="connsiteX17" fmla="*/ 2957 w 10000"/>
              <a:gd name="connsiteY17" fmla="*/ 8040 h 9680"/>
              <a:gd name="connsiteX18" fmla="*/ 2879 w 10000"/>
              <a:gd name="connsiteY18" fmla="*/ 7840 h 9680"/>
              <a:gd name="connsiteX19" fmla="*/ 2840 w 10000"/>
              <a:gd name="connsiteY19" fmla="*/ 7640 h 9680"/>
              <a:gd name="connsiteX20" fmla="*/ 2840 w 10000"/>
              <a:gd name="connsiteY20" fmla="*/ 7440 h 9680"/>
              <a:gd name="connsiteX21" fmla="*/ 2957 w 10000"/>
              <a:gd name="connsiteY21" fmla="*/ 7240 h 9680"/>
              <a:gd name="connsiteX22" fmla="*/ 3113 w 10000"/>
              <a:gd name="connsiteY22" fmla="*/ 7080 h 9680"/>
              <a:gd name="connsiteX23" fmla="*/ 3385 w 10000"/>
              <a:gd name="connsiteY23" fmla="*/ 6880 h 9680"/>
              <a:gd name="connsiteX24" fmla="*/ 3385 w 10000"/>
              <a:gd name="connsiteY24" fmla="*/ 6880 h 9680"/>
              <a:gd name="connsiteX25" fmla="*/ 3696 w 10000"/>
              <a:gd name="connsiteY25" fmla="*/ 6720 h 9680"/>
              <a:gd name="connsiteX26" fmla="*/ 4008 w 10000"/>
              <a:gd name="connsiteY26" fmla="*/ 6600 h 9680"/>
              <a:gd name="connsiteX27" fmla="*/ 4319 w 10000"/>
              <a:gd name="connsiteY27" fmla="*/ 6520 h 9680"/>
              <a:gd name="connsiteX28" fmla="*/ 4630 w 10000"/>
              <a:gd name="connsiteY28" fmla="*/ 6480 h 9680"/>
              <a:gd name="connsiteX29" fmla="*/ 4903 w 10000"/>
              <a:gd name="connsiteY29" fmla="*/ 6440 h 9680"/>
              <a:gd name="connsiteX30" fmla="*/ 5136 w 10000"/>
              <a:gd name="connsiteY30" fmla="*/ 6440 h 9680"/>
              <a:gd name="connsiteX31" fmla="*/ 5409 w 10000"/>
              <a:gd name="connsiteY31" fmla="*/ 6480 h 9680"/>
              <a:gd name="connsiteX32" fmla="*/ 5603 w 10000"/>
              <a:gd name="connsiteY32" fmla="*/ 6520 h 9680"/>
              <a:gd name="connsiteX33" fmla="*/ 5798 w 10000"/>
              <a:gd name="connsiteY33" fmla="*/ 6640 h 9680"/>
              <a:gd name="connsiteX34" fmla="*/ 5953 w 10000"/>
              <a:gd name="connsiteY34" fmla="*/ 6720 h 9680"/>
              <a:gd name="connsiteX35" fmla="*/ 6070 w 10000"/>
              <a:gd name="connsiteY35" fmla="*/ 6840 h 9680"/>
              <a:gd name="connsiteX36" fmla="*/ 6148 w 10000"/>
              <a:gd name="connsiteY36" fmla="*/ 7000 h 9680"/>
              <a:gd name="connsiteX37" fmla="*/ 6187 w 10000"/>
              <a:gd name="connsiteY37" fmla="*/ 7160 h 9680"/>
              <a:gd name="connsiteX38" fmla="*/ 6187 w 10000"/>
              <a:gd name="connsiteY38" fmla="*/ 7360 h 9680"/>
              <a:gd name="connsiteX39" fmla="*/ 6148 w 10000"/>
              <a:gd name="connsiteY39" fmla="*/ 7560 h 9680"/>
              <a:gd name="connsiteX40" fmla="*/ 6031 w 10000"/>
              <a:gd name="connsiteY40" fmla="*/ 7760 h 9680"/>
              <a:gd name="connsiteX41" fmla="*/ 6031 w 10000"/>
              <a:gd name="connsiteY41" fmla="*/ 7760 h 9680"/>
              <a:gd name="connsiteX42" fmla="*/ 5837 w 10000"/>
              <a:gd name="connsiteY42" fmla="*/ 8200 h 9680"/>
              <a:gd name="connsiteX43" fmla="*/ 5720 w 10000"/>
              <a:gd name="connsiteY43" fmla="*/ 8520 h 9680"/>
              <a:gd name="connsiteX44" fmla="*/ 5681 w 10000"/>
              <a:gd name="connsiteY44" fmla="*/ 8840 h 9680"/>
              <a:gd name="connsiteX45" fmla="*/ 5720 w 10000"/>
              <a:gd name="connsiteY45" fmla="*/ 9080 h 9680"/>
              <a:gd name="connsiteX46" fmla="*/ 5837 w 10000"/>
              <a:gd name="connsiteY46" fmla="*/ 9280 h 9680"/>
              <a:gd name="connsiteX47" fmla="*/ 6031 w 10000"/>
              <a:gd name="connsiteY47" fmla="*/ 9440 h 9680"/>
              <a:gd name="connsiteX48" fmla="*/ 6304 w 10000"/>
              <a:gd name="connsiteY48" fmla="*/ 9600 h 9680"/>
              <a:gd name="connsiteX49" fmla="*/ 6654 w 10000"/>
              <a:gd name="connsiteY49" fmla="*/ 9680 h 9680"/>
              <a:gd name="connsiteX50" fmla="*/ 6654 w 10000"/>
              <a:gd name="connsiteY50" fmla="*/ 9680 h 9680"/>
              <a:gd name="connsiteX51" fmla="*/ 6965 w 10000"/>
              <a:gd name="connsiteY51" fmla="*/ 9680 h 9680"/>
              <a:gd name="connsiteX52" fmla="*/ 7315 w 10000"/>
              <a:gd name="connsiteY52" fmla="*/ 9640 h 9680"/>
              <a:gd name="connsiteX53" fmla="*/ 7665 w 10000"/>
              <a:gd name="connsiteY53" fmla="*/ 9520 h 9680"/>
              <a:gd name="connsiteX54" fmla="*/ 8054 w 10000"/>
              <a:gd name="connsiteY54" fmla="*/ 9320 h 9680"/>
              <a:gd name="connsiteX55" fmla="*/ 8911 w 10000"/>
              <a:gd name="connsiteY55" fmla="*/ 8920 h 9680"/>
              <a:gd name="connsiteX56" fmla="*/ 9728 w 10000"/>
              <a:gd name="connsiteY56" fmla="*/ 8440 h 9680"/>
              <a:gd name="connsiteX57" fmla="*/ 9728 w 10000"/>
              <a:gd name="connsiteY57" fmla="*/ 8440 h 9680"/>
              <a:gd name="connsiteX58" fmla="*/ 9805 w 10000"/>
              <a:gd name="connsiteY58" fmla="*/ 7640 h 9680"/>
              <a:gd name="connsiteX59" fmla="*/ 9844 w 10000"/>
              <a:gd name="connsiteY59" fmla="*/ 6920 h 9680"/>
              <a:gd name="connsiteX60" fmla="*/ 9805 w 10000"/>
              <a:gd name="connsiteY60" fmla="*/ 6400 h 9680"/>
              <a:gd name="connsiteX61" fmla="*/ 9767 w 10000"/>
              <a:gd name="connsiteY61" fmla="*/ 6240 h 9680"/>
              <a:gd name="connsiteX62" fmla="*/ 9728 w 10000"/>
              <a:gd name="connsiteY62" fmla="*/ 6120 h 9680"/>
              <a:gd name="connsiteX63" fmla="*/ 9728 w 10000"/>
              <a:gd name="connsiteY63" fmla="*/ 6120 h 9680"/>
              <a:gd name="connsiteX64" fmla="*/ 9611 w 10000"/>
              <a:gd name="connsiteY64" fmla="*/ 6080 h 9680"/>
              <a:gd name="connsiteX65" fmla="*/ 9494 w 10000"/>
              <a:gd name="connsiteY65" fmla="*/ 6000 h 9680"/>
              <a:gd name="connsiteX66" fmla="*/ 9261 w 10000"/>
              <a:gd name="connsiteY66" fmla="*/ 5960 h 9680"/>
              <a:gd name="connsiteX67" fmla="*/ 9027 w 10000"/>
              <a:gd name="connsiteY67" fmla="*/ 6000 h 9680"/>
              <a:gd name="connsiteX68" fmla="*/ 8755 w 10000"/>
              <a:gd name="connsiteY68" fmla="*/ 6080 h 9680"/>
              <a:gd name="connsiteX69" fmla="*/ 8249 w 10000"/>
              <a:gd name="connsiteY69" fmla="*/ 6240 h 9680"/>
              <a:gd name="connsiteX70" fmla="*/ 8016 w 10000"/>
              <a:gd name="connsiteY70" fmla="*/ 6320 h 9680"/>
              <a:gd name="connsiteX71" fmla="*/ 7782 w 10000"/>
              <a:gd name="connsiteY71" fmla="*/ 6360 h 9680"/>
              <a:gd name="connsiteX72" fmla="*/ 7782 w 10000"/>
              <a:gd name="connsiteY72" fmla="*/ 6360 h 9680"/>
              <a:gd name="connsiteX73" fmla="*/ 7626 w 10000"/>
              <a:gd name="connsiteY73" fmla="*/ 6320 h 9680"/>
              <a:gd name="connsiteX74" fmla="*/ 7510 w 10000"/>
              <a:gd name="connsiteY74" fmla="*/ 6240 h 9680"/>
              <a:gd name="connsiteX75" fmla="*/ 7393 w 10000"/>
              <a:gd name="connsiteY75" fmla="*/ 6120 h 9680"/>
              <a:gd name="connsiteX76" fmla="*/ 7315 w 10000"/>
              <a:gd name="connsiteY76" fmla="*/ 5960 h 9680"/>
              <a:gd name="connsiteX77" fmla="*/ 7237 w 10000"/>
              <a:gd name="connsiteY77" fmla="*/ 5800 h 9680"/>
              <a:gd name="connsiteX78" fmla="*/ 7198 w 10000"/>
              <a:gd name="connsiteY78" fmla="*/ 5600 h 9680"/>
              <a:gd name="connsiteX79" fmla="*/ 7160 w 10000"/>
              <a:gd name="connsiteY79" fmla="*/ 5120 h 9680"/>
              <a:gd name="connsiteX80" fmla="*/ 7237 w 10000"/>
              <a:gd name="connsiteY80" fmla="*/ 4640 h 9680"/>
              <a:gd name="connsiteX81" fmla="*/ 7276 w 10000"/>
              <a:gd name="connsiteY81" fmla="*/ 4400 h 9680"/>
              <a:gd name="connsiteX82" fmla="*/ 7354 w 10000"/>
              <a:gd name="connsiteY82" fmla="*/ 4160 h 9680"/>
              <a:gd name="connsiteX83" fmla="*/ 7471 w 10000"/>
              <a:gd name="connsiteY83" fmla="*/ 3960 h 9680"/>
              <a:gd name="connsiteX84" fmla="*/ 7588 w 10000"/>
              <a:gd name="connsiteY84" fmla="*/ 3760 h 9680"/>
              <a:gd name="connsiteX85" fmla="*/ 7704 w 10000"/>
              <a:gd name="connsiteY85" fmla="*/ 3600 h 9680"/>
              <a:gd name="connsiteX86" fmla="*/ 7860 w 10000"/>
              <a:gd name="connsiteY86" fmla="*/ 3480 h 9680"/>
              <a:gd name="connsiteX87" fmla="*/ 7860 w 10000"/>
              <a:gd name="connsiteY87" fmla="*/ 3480 h 9680"/>
              <a:gd name="connsiteX88" fmla="*/ 8016 w 10000"/>
              <a:gd name="connsiteY88" fmla="*/ 3400 h 9680"/>
              <a:gd name="connsiteX89" fmla="*/ 8132 w 10000"/>
              <a:gd name="connsiteY89" fmla="*/ 3360 h 9680"/>
              <a:gd name="connsiteX90" fmla="*/ 8288 w 10000"/>
              <a:gd name="connsiteY90" fmla="*/ 3360 h 9680"/>
              <a:gd name="connsiteX91" fmla="*/ 8366 w 10000"/>
              <a:gd name="connsiteY91" fmla="*/ 3360 h 9680"/>
              <a:gd name="connsiteX92" fmla="*/ 8599 w 10000"/>
              <a:gd name="connsiteY92" fmla="*/ 3440 h 9680"/>
              <a:gd name="connsiteX93" fmla="*/ 8794 w 10000"/>
              <a:gd name="connsiteY93" fmla="*/ 3560 h 9680"/>
              <a:gd name="connsiteX94" fmla="*/ 8949 w 10000"/>
              <a:gd name="connsiteY94" fmla="*/ 3680 h 9680"/>
              <a:gd name="connsiteX95" fmla="*/ 9144 w 10000"/>
              <a:gd name="connsiteY95" fmla="*/ 3800 h 9680"/>
              <a:gd name="connsiteX96" fmla="*/ 9300 w 10000"/>
              <a:gd name="connsiteY96" fmla="*/ 3840 h 9680"/>
              <a:gd name="connsiteX97" fmla="*/ 9416 w 10000"/>
              <a:gd name="connsiteY97" fmla="*/ 3840 h 9680"/>
              <a:gd name="connsiteX98" fmla="*/ 9494 w 10000"/>
              <a:gd name="connsiteY98" fmla="*/ 3800 h 9680"/>
              <a:gd name="connsiteX99" fmla="*/ 9494 w 10000"/>
              <a:gd name="connsiteY99" fmla="*/ 3800 h 9680"/>
              <a:gd name="connsiteX100" fmla="*/ 9611 w 10000"/>
              <a:gd name="connsiteY100" fmla="*/ 3760 h 9680"/>
              <a:gd name="connsiteX101" fmla="*/ 9689 w 10000"/>
              <a:gd name="connsiteY101" fmla="*/ 3640 h 9680"/>
              <a:gd name="connsiteX102" fmla="*/ 9767 w 10000"/>
              <a:gd name="connsiteY102" fmla="*/ 3520 h 9680"/>
              <a:gd name="connsiteX103" fmla="*/ 9844 w 10000"/>
              <a:gd name="connsiteY103" fmla="*/ 3320 h 9680"/>
              <a:gd name="connsiteX104" fmla="*/ 9961 w 10000"/>
              <a:gd name="connsiteY104" fmla="*/ 2880 h 9680"/>
              <a:gd name="connsiteX105" fmla="*/ 10000 w 10000"/>
              <a:gd name="connsiteY105" fmla="*/ 2320 h 9680"/>
              <a:gd name="connsiteX106" fmla="*/ 10000 w 10000"/>
              <a:gd name="connsiteY106" fmla="*/ 1720 h 9680"/>
              <a:gd name="connsiteX107" fmla="*/ 9922 w 10000"/>
              <a:gd name="connsiteY107" fmla="*/ 1040 h 9680"/>
              <a:gd name="connsiteX108" fmla="*/ 9767 w 10000"/>
              <a:gd name="connsiteY108" fmla="*/ 360 h 9680"/>
              <a:gd name="connsiteX109" fmla="*/ 9689 w 10000"/>
              <a:gd name="connsiteY109" fmla="*/ 0 h 9680"/>
              <a:gd name="connsiteX110" fmla="*/ 841 w 10000"/>
              <a:gd name="connsiteY110" fmla="*/ 88 h 9680"/>
              <a:gd name="connsiteX111" fmla="*/ 584 w 10000"/>
              <a:gd name="connsiteY111" fmla="*/ 1360 h 9680"/>
              <a:gd name="connsiteX112" fmla="*/ 311 w 10000"/>
              <a:gd name="connsiteY112" fmla="*/ 2640 h 9680"/>
              <a:gd name="connsiteX113" fmla="*/ 117 w 10000"/>
              <a:gd name="connsiteY113" fmla="*/ 4000 h 9680"/>
              <a:gd name="connsiteX114" fmla="*/ 117 w 10000"/>
              <a:gd name="connsiteY114" fmla="*/ 4000 h 9680"/>
              <a:gd name="connsiteX115" fmla="*/ 545 w 10000"/>
              <a:gd name="connsiteY115" fmla="*/ 3760 h 9680"/>
              <a:gd name="connsiteX116" fmla="*/ 973 w 10000"/>
              <a:gd name="connsiteY116" fmla="*/ 3600 h 9680"/>
              <a:gd name="connsiteX117" fmla="*/ 1167 w 10000"/>
              <a:gd name="connsiteY117" fmla="*/ 3560 h 9680"/>
              <a:gd name="connsiteX118" fmla="*/ 1323 w 10000"/>
              <a:gd name="connsiteY118" fmla="*/ 3520 h 9680"/>
              <a:gd name="connsiteX119" fmla="*/ 1518 w 10000"/>
              <a:gd name="connsiteY119" fmla="*/ 3520 h 9680"/>
              <a:gd name="connsiteX120" fmla="*/ 1634 w 10000"/>
              <a:gd name="connsiteY120" fmla="*/ 3560 h 9680"/>
              <a:gd name="connsiteX121" fmla="*/ 1634 w 10000"/>
              <a:gd name="connsiteY121" fmla="*/ 3560 h 9680"/>
              <a:gd name="connsiteX122" fmla="*/ 1829 w 10000"/>
              <a:gd name="connsiteY122" fmla="*/ 3720 h 9680"/>
              <a:gd name="connsiteX123" fmla="*/ 2062 w 10000"/>
              <a:gd name="connsiteY123" fmla="*/ 3920 h 9680"/>
              <a:gd name="connsiteX124" fmla="*/ 2296 w 10000"/>
              <a:gd name="connsiteY124" fmla="*/ 4160 h 9680"/>
              <a:gd name="connsiteX125" fmla="*/ 2490 w 10000"/>
              <a:gd name="connsiteY125" fmla="*/ 4440 h 9680"/>
              <a:gd name="connsiteX126" fmla="*/ 2607 w 10000"/>
              <a:gd name="connsiteY126" fmla="*/ 4760 h 9680"/>
              <a:gd name="connsiteX127" fmla="*/ 2646 w 10000"/>
              <a:gd name="connsiteY127" fmla="*/ 4920 h 9680"/>
              <a:gd name="connsiteX128" fmla="*/ 2646 w 10000"/>
              <a:gd name="connsiteY128" fmla="*/ 5080 h 9680"/>
              <a:gd name="connsiteX129" fmla="*/ 2607 w 10000"/>
              <a:gd name="connsiteY129" fmla="*/ 5240 h 9680"/>
              <a:gd name="connsiteX130" fmla="*/ 2529 w 10000"/>
              <a:gd name="connsiteY130" fmla="*/ 5400 h 9680"/>
              <a:gd name="connsiteX131" fmla="*/ 2451 w 10000"/>
              <a:gd name="connsiteY131" fmla="*/ 5560 h 9680"/>
              <a:gd name="connsiteX132" fmla="*/ 2296 w 10000"/>
              <a:gd name="connsiteY132" fmla="*/ 5720 h 9680"/>
              <a:gd name="connsiteX133" fmla="*/ 2296 w 10000"/>
              <a:gd name="connsiteY133" fmla="*/ 5720 h 9680"/>
              <a:gd name="connsiteX134" fmla="*/ 1946 w 10000"/>
              <a:gd name="connsiteY134" fmla="*/ 5960 h 9680"/>
              <a:gd name="connsiteX135" fmla="*/ 1673 w 10000"/>
              <a:gd name="connsiteY135" fmla="*/ 6120 h 9680"/>
              <a:gd name="connsiteX136" fmla="*/ 1440 w 10000"/>
              <a:gd name="connsiteY136" fmla="*/ 6200 h 9680"/>
              <a:gd name="connsiteX137" fmla="*/ 1206 w 10000"/>
              <a:gd name="connsiteY137" fmla="*/ 6200 h 9680"/>
              <a:gd name="connsiteX138" fmla="*/ 1012 w 10000"/>
              <a:gd name="connsiteY138" fmla="*/ 6160 h 9680"/>
              <a:gd name="connsiteX139" fmla="*/ 817 w 10000"/>
              <a:gd name="connsiteY139" fmla="*/ 6120 h 9680"/>
              <a:gd name="connsiteX140" fmla="*/ 623 w 10000"/>
              <a:gd name="connsiteY140" fmla="*/ 6080 h 9680"/>
              <a:gd name="connsiteX141" fmla="*/ 428 w 10000"/>
              <a:gd name="connsiteY141" fmla="*/ 6040 h 9680"/>
              <a:gd name="connsiteX142" fmla="*/ 428 w 10000"/>
              <a:gd name="connsiteY142" fmla="*/ 6040 h 9680"/>
              <a:gd name="connsiteX143" fmla="*/ 195 w 10000"/>
              <a:gd name="connsiteY143" fmla="*/ 6040 h 9680"/>
              <a:gd name="connsiteX144" fmla="*/ 0 w 10000"/>
              <a:gd name="connsiteY144" fmla="*/ 6040 h 9680"/>
              <a:gd name="connsiteX145" fmla="*/ 0 w 10000"/>
              <a:gd name="connsiteY145" fmla="*/ 6040 h 9680"/>
              <a:gd name="connsiteX146" fmla="*/ 117 w 10000"/>
              <a:gd name="connsiteY146" fmla="*/ 7120 h 9680"/>
              <a:gd name="connsiteX147" fmla="*/ 272 w 10000"/>
              <a:gd name="connsiteY147" fmla="*/ 8240 h 9680"/>
              <a:gd name="connsiteX148" fmla="*/ 272 w 10000"/>
              <a:gd name="connsiteY148" fmla="*/ 8240 h 9680"/>
              <a:gd name="connsiteX0" fmla="*/ 272 w 10000"/>
              <a:gd name="connsiteY0" fmla="*/ 8438 h 9926"/>
              <a:gd name="connsiteX1" fmla="*/ 272 w 10000"/>
              <a:gd name="connsiteY1" fmla="*/ 8438 h 9926"/>
              <a:gd name="connsiteX2" fmla="*/ 1245 w 10000"/>
              <a:gd name="connsiteY2" fmla="*/ 8934 h 9926"/>
              <a:gd name="connsiteX3" fmla="*/ 2218 w 10000"/>
              <a:gd name="connsiteY3" fmla="*/ 9389 h 9926"/>
              <a:gd name="connsiteX4" fmla="*/ 2685 w 10000"/>
              <a:gd name="connsiteY4" fmla="*/ 9595 h 9926"/>
              <a:gd name="connsiteX5" fmla="*/ 3074 w 10000"/>
              <a:gd name="connsiteY5" fmla="*/ 9761 h 9926"/>
              <a:gd name="connsiteX6" fmla="*/ 3424 w 10000"/>
              <a:gd name="connsiteY6" fmla="*/ 9802 h 9926"/>
              <a:gd name="connsiteX7" fmla="*/ 3580 w 10000"/>
              <a:gd name="connsiteY7" fmla="*/ 9802 h 9926"/>
              <a:gd name="connsiteX8" fmla="*/ 3696 w 10000"/>
              <a:gd name="connsiteY8" fmla="*/ 9761 h 9926"/>
              <a:gd name="connsiteX9" fmla="*/ 3696 w 10000"/>
              <a:gd name="connsiteY9" fmla="*/ 9761 h 9926"/>
              <a:gd name="connsiteX10" fmla="*/ 3813 w 10000"/>
              <a:gd name="connsiteY10" fmla="*/ 9719 h 9926"/>
              <a:gd name="connsiteX11" fmla="*/ 3852 w 10000"/>
              <a:gd name="connsiteY11" fmla="*/ 9595 h 9926"/>
              <a:gd name="connsiteX12" fmla="*/ 3852 w 10000"/>
              <a:gd name="connsiteY12" fmla="*/ 9471 h 9926"/>
              <a:gd name="connsiteX13" fmla="*/ 3774 w 10000"/>
              <a:gd name="connsiteY13" fmla="*/ 9347 h 9926"/>
              <a:gd name="connsiteX14" fmla="*/ 3541 w 10000"/>
              <a:gd name="connsiteY14" fmla="*/ 9017 h 9926"/>
              <a:gd name="connsiteX15" fmla="*/ 3230 w 10000"/>
              <a:gd name="connsiteY15" fmla="*/ 8645 h 9926"/>
              <a:gd name="connsiteX16" fmla="*/ 3074 w 10000"/>
              <a:gd name="connsiteY16" fmla="*/ 8438 h 9926"/>
              <a:gd name="connsiteX17" fmla="*/ 2957 w 10000"/>
              <a:gd name="connsiteY17" fmla="*/ 8232 h 9926"/>
              <a:gd name="connsiteX18" fmla="*/ 2879 w 10000"/>
              <a:gd name="connsiteY18" fmla="*/ 8025 h 9926"/>
              <a:gd name="connsiteX19" fmla="*/ 2840 w 10000"/>
              <a:gd name="connsiteY19" fmla="*/ 7819 h 9926"/>
              <a:gd name="connsiteX20" fmla="*/ 2840 w 10000"/>
              <a:gd name="connsiteY20" fmla="*/ 7612 h 9926"/>
              <a:gd name="connsiteX21" fmla="*/ 2957 w 10000"/>
              <a:gd name="connsiteY21" fmla="*/ 7405 h 9926"/>
              <a:gd name="connsiteX22" fmla="*/ 3113 w 10000"/>
              <a:gd name="connsiteY22" fmla="*/ 7240 h 9926"/>
              <a:gd name="connsiteX23" fmla="*/ 3385 w 10000"/>
              <a:gd name="connsiteY23" fmla="*/ 7033 h 9926"/>
              <a:gd name="connsiteX24" fmla="*/ 3385 w 10000"/>
              <a:gd name="connsiteY24" fmla="*/ 7033 h 9926"/>
              <a:gd name="connsiteX25" fmla="*/ 3696 w 10000"/>
              <a:gd name="connsiteY25" fmla="*/ 6868 h 9926"/>
              <a:gd name="connsiteX26" fmla="*/ 4008 w 10000"/>
              <a:gd name="connsiteY26" fmla="*/ 6744 h 9926"/>
              <a:gd name="connsiteX27" fmla="*/ 4319 w 10000"/>
              <a:gd name="connsiteY27" fmla="*/ 6662 h 9926"/>
              <a:gd name="connsiteX28" fmla="*/ 4630 w 10000"/>
              <a:gd name="connsiteY28" fmla="*/ 6620 h 9926"/>
              <a:gd name="connsiteX29" fmla="*/ 4903 w 10000"/>
              <a:gd name="connsiteY29" fmla="*/ 6579 h 9926"/>
              <a:gd name="connsiteX30" fmla="*/ 5136 w 10000"/>
              <a:gd name="connsiteY30" fmla="*/ 6579 h 9926"/>
              <a:gd name="connsiteX31" fmla="*/ 5409 w 10000"/>
              <a:gd name="connsiteY31" fmla="*/ 6620 h 9926"/>
              <a:gd name="connsiteX32" fmla="*/ 5603 w 10000"/>
              <a:gd name="connsiteY32" fmla="*/ 6662 h 9926"/>
              <a:gd name="connsiteX33" fmla="*/ 5798 w 10000"/>
              <a:gd name="connsiteY33" fmla="*/ 6786 h 9926"/>
              <a:gd name="connsiteX34" fmla="*/ 5953 w 10000"/>
              <a:gd name="connsiteY34" fmla="*/ 6868 h 9926"/>
              <a:gd name="connsiteX35" fmla="*/ 6070 w 10000"/>
              <a:gd name="connsiteY35" fmla="*/ 6992 h 9926"/>
              <a:gd name="connsiteX36" fmla="*/ 6148 w 10000"/>
              <a:gd name="connsiteY36" fmla="*/ 7157 h 9926"/>
              <a:gd name="connsiteX37" fmla="*/ 6187 w 10000"/>
              <a:gd name="connsiteY37" fmla="*/ 7323 h 9926"/>
              <a:gd name="connsiteX38" fmla="*/ 6187 w 10000"/>
              <a:gd name="connsiteY38" fmla="*/ 7529 h 9926"/>
              <a:gd name="connsiteX39" fmla="*/ 6148 w 10000"/>
              <a:gd name="connsiteY39" fmla="*/ 7736 h 9926"/>
              <a:gd name="connsiteX40" fmla="*/ 6031 w 10000"/>
              <a:gd name="connsiteY40" fmla="*/ 7943 h 9926"/>
              <a:gd name="connsiteX41" fmla="*/ 6031 w 10000"/>
              <a:gd name="connsiteY41" fmla="*/ 7943 h 9926"/>
              <a:gd name="connsiteX42" fmla="*/ 5837 w 10000"/>
              <a:gd name="connsiteY42" fmla="*/ 8397 h 9926"/>
              <a:gd name="connsiteX43" fmla="*/ 5720 w 10000"/>
              <a:gd name="connsiteY43" fmla="*/ 8728 h 9926"/>
              <a:gd name="connsiteX44" fmla="*/ 5681 w 10000"/>
              <a:gd name="connsiteY44" fmla="*/ 9058 h 9926"/>
              <a:gd name="connsiteX45" fmla="*/ 5720 w 10000"/>
              <a:gd name="connsiteY45" fmla="*/ 9306 h 9926"/>
              <a:gd name="connsiteX46" fmla="*/ 5837 w 10000"/>
              <a:gd name="connsiteY46" fmla="*/ 9513 h 9926"/>
              <a:gd name="connsiteX47" fmla="*/ 6031 w 10000"/>
              <a:gd name="connsiteY47" fmla="*/ 9678 h 9926"/>
              <a:gd name="connsiteX48" fmla="*/ 6304 w 10000"/>
              <a:gd name="connsiteY48" fmla="*/ 9843 h 9926"/>
              <a:gd name="connsiteX49" fmla="*/ 6654 w 10000"/>
              <a:gd name="connsiteY49" fmla="*/ 9926 h 9926"/>
              <a:gd name="connsiteX50" fmla="*/ 6654 w 10000"/>
              <a:gd name="connsiteY50" fmla="*/ 9926 h 9926"/>
              <a:gd name="connsiteX51" fmla="*/ 6965 w 10000"/>
              <a:gd name="connsiteY51" fmla="*/ 9926 h 9926"/>
              <a:gd name="connsiteX52" fmla="*/ 7315 w 10000"/>
              <a:gd name="connsiteY52" fmla="*/ 9885 h 9926"/>
              <a:gd name="connsiteX53" fmla="*/ 7665 w 10000"/>
              <a:gd name="connsiteY53" fmla="*/ 9761 h 9926"/>
              <a:gd name="connsiteX54" fmla="*/ 8054 w 10000"/>
              <a:gd name="connsiteY54" fmla="*/ 9554 h 9926"/>
              <a:gd name="connsiteX55" fmla="*/ 8911 w 10000"/>
              <a:gd name="connsiteY55" fmla="*/ 9141 h 9926"/>
              <a:gd name="connsiteX56" fmla="*/ 9728 w 10000"/>
              <a:gd name="connsiteY56" fmla="*/ 8645 h 9926"/>
              <a:gd name="connsiteX57" fmla="*/ 9728 w 10000"/>
              <a:gd name="connsiteY57" fmla="*/ 8645 h 9926"/>
              <a:gd name="connsiteX58" fmla="*/ 9805 w 10000"/>
              <a:gd name="connsiteY58" fmla="*/ 7819 h 9926"/>
              <a:gd name="connsiteX59" fmla="*/ 9844 w 10000"/>
              <a:gd name="connsiteY59" fmla="*/ 7075 h 9926"/>
              <a:gd name="connsiteX60" fmla="*/ 9805 w 10000"/>
              <a:gd name="connsiteY60" fmla="*/ 6538 h 9926"/>
              <a:gd name="connsiteX61" fmla="*/ 9767 w 10000"/>
              <a:gd name="connsiteY61" fmla="*/ 6372 h 9926"/>
              <a:gd name="connsiteX62" fmla="*/ 9728 w 10000"/>
              <a:gd name="connsiteY62" fmla="*/ 6248 h 9926"/>
              <a:gd name="connsiteX63" fmla="*/ 9728 w 10000"/>
              <a:gd name="connsiteY63" fmla="*/ 6248 h 9926"/>
              <a:gd name="connsiteX64" fmla="*/ 9611 w 10000"/>
              <a:gd name="connsiteY64" fmla="*/ 6207 h 9926"/>
              <a:gd name="connsiteX65" fmla="*/ 9494 w 10000"/>
              <a:gd name="connsiteY65" fmla="*/ 6124 h 9926"/>
              <a:gd name="connsiteX66" fmla="*/ 9261 w 10000"/>
              <a:gd name="connsiteY66" fmla="*/ 6083 h 9926"/>
              <a:gd name="connsiteX67" fmla="*/ 9027 w 10000"/>
              <a:gd name="connsiteY67" fmla="*/ 6124 h 9926"/>
              <a:gd name="connsiteX68" fmla="*/ 8755 w 10000"/>
              <a:gd name="connsiteY68" fmla="*/ 6207 h 9926"/>
              <a:gd name="connsiteX69" fmla="*/ 8249 w 10000"/>
              <a:gd name="connsiteY69" fmla="*/ 6372 h 9926"/>
              <a:gd name="connsiteX70" fmla="*/ 8016 w 10000"/>
              <a:gd name="connsiteY70" fmla="*/ 6455 h 9926"/>
              <a:gd name="connsiteX71" fmla="*/ 7782 w 10000"/>
              <a:gd name="connsiteY71" fmla="*/ 6496 h 9926"/>
              <a:gd name="connsiteX72" fmla="*/ 7782 w 10000"/>
              <a:gd name="connsiteY72" fmla="*/ 6496 h 9926"/>
              <a:gd name="connsiteX73" fmla="*/ 7626 w 10000"/>
              <a:gd name="connsiteY73" fmla="*/ 6455 h 9926"/>
              <a:gd name="connsiteX74" fmla="*/ 7510 w 10000"/>
              <a:gd name="connsiteY74" fmla="*/ 6372 h 9926"/>
              <a:gd name="connsiteX75" fmla="*/ 7393 w 10000"/>
              <a:gd name="connsiteY75" fmla="*/ 6248 h 9926"/>
              <a:gd name="connsiteX76" fmla="*/ 7315 w 10000"/>
              <a:gd name="connsiteY76" fmla="*/ 6083 h 9926"/>
              <a:gd name="connsiteX77" fmla="*/ 7237 w 10000"/>
              <a:gd name="connsiteY77" fmla="*/ 5918 h 9926"/>
              <a:gd name="connsiteX78" fmla="*/ 7198 w 10000"/>
              <a:gd name="connsiteY78" fmla="*/ 5711 h 9926"/>
              <a:gd name="connsiteX79" fmla="*/ 7160 w 10000"/>
              <a:gd name="connsiteY79" fmla="*/ 5215 h 9926"/>
              <a:gd name="connsiteX80" fmla="*/ 7237 w 10000"/>
              <a:gd name="connsiteY80" fmla="*/ 4719 h 9926"/>
              <a:gd name="connsiteX81" fmla="*/ 7276 w 10000"/>
              <a:gd name="connsiteY81" fmla="*/ 4471 h 9926"/>
              <a:gd name="connsiteX82" fmla="*/ 7354 w 10000"/>
              <a:gd name="connsiteY82" fmla="*/ 4224 h 9926"/>
              <a:gd name="connsiteX83" fmla="*/ 7471 w 10000"/>
              <a:gd name="connsiteY83" fmla="*/ 4017 h 9926"/>
              <a:gd name="connsiteX84" fmla="*/ 7588 w 10000"/>
              <a:gd name="connsiteY84" fmla="*/ 3810 h 9926"/>
              <a:gd name="connsiteX85" fmla="*/ 7704 w 10000"/>
              <a:gd name="connsiteY85" fmla="*/ 3645 h 9926"/>
              <a:gd name="connsiteX86" fmla="*/ 7860 w 10000"/>
              <a:gd name="connsiteY86" fmla="*/ 3521 h 9926"/>
              <a:gd name="connsiteX87" fmla="*/ 7860 w 10000"/>
              <a:gd name="connsiteY87" fmla="*/ 3521 h 9926"/>
              <a:gd name="connsiteX88" fmla="*/ 8016 w 10000"/>
              <a:gd name="connsiteY88" fmla="*/ 3438 h 9926"/>
              <a:gd name="connsiteX89" fmla="*/ 8132 w 10000"/>
              <a:gd name="connsiteY89" fmla="*/ 3397 h 9926"/>
              <a:gd name="connsiteX90" fmla="*/ 8288 w 10000"/>
              <a:gd name="connsiteY90" fmla="*/ 3397 h 9926"/>
              <a:gd name="connsiteX91" fmla="*/ 8366 w 10000"/>
              <a:gd name="connsiteY91" fmla="*/ 3397 h 9926"/>
              <a:gd name="connsiteX92" fmla="*/ 8599 w 10000"/>
              <a:gd name="connsiteY92" fmla="*/ 3480 h 9926"/>
              <a:gd name="connsiteX93" fmla="*/ 8794 w 10000"/>
              <a:gd name="connsiteY93" fmla="*/ 3604 h 9926"/>
              <a:gd name="connsiteX94" fmla="*/ 8949 w 10000"/>
              <a:gd name="connsiteY94" fmla="*/ 3728 h 9926"/>
              <a:gd name="connsiteX95" fmla="*/ 9144 w 10000"/>
              <a:gd name="connsiteY95" fmla="*/ 3852 h 9926"/>
              <a:gd name="connsiteX96" fmla="*/ 9300 w 10000"/>
              <a:gd name="connsiteY96" fmla="*/ 3893 h 9926"/>
              <a:gd name="connsiteX97" fmla="*/ 9416 w 10000"/>
              <a:gd name="connsiteY97" fmla="*/ 3893 h 9926"/>
              <a:gd name="connsiteX98" fmla="*/ 9494 w 10000"/>
              <a:gd name="connsiteY98" fmla="*/ 3852 h 9926"/>
              <a:gd name="connsiteX99" fmla="*/ 9494 w 10000"/>
              <a:gd name="connsiteY99" fmla="*/ 3852 h 9926"/>
              <a:gd name="connsiteX100" fmla="*/ 9611 w 10000"/>
              <a:gd name="connsiteY100" fmla="*/ 3810 h 9926"/>
              <a:gd name="connsiteX101" fmla="*/ 9689 w 10000"/>
              <a:gd name="connsiteY101" fmla="*/ 3686 h 9926"/>
              <a:gd name="connsiteX102" fmla="*/ 9767 w 10000"/>
              <a:gd name="connsiteY102" fmla="*/ 3562 h 9926"/>
              <a:gd name="connsiteX103" fmla="*/ 9844 w 10000"/>
              <a:gd name="connsiteY103" fmla="*/ 3356 h 9926"/>
              <a:gd name="connsiteX104" fmla="*/ 9961 w 10000"/>
              <a:gd name="connsiteY104" fmla="*/ 2901 h 9926"/>
              <a:gd name="connsiteX105" fmla="*/ 10000 w 10000"/>
              <a:gd name="connsiteY105" fmla="*/ 2323 h 9926"/>
              <a:gd name="connsiteX106" fmla="*/ 10000 w 10000"/>
              <a:gd name="connsiteY106" fmla="*/ 1703 h 9926"/>
              <a:gd name="connsiteX107" fmla="*/ 9922 w 10000"/>
              <a:gd name="connsiteY107" fmla="*/ 1000 h 9926"/>
              <a:gd name="connsiteX108" fmla="*/ 9767 w 10000"/>
              <a:gd name="connsiteY108" fmla="*/ 298 h 9926"/>
              <a:gd name="connsiteX109" fmla="*/ 9712 w 10000"/>
              <a:gd name="connsiteY109" fmla="*/ 0 h 9926"/>
              <a:gd name="connsiteX110" fmla="*/ 841 w 10000"/>
              <a:gd name="connsiteY110" fmla="*/ 17 h 9926"/>
              <a:gd name="connsiteX111" fmla="*/ 584 w 10000"/>
              <a:gd name="connsiteY111" fmla="*/ 1331 h 9926"/>
              <a:gd name="connsiteX112" fmla="*/ 311 w 10000"/>
              <a:gd name="connsiteY112" fmla="*/ 2653 h 9926"/>
              <a:gd name="connsiteX113" fmla="*/ 117 w 10000"/>
              <a:gd name="connsiteY113" fmla="*/ 4058 h 9926"/>
              <a:gd name="connsiteX114" fmla="*/ 117 w 10000"/>
              <a:gd name="connsiteY114" fmla="*/ 4058 h 9926"/>
              <a:gd name="connsiteX115" fmla="*/ 545 w 10000"/>
              <a:gd name="connsiteY115" fmla="*/ 3810 h 9926"/>
              <a:gd name="connsiteX116" fmla="*/ 973 w 10000"/>
              <a:gd name="connsiteY116" fmla="*/ 3645 h 9926"/>
              <a:gd name="connsiteX117" fmla="*/ 1167 w 10000"/>
              <a:gd name="connsiteY117" fmla="*/ 3604 h 9926"/>
              <a:gd name="connsiteX118" fmla="*/ 1323 w 10000"/>
              <a:gd name="connsiteY118" fmla="*/ 3562 h 9926"/>
              <a:gd name="connsiteX119" fmla="*/ 1518 w 10000"/>
              <a:gd name="connsiteY119" fmla="*/ 3562 h 9926"/>
              <a:gd name="connsiteX120" fmla="*/ 1634 w 10000"/>
              <a:gd name="connsiteY120" fmla="*/ 3604 h 9926"/>
              <a:gd name="connsiteX121" fmla="*/ 1634 w 10000"/>
              <a:gd name="connsiteY121" fmla="*/ 3604 h 9926"/>
              <a:gd name="connsiteX122" fmla="*/ 1829 w 10000"/>
              <a:gd name="connsiteY122" fmla="*/ 3769 h 9926"/>
              <a:gd name="connsiteX123" fmla="*/ 2062 w 10000"/>
              <a:gd name="connsiteY123" fmla="*/ 3976 h 9926"/>
              <a:gd name="connsiteX124" fmla="*/ 2296 w 10000"/>
              <a:gd name="connsiteY124" fmla="*/ 4224 h 9926"/>
              <a:gd name="connsiteX125" fmla="*/ 2490 w 10000"/>
              <a:gd name="connsiteY125" fmla="*/ 4513 h 9926"/>
              <a:gd name="connsiteX126" fmla="*/ 2607 w 10000"/>
              <a:gd name="connsiteY126" fmla="*/ 4843 h 9926"/>
              <a:gd name="connsiteX127" fmla="*/ 2646 w 10000"/>
              <a:gd name="connsiteY127" fmla="*/ 5009 h 9926"/>
              <a:gd name="connsiteX128" fmla="*/ 2646 w 10000"/>
              <a:gd name="connsiteY128" fmla="*/ 5174 h 9926"/>
              <a:gd name="connsiteX129" fmla="*/ 2607 w 10000"/>
              <a:gd name="connsiteY129" fmla="*/ 5339 h 9926"/>
              <a:gd name="connsiteX130" fmla="*/ 2529 w 10000"/>
              <a:gd name="connsiteY130" fmla="*/ 5505 h 9926"/>
              <a:gd name="connsiteX131" fmla="*/ 2451 w 10000"/>
              <a:gd name="connsiteY131" fmla="*/ 5670 h 9926"/>
              <a:gd name="connsiteX132" fmla="*/ 2296 w 10000"/>
              <a:gd name="connsiteY132" fmla="*/ 5835 h 9926"/>
              <a:gd name="connsiteX133" fmla="*/ 2296 w 10000"/>
              <a:gd name="connsiteY133" fmla="*/ 5835 h 9926"/>
              <a:gd name="connsiteX134" fmla="*/ 1946 w 10000"/>
              <a:gd name="connsiteY134" fmla="*/ 6083 h 9926"/>
              <a:gd name="connsiteX135" fmla="*/ 1673 w 10000"/>
              <a:gd name="connsiteY135" fmla="*/ 6248 h 9926"/>
              <a:gd name="connsiteX136" fmla="*/ 1440 w 10000"/>
              <a:gd name="connsiteY136" fmla="*/ 6331 h 9926"/>
              <a:gd name="connsiteX137" fmla="*/ 1206 w 10000"/>
              <a:gd name="connsiteY137" fmla="*/ 6331 h 9926"/>
              <a:gd name="connsiteX138" fmla="*/ 1012 w 10000"/>
              <a:gd name="connsiteY138" fmla="*/ 6290 h 9926"/>
              <a:gd name="connsiteX139" fmla="*/ 817 w 10000"/>
              <a:gd name="connsiteY139" fmla="*/ 6248 h 9926"/>
              <a:gd name="connsiteX140" fmla="*/ 623 w 10000"/>
              <a:gd name="connsiteY140" fmla="*/ 6207 h 9926"/>
              <a:gd name="connsiteX141" fmla="*/ 428 w 10000"/>
              <a:gd name="connsiteY141" fmla="*/ 6166 h 9926"/>
              <a:gd name="connsiteX142" fmla="*/ 428 w 10000"/>
              <a:gd name="connsiteY142" fmla="*/ 6166 h 9926"/>
              <a:gd name="connsiteX143" fmla="*/ 195 w 10000"/>
              <a:gd name="connsiteY143" fmla="*/ 6166 h 9926"/>
              <a:gd name="connsiteX144" fmla="*/ 0 w 10000"/>
              <a:gd name="connsiteY144" fmla="*/ 6166 h 9926"/>
              <a:gd name="connsiteX145" fmla="*/ 0 w 10000"/>
              <a:gd name="connsiteY145" fmla="*/ 6166 h 9926"/>
              <a:gd name="connsiteX146" fmla="*/ 117 w 10000"/>
              <a:gd name="connsiteY146" fmla="*/ 7281 h 9926"/>
              <a:gd name="connsiteX147" fmla="*/ 272 w 10000"/>
              <a:gd name="connsiteY147" fmla="*/ 8438 h 9926"/>
              <a:gd name="connsiteX148" fmla="*/ 272 w 10000"/>
              <a:gd name="connsiteY148" fmla="*/ 8438 h 9926"/>
              <a:gd name="connsiteX0" fmla="*/ 272 w 10000"/>
              <a:gd name="connsiteY0" fmla="*/ 8484 h 9983"/>
              <a:gd name="connsiteX1" fmla="*/ 272 w 10000"/>
              <a:gd name="connsiteY1" fmla="*/ 8484 h 9983"/>
              <a:gd name="connsiteX2" fmla="*/ 1245 w 10000"/>
              <a:gd name="connsiteY2" fmla="*/ 8984 h 9983"/>
              <a:gd name="connsiteX3" fmla="*/ 2218 w 10000"/>
              <a:gd name="connsiteY3" fmla="*/ 9442 h 9983"/>
              <a:gd name="connsiteX4" fmla="*/ 2685 w 10000"/>
              <a:gd name="connsiteY4" fmla="*/ 9650 h 9983"/>
              <a:gd name="connsiteX5" fmla="*/ 3074 w 10000"/>
              <a:gd name="connsiteY5" fmla="*/ 9817 h 9983"/>
              <a:gd name="connsiteX6" fmla="*/ 3424 w 10000"/>
              <a:gd name="connsiteY6" fmla="*/ 9858 h 9983"/>
              <a:gd name="connsiteX7" fmla="*/ 3580 w 10000"/>
              <a:gd name="connsiteY7" fmla="*/ 9858 h 9983"/>
              <a:gd name="connsiteX8" fmla="*/ 3696 w 10000"/>
              <a:gd name="connsiteY8" fmla="*/ 9817 h 9983"/>
              <a:gd name="connsiteX9" fmla="*/ 3696 w 10000"/>
              <a:gd name="connsiteY9" fmla="*/ 9817 h 9983"/>
              <a:gd name="connsiteX10" fmla="*/ 3813 w 10000"/>
              <a:gd name="connsiteY10" fmla="*/ 9774 h 9983"/>
              <a:gd name="connsiteX11" fmla="*/ 3852 w 10000"/>
              <a:gd name="connsiteY11" fmla="*/ 9650 h 9983"/>
              <a:gd name="connsiteX12" fmla="*/ 3852 w 10000"/>
              <a:gd name="connsiteY12" fmla="*/ 9525 h 9983"/>
              <a:gd name="connsiteX13" fmla="*/ 3774 w 10000"/>
              <a:gd name="connsiteY13" fmla="*/ 9400 h 9983"/>
              <a:gd name="connsiteX14" fmla="*/ 3541 w 10000"/>
              <a:gd name="connsiteY14" fmla="*/ 9067 h 9983"/>
              <a:gd name="connsiteX15" fmla="*/ 3230 w 10000"/>
              <a:gd name="connsiteY15" fmla="*/ 8692 h 9983"/>
              <a:gd name="connsiteX16" fmla="*/ 3074 w 10000"/>
              <a:gd name="connsiteY16" fmla="*/ 8484 h 9983"/>
              <a:gd name="connsiteX17" fmla="*/ 2957 w 10000"/>
              <a:gd name="connsiteY17" fmla="*/ 8276 h 9983"/>
              <a:gd name="connsiteX18" fmla="*/ 2879 w 10000"/>
              <a:gd name="connsiteY18" fmla="*/ 8068 h 9983"/>
              <a:gd name="connsiteX19" fmla="*/ 2840 w 10000"/>
              <a:gd name="connsiteY19" fmla="*/ 7860 h 9983"/>
              <a:gd name="connsiteX20" fmla="*/ 2840 w 10000"/>
              <a:gd name="connsiteY20" fmla="*/ 7652 h 9983"/>
              <a:gd name="connsiteX21" fmla="*/ 2957 w 10000"/>
              <a:gd name="connsiteY21" fmla="*/ 7443 h 9983"/>
              <a:gd name="connsiteX22" fmla="*/ 3113 w 10000"/>
              <a:gd name="connsiteY22" fmla="*/ 7277 h 9983"/>
              <a:gd name="connsiteX23" fmla="*/ 3385 w 10000"/>
              <a:gd name="connsiteY23" fmla="*/ 7068 h 9983"/>
              <a:gd name="connsiteX24" fmla="*/ 3385 w 10000"/>
              <a:gd name="connsiteY24" fmla="*/ 7068 h 9983"/>
              <a:gd name="connsiteX25" fmla="*/ 3696 w 10000"/>
              <a:gd name="connsiteY25" fmla="*/ 6902 h 9983"/>
              <a:gd name="connsiteX26" fmla="*/ 4008 w 10000"/>
              <a:gd name="connsiteY26" fmla="*/ 6777 h 9983"/>
              <a:gd name="connsiteX27" fmla="*/ 4319 w 10000"/>
              <a:gd name="connsiteY27" fmla="*/ 6695 h 9983"/>
              <a:gd name="connsiteX28" fmla="*/ 4630 w 10000"/>
              <a:gd name="connsiteY28" fmla="*/ 6652 h 9983"/>
              <a:gd name="connsiteX29" fmla="*/ 4903 w 10000"/>
              <a:gd name="connsiteY29" fmla="*/ 6611 h 9983"/>
              <a:gd name="connsiteX30" fmla="*/ 5136 w 10000"/>
              <a:gd name="connsiteY30" fmla="*/ 6611 h 9983"/>
              <a:gd name="connsiteX31" fmla="*/ 5409 w 10000"/>
              <a:gd name="connsiteY31" fmla="*/ 6652 h 9983"/>
              <a:gd name="connsiteX32" fmla="*/ 5603 w 10000"/>
              <a:gd name="connsiteY32" fmla="*/ 6695 h 9983"/>
              <a:gd name="connsiteX33" fmla="*/ 5798 w 10000"/>
              <a:gd name="connsiteY33" fmla="*/ 6820 h 9983"/>
              <a:gd name="connsiteX34" fmla="*/ 5953 w 10000"/>
              <a:gd name="connsiteY34" fmla="*/ 6902 h 9983"/>
              <a:gd name="connsiteX35" fmla="*/ 6070 w 10000"/>
              <a:gd name="connsiteY35" fmla="*/ 7027 h 9983"/>
              <a:gd name="connsiteX36" fmla="*/ 6148 w 10000"/>
              <a:gd name="connsiteY36" fmla="*/ 7193 h 9983"/>
              <a:gd name="connsiteX37" fmla="*/ 6187 w 10000"/>
              <a:gd name="connsiteY37" fmla="*/ 7361 h 9983"/>
              <a:gd name="connsiteX38" fmla="*/ 6187 w 10000"/>
              <a:gd name="connsiteY38" fmla="*/ 7568 h 9983"/>
              <a:gd name="connsiteX39" fmla="*/ 6148 w 10000"/>
              <a:gd name="connsiteY39" fmla="*/ 7777 h 9983"/>
              <a:gd name="connsiteX40" fmla="*/ 6031 w 10000"/>
              <a:gd name="connsiteY40" fmla="*/ 7985 h 9983"/>
              <a:gd name="connsiteX41" fmla="*/ 6031 w 10000"/>
              <a:gd name="connsiteY41" fmla="*/ 7985 h 9983"/>
              <a:gd name="connsiteX42" fmla="*/ 5837 w 10000"/>
              <a:gd name="connsiteY42" fmla="*/ 8443 h 9983"/>
              <a:gd name="connsiteX43" fmla="*/ 5720 w 10000"/>
              <a:gd name="connsiteY43" fmla="*/ 8776 h 9983"/>
              <a:gd name="connsiteX44" fmla="*/ 5681 w 10000"/>
              <a:gd name="connsiteY44" fmla="*/ 9109 h 9983"/>
              <a:gd name="connsiteX45" fmla="*/ 5720 w 10000"/>
              <a:gd name="connsiteY45" fmla="*/ 9358 h 9983"/>
              <a:gd name="connsiteX46" fmla="*/ 5837 w 10000"/>
              <a:gd name="connsiteY46" fmla="*/ 9567 h 9983"/>
              <a:gd name="connsiteX47" fmla="*/ 6031 w 10000"/>
              <a:gd name="connsiteY47" fmla="*/ 9733 h 9983"/>
              <a:gd name="connsiteX48" fmla="*/ 6304 w 10000"/>
              <a:gd name="connsiteY48" fmla="*/ 9899 h 9983"/>
              <a:gd name="connsiteX49" fmla="*/ 6654 w 10000"/>
              <a:gd name="connsiteY49" fmla="*/ 9983 h 9983"/>
              <a:gd name="connsiteX50" fmla="*/ 6654 w 10000"/>
              <a:gd name="connsiteY50" fmla="*/ 9983 h 9983"/>
              <a:gd name="connsiteX51" fmla="*/ 6965 w 10000"/>
              <a:gd name="connsiteY51" fmla="*/ 9983 h 9983"/>
              <a:gd name="connsiteX52" fmla="*/ 7315 w 10000"/>
              <a:gd name="connsiteY52" fmla="*/ 9942 h 9983"/>
              <a:gd name="connsiteX53" fmla="*/ 7665 w 10000"/>
              <a:gd name="connsiteY53" fmla="*/ 9817 h 9983"/>
              <a:gd name="connsiteX54" fmla="*/ 8054 w 10000"/>
              <a:gd name="connsiteY54" fmla="*/ 9608 h 9983"/>
              <a:gd name="connsiteX55" fmla="*/ 8911 w 10000"/>
              <a:gd name="connsiteY55" fmla="*/ 9192 h 9983"/>
              <a:gd name="connsiteX56" fmla="*/ 9728 w 10000"/>
              <a:gd name="connsiteY56" fmla="*/ 8692 h 9983"/>
              <a:gd name="connsiteX57" fmla="*/ 9728 w 10000"/>
              <a:gd name="connsiteY57" fmla="*/ 8692 h 9983"/>
              <a:gd name="connsiteX58" fmla="*/ 9805 w 10000"/>
              <a:gd name="connsiteY58" fmla="*/ 7860 h 9983"/>
              <a:gd name="connsiteX59" fmla="*/ 9844 w 10000"/>
              <a:gd name="connsiteY59" fmla="*/ 7111 h 9983"/>
              <a:gd name="connsiteX60" fmla="*/ 9805 w 10000"/>
              <a:gd name="connsiteY60" fmla="*/ 6570 h 9983"/>
              <a:gd name="connsiteX61" fmla="*/ 9767 w 10000"/>
              <a:gd name="connsiteY61" fmla="*/ 6403 h 9983"/>
              <a:gd name="connsiteX62" fmla="*/ 9728 w 10000"/>
              <a:gd name="connsiteY62" fmla="*/ 6278 h 9983"/>
              <a:gd name="connsiteX63" fmla="*/ 9728 w 10000"/>
              <a:gd name="connsiteY63" fmla="*/ 6278 h 9983"/>
              <a:gd name="connsiteX64" fmla="*/ 9611 w 10000"/>
              <a:gd name="connsiteY64" fmla="*/ 6236 h 9983"/>
              <a:gd name="connsiteX65" fmla="*/ 9494 w 10000"/>
              <a:gd name="connsiteY65" fmla="*/ 6153 h 9983"/>
              <a:gd name="connsiteX66" fmla="*/ 9261 w 10000"/>
              <a:gd name="connsiteY66" fmla="*/ 6111 h 9983"/>
              <a:gd name="connsiteX67" fmla="*/ 9027 w 10000"/>
              <a:gd name="connsiteY67" fmla="*/ 6153 h 9983"/>
              <a:gd name="connsiteX68" fmla="*/ 8755 w 10000"/>
              <a:gd name="connsiteY68" fmla="*/ 6236 h 9983"/>
              <a:gd name="connsiteX69" fmla="*/ 8249 w 10000"/>
              <a:gd name="connsiteY69" fmla="*/ 6403 h 9983"/>
              <a:gd name="connsiteX70" fmla="*/ 8016 w 10000"/>
              <a:gd name="connsiteY70" fmla="*/ 6486 h 9983"/>
              <a:gd name="connsiteX71" fmla="*/ 7782 w 10000"/>
              <a:gd name="connsiteY71" fmla="*/ 6527 h 9983"/>
              <a:gd name="connsiteX72" fmla="*/ 7782 w 10000"/>
              <a:gd name="connsiteY72" fmla="*/ 6527 h 9983"/>
              <a:gd name="connsiteX73" fmla="*/ 7626 w 10000"/>
              <a:gd name="connsiteY73" fmla="*/ 6486 h 9983"/>
              <a:gd name="connsiteX74" fmla="*/ 7510 w 10000"/>
              <a:gd name="connsiteY74" fmla="*/ 6403 h 9983"/>
              <a:gd name="connsiteX75" fmla="*/ 7393 w 10000"/>
              <a:gd name="connsiteY75" fmla="*/ 6278 h 9983"/>
              <a:gd name="connsiteX76" fmla="*/ 7315 w 10000"/>
              <a:gd name="connsiteY76" fmla="*/ 6111 h 9983"/>
              <a:gd name="connsiteX77" fmla="*/ 7237 w 10000"/>
              <a:gd name="connsiteY77" fmla="*/ 5945 h 9983"/>
              <a:gd name="connsiteX78" fmla="*/ 7198 w 10000"/>
              <a:gd name="connsiteY78" fmla="*/ 5737 h 9983"/>
              <a:gd name="connsiteX79" fmla="*/ 7160 w 10000"/>
              <a:gd name="connsiteY79" fmla="*/ 5237 h 9983"/>
              <a:gd name="connsiteX80" fmla="*/ 7237 w 10000"/>
              <a:gd name="connsiteY80" fmla="*/ 4737 h 9983"/>
              <a:gd name="connsiteX81" fmla="*/ 7276 w 10000"/>
              <a:gd name="connsiteY81" fmla="*/ 4487 h 9983"/>
              <a:gd name="connsiteX82" fmla="*/ 7354 w 10000"/>
              <a:gd name="connsiteY82" fmla="*/ 4238 h 9983"/>
              <a:gd name="connsiteX83" fmla="*/ 7471 w 10000"/>
              <a:gd name="connsiteY83" fmla="*/ 4030 h 9983"/>
              <a:gd name="connsiteX84" fmla="*/ 7588 w 10000"/>
              <a:gd name="connsiteY84" fmla="*/ 3821 h 9983"/>
              <a:gd name="connsiteX85" fmla="*/ 7704 w 10000"/>
              <a:gd name="connsiteY85" fmla="*/ 3655 h 9983"/>
              <a:gd name="connsiteX86" fmla="*/ 7860 w 10000"/>
              <a:gd name="connsiteY86" fmla="*/ 3530 h 9983"/>
              <a:gd name="connsiteX87" fmla="*/ 7860 w 10000"/>
              <a:gd name="connsiteY87" fmla="*/ 3530 h 9983"/>
              <a:gd name="connsiteX88" fmla="*/ 8016 w 10000"/>
              <a:gd name="connsiteY88" fmla="*/ 3447 h 9983"/>
              <a:gd name="connsiteX89" fmla="*/ 8132 w 10000"/>
              <a:gd name="connsiteY89" fmla="*/ 3405 h 9983"/>
              <a:gd name="connsiteX90" fmla="*/ 8288 w 10000"/>
              <a:gd name="connsiteY90" fmla="*/ 3405 h 9983"/>
              <a:gd name="connsiteX91" fmla="*/ 8366 w 10000"/>
              <a:gd name="connsiteY91" fmla="*/ 3405 h 9983"/>
              <a:gd name="connsiteX92" fmla="*/ 8599 w 10000"/>
              <a:gd name="connsiteY92" fmla="*/ 3489 h 9983"/>
              <a:gd name="connsiteX93" fmla="*/ 8794 w 10000"/>
              <a:gd name="connsiteY93" fmla="*/ 3614 h 9983"/>
              <a:gd name="connsiteX94" fmla="*/ 8949 w 10000"/>
              <a:gd name="connsiteY94" fmla="*/ 3739 h 9983"/>
              <a:gd name="connsiteX95" fmla="*/ 9144 w 10000"/>
              <a:gd name="connsiteY95" fmla="*/ 3864 h 9983"/>
              <a:gd name="connsiteX96" fmla="*/ 9300 w 10000"/>
              <a:gd name="connsiteY96" fmla="*/ 3905 h 9983"/>
              <a:gd name="connsiteX97" fmla="*/ 9416 w 10000"/>
              <a:gd name="connsiteY97" fmla="*/ 3905 h 9983"/>
              <a:gd name="connsiteX98" fmla="*/ 9494 w 10000"/>
              <a:gd name="connsiteY98" fmla="*/ 3864 h 9983"/>
              <a:gd name="connsiteX99" fmla="*/ 9494 w 10000"/>
              <a:gd name="connsiteY99" fmla="*/ 3864 h 9983"/>
              <a:gd name="connsiteX100" fmla="*/ 9611 w 10000"/>
              <a:gd name="connsiteY100" fmla="*/ 3821 h 9983"/>
              <a:gd name="connsiteX101" fmla="*/ 9689 w 10000"/>
              <a:gd name="connsiteY101" fmla="*/ 3696 h 9983"/>
              <a:gd name="connsiteX102" fmla="*/ 9767 w 10000"/>
              <a:gd name="connsiteY102" fmla="*/ 3572 h 9983"/>
              <a:gd name="connsiteX103" fmla="*/ 9844 w 10000"/>
              <a:gd name="connsiteY103" fmla="*/ 3364 h 9983"/>
              <a:gd name="connsiteX104" fmla="*/ 9961 w 10000"/>
              <a:gd name="connsiteY104" fmla="*/ 2906 h 9983"/>
              <a:gd name="connsiteX105" fmla="*/ 10000 w 10000"/>
              <a:gd name="connsiteY105" fmla="*/ 2323 h 9983"/>
              <a:gd name="connsiteX106" fmla="*/ 10000 w 10000"/>
              <a:gd name="connsiteY106" fmla="*/ 1699 h 9983"/>
              <a:gd name="connsiteX107" fmla="*/ 9922 w 10000"/>
              <a:gd name="connsiteY107" fmla="*/ 990 h 9983"/>
              <a:gd name="connsiteX108" fmla="*/ 9767 w 10000"/>
              <a:gd name="connsiteY108" fmla="*/ 283 h 9983"/>
              <a:gd name="connsiteX109" fmla="*/ 9689 w 10000"/>
              <a:gd name="connsiteY109" fmla="*/ 83 h 9983"/>
              <a:gd name="connsiteX110" fmla="*/ 841 w 10000"/>
              <a:gd name="connsiteY110" fmla="*/ 0 h 9983"/>
              <a:gd name="connsiteX111" fmla="*/ 584 w 10000"/>
              <a:gd name="connsiteY111" fmla="*/ 1324 h 9983"/>
              <a:gd name="connsiteX112" fmla="*/ 311 w 10000"/>
              <a:gd name="connsiteY112" fmla="*/ 2656 h 9983"/>
              <a:gd name="connsiteX113" fmla="*/ 117 w 10000"/>
              <a:gd name="connsiteY113" fmla="*/ 4071 h 9983"/>
              <a:gd name="connsiteX114" fmla="*/ 117 w 10000"/>
              <a:gd name="connsiteY114" fmla="*/ 4071 h 9983"/>
              <a:gd name="connsiteX115" fmla="*/ 545 w 10000"/>
              <a:gd name="connsiteY115" fmla="*/ 3821 h 9983"/>
              <a:gd name="connsiteX116" fmla="*/ 973 w 10000"/>
              <a:gd name="connsiteY116" fmla="*/ 3655 h 9983"/>
              <a:gd name="connsiteX117" fmla="*/ 1167 w 10000"/>
              <a:gd name="connsiteY117" fmla="*/ 3614 h 9983"/>
              <a:gd name="connsiteX118" fmla="*/ 1323 w 10000"/>
              <a:gd name="connsiteY118" fmla="*/ 3572 h 9983"/>
              <a:gd name="connsiteX119" fmla="*/ 1518 w 10000"/>
              <a:gd name="connsiteY119" fmla="*/ 3572 h 9983"/>
              <a:gd name="connsiteX120" fmla="*/ 1634 w 10000"/>
              <a:gd name="connsiteY120" fmla="*/ 3614 h 9983"/>
              <a:gd name="connsiteX121" fmla="*/ 1634 w 10000"/>
              <a:gd name="connsiteY121" fmla="*/ 3614 h 9983"/>
              <a:gd name="connsiteX122" fmla="*/ 1829 w 10000"/>
              <a:gd name="connsiteY122" fmla="*/ 3780 h 9983"/>
              <a:gd name="connsiteX123" fmla="*/ 2062 w 10000"/>
              <a:gd name="connsiteY123" fmla="*/ 3989 h 9983"/>
              <a:gd name="connsiteX124" fmla="*/ 2296 w 10000"/>
              <a:gd name="connsiteY124" fmla="*/ 4238 h 9983"/>
              <a:gd name="connsiteX125" fmla="*/ 2490 w 10000"/>
              <a:gd name="connsiteY125" fmla="*/ 4530 h 9983"/>
              <a:gd name="connsiteX126" fmla="*/ 2607 w 10000"/>
              <a:gd name="connsiteY126" fmla="*/ 4862 h 9983"/>
              <a:gd name="connsiteX127" fmla="*/ 2646 w 10000"/>
              <a:gd name="connsiteY127" fmla="*/ 5029 h 9983"/>
              <a:gd name="connsiteX128" fmla="*/ 2646 w 10000"/>
              <a:gd name="connsiteY128" fmla="*/ 5196 h 9983"/>
              <a:gd name="connsiteX129" fmla="*/ 2607 w 10000"/>
              <a:gd name="connsiteY129" fmla="*/ 5362 h 9983"/>
              <a:gd name="connsiteX130" fmla="*/ 2529 w 10000"/>
              <a:gd name="connsiteY130" fmla="*/ 5529 h 9983"/>
              <a:gd name="connsiteX131" fmla="*/ 2451 w 10000"/>
              <a:gd name="connsiteY131" fmla="*/ 5695 h 9983"/>
              <a:gd name="connsiteX132" fmla="*/ 2296 w 10000"/>
              <a:gd name="connsiteY132" fmla="*/ 5862 h 9983"/>
              <a:gd name="connsiteX133" fmla="*/ 2296 w 10000"/>
              <a:gd name="connsiteY133" fmla="*/ 5862 h 9983"/>
              <a:gd name="connsiteX134" fmla="*/ 1946 w 10000"/>
              <a:gd name="connsiteY134" fmla="*/ 6111 h 9983"/>
              <a:gd name="connsiteX135" fmla="*/ 1673 w 10000"/>
              <a:gd name="connsiteY135" fmla="*/ 6278 h 9983"/>
              <a:gd name="connsiteX136" fmla="*/ 1440 w 10000"/>
              <a:gd name="connsiteY136" fmla="*/ 6361 h 9983"/>
              <a:gd name="connsiteX137" fmla="*/ 1206 w 10000"/>
              <a:gd name="connsiteY137" fmla="*/ 6361 h 9983"/>
              <a:gd name="connsiteX138" fmla="*/ 1012 w 10000"/>
              <a:gd name="connsiteY138" fmla="*/ 6320 h 9983"/>
              <a:gd name="connsiteX139" fmla="*/ 817 w 10000"/>
              <a:gd name="connsiteY139" fmla="*/ 6278 h 9983"/>
              <a:gd name="connsiteX140" fmla="*/ 623 w 10000"/>
              <a:gd name="connsiteY140" fmla="*/ 6236 h 9983"/>
              <a:gd name="connsiteX141" fmla="*/ 428 w 10000"/>
              <a:gd name="connsiteY141" fmla="*/ 6195 h 9983"/>
              <a:gd name="connsiteX142" fmla="*/ 428 w 10000"/>
              <a:gd name="connsiteY142" fmla="*/ 6195 h 9983"/>
              <a:gd name="connsiteX143" fmla="*/ 195 w 10000"/>
              <a:gd name="connsiteY143" fmla="*/ 6195 h 9983"/>
              <a:gd name="connsiteX144" fmla="*/ 0 w 10000"/>
              <a:gd name="connsiteY144" fmla="*/ 6195 h 9983"/>
              <a:gd name="connsiteX145" fmla="*/ 0 w 10000"/>
              <a:gd name="connsiteY145" fmla="*/ 6195 h 9983"/>
              <a:gd name="connsiteX146" fmla="*/ 117 w 10000"/>
              <a:gd name="connsiteY146" fmla="*/ 7318 h 9983"/>
              <a:gd name="connsiteX147" fmla="*/ 272 w 10000"/>
              <a:gd name="connsiteY147" fmla="*/ 8484 h 9983"/>
              <a:gd name="connsiteX148" fmla="*/ 272 w 10000"/>
              <a:gd name="connsiteY148" fmla="*/ 8484 h 9983"/>
              <a:gd name="connsiteX0" fmla="*/ 272 w 10000"/>
              <a:gd name="connsiteY0" fmla="*/ 8423 h 9925"/>
              <a:gd name="connsiteX1" fmla="*/ 272 w 10000"/>
              <a:gd name="connsiteY1" fmla="*/ 8423 h 9925"/>
              <a:gd name="connsiteX2" fmla="*/ 1245 w 10000"/>
              <a:gd name="connsiteY2" fmla="*/ 8924 h 9925"/>
              <a:gd name="connsiteX3" fmla="*/ 2218 w 10000"/>
              <a:gd name="connsiteY3" fmla="*/ 9383 h 9925"/>
              <a:gd name="connsiteX4" fmla="*/ 2685 w 10000"/>
              <a:gd name="connsiteY4" fmla="*/ 9591 h 9925"/>
              <a:gd name="connsiteX5" fmla="*/ 3074 w 10000"/>
              <a:gd name="connsiteY5" fmla="*/ 9759 h 9925"/>
              <a:gd name="connsiteX6" fmla="*/ 3424 w 10000"/>
              <a:gd name="connsiteY6" fmla="*/ 9800 h 9925"/>
              <a:gd name="connsiteX7" fmla="*/ 3580 w 10000"/>
              <a:gd name="connsiteY7" fmla="*/ 9800 h 9925"/>
              <a:gd name="connsiteX8" fmla="*/ 3696 w 10000"/>
              <a:gd name="connsiteY8" fmla="*/ 9759 h 9925"/>
              <a:gd name="connsiteX9" fmla="*/ 3696 w 10000"/>
              <a:gd name="connsiteY9" fmla="*/ 9759 h 9925"/>
              <a:gd name="connsiteX10" fmla="*/ 3813 w 10000"/>
              <a:gd name="connsiteY10" fmla="*/ 9716 h 9925"/>
              <a:gd name="connsiteX11" fmla="*/ 3852 w 10000"/>
              <a:gd name="connsiteY11" fmla="*/ 9591 h 9925"/>
              <a:gd name="connsiteX12" fmla="*/ 3852 w 10000"/>
              <a:gd name="connsiteY12" fmla="*/ 9466 h 9925"/>
              <a:gd name="connsiteX13" fmla="*/ 3774 w 10000"/>
              <a:gd name="connsiteY13" fmla="*/ 9341 h 9925"/>
              <a:gd name="connsiteX14" fmla="*/ 3541 w 10000"/>
              <a:gd name="connsiteY14" fmla="*/ 9007 h 9925"/>
              <a:gd name="connsiteX15" fmla="*/ 3230 w 10000"/>
              <a:gd name="connsiteY15" fmla="*/ 8632 h 9925"/>
              <a:gd name="connsiteX16" fmla="*/ 3074 w 10000"/>
              <a:gd name="connsiteY16" fmla="*/ 8423 h 9925"/>
              <a:gd name="connsiteX17" fmla="*/ 2957 w 10000"/>
              <a:gd name="connsiteY17" fmla="*/ 8215 h 9925"/>
              <a:gd name="connsiteX18" fmla="*/ 2879 w 10000"/>
              <a:gd name="connsiteY18" fmla="*/ 8007 h 9925"/>
              <a:gd name="connsiteX19" fmla="*/ 2840 w 10000"/>
              <a:gd name="connsiteY19" fmla="*/ 7798 h 9925"/>
              <a:gd name="connsiteX20" fmla="*/ 2840 w 10000"/>
              <a:gd name="connsiteY20" fmla="*/ 7590 h 9925"/>
              <a:gd name="connsiteX21" fmla="*/ 2957 w 10000"/>
              <a:gd name="connsiteY21" fmla="*/ 7381 h 9925"/>
              <a:gd name="connsiteX22" fmla="*/ 3113 w 10000"/>
              <a:gd name="connsiteY22" fmla="*/ 7214 h 9925"/>
              <a:gd name="connsiteX23" fmla="*/ 3385 w 10000"/>
              <a:gd name="connsiteY23" fmla="*/ 7005 h 9925"/>
              <a:gd name="connsiteX24" fmla="*/ 3385 w 10000"/>
              <a:gd name="connsiteY24" fmla="*/ 7005 h 9925"/>
              <a:gd name="connsiteX25" fmla="*/ 3696 w 10000"/>
              <a:gd name="connsiteY25" fmla="*/ 6839 h 9925"/>
              <a:gd name="connsiteX26" fmla="*/ 4008 w 10000"/>
              <a:gd name="connsiteY26" fmla="*/ 6714 h 9925"/>
              <a:gd name="connsiteX27" fmla="*/ 4319 w 10000"/>
              <a:gd name="connsiteY27" fmla="*/ 6631 h 9925"/>
              <a:gd name="connsiteX28" fmla="*/ 4630 w 10000"/>
              <a:gd name="connsiteY28" fmla="*/ 6588 h 9925"/>
              <a:gd name="connsiteX29" fmla="*/ 4903 w 10000"/>
              <a:gd name="connsiteY29" fmla="*/ 6547 h 9925"/>
              <a:gd name="connsiteX30" fmla="*/ 5136 w 10000"/>
              <a:gd name="connsiteY30" fmla="*/ 6547 h 9925"/>
              <a:gd name="connsiteX31" fmla="*/ 5409 w 10000"/>
              <a:gd name="connsiteY31" fmla="*/ 6588 h 9925"/>
              <a:gd name="connsiteX32" fmla="*/ 5603 w 10000"/>
              <a:gd name="connsiteY32" fmla="*/ 6631 h 9925"/>
              <a:gd name="connsiteX33" fmla="*/ 5798 w 10000"/>
              <a:gd name="connsiteY33" fmla="*/ 6757 h 9925"/>
              <a:gd name="connsiteX34" fmla="*/ 5953 w 10000"/>
              <a:gd name="connsiteY34" fmla="*/ 6839 h 9925"/>
              <a:gd name="connsiteX35" fmla="*/ 6070 w 10000"/>
              <a:gd name="connsiteY35" fmla="*/ 6964 h 9925"/>
              <a:gd name="connsiteX36" fmla="*/ 6148 w 10000"/>
              <a:gd name="connsiteY36" fmla="*/ 7130 h 9925"/>
              <a:gd name="connsiteX37" fmla="*/ 6187 w 10000"/>
              <a:gd name="connsiteY37" fmla="*/ 7299 h 9925"/>
              <a:gd name="connsiteX38" fmla="*/ 6187 w 10000"/>
              <a:gd name="connsiteY38" fmla="*/ 7506 h 9925"/>
              <a:gd name="connsiteX39" fmla="*/ 6148 w 10000"/>
              <a:gd name="connsiteY39" fmla="*/ 7715 h 9925"/>
              <a:gd name="connsiteX40" fmla="*/ 6031 w 10000"/>
              <a:gd name="connsiteY40" fmla="*/ 7924 h 9925"/>
              <a:gd name="connsiteX41" fmla="*/ 6031 w 10000"/>
              <a:gd name="connsiteY41" fmla="*/ 7924 h 9925"/>
              <a:gd name="connsiteX42" fmla="*/ 5837 w 10000"/>
              <a:gd name="connsiteY42" fmla="*/ 8382 h 9925"/>
              <a:gd name="connsiteX43" fmla="*/ 5720 w 10000"/>
              <a:gd name="connsiteY43" fmla="*/ 8716 h 9925"/>
              <a:gd name="connsiteX44" fmla="*/ 5681 w 10000"/>
              <a:gd name="connsiteY44" fmla="*/ 9050 h 9925"/>
              <a:gd name="connsiteX45" fmla="*/ 5720 w 10000"/>
              <a:gd name="connsiteY45" fmla="*/ 9299 h 9925"/>
              <a:gd name="connsiteX46" fmla="*/ 5837 w 10000"/>
              <a:gd name="connsiteY46" fmla="*/ 9508 h 9925"/>
              <a:gd name="connsiteX47" fmla="*/ 6031 w 10000"/>
              <a:gd name="connsiteY47" fmla="*/ 9675 h 9925"/>
              <a:gd name="connsiteX48" fmla="*/ 6304 w 10000"/>
              <a:gd name="connsiteY48" fmla="*/ 9841 h 9925"/>
              <a:gd name="connsiteX49" fmla="*/ 6654 w 10000"/>
              <a:gd name="connsiteY49" fmla="*/ 9925 h 9925"/>
              <a:gd name="connsiteX50" fmla="*/ 6654 w 10000"/>
              <a:gd name="connsiteY50" fmla="*/ 9925 h 9925"/>
              <a:gd name="connsiteX51" fmla="*/ 6965 w 10000"/>
              <a:gd name="connsiteY51" fmla="*/ 9925 h 9925"/>
              <a:gd name="connsiteX52" fmla="*/ 7315 w 10000"/>
              <a:gd name="connsiteY52" fmla="*/ 9884 h 9925"/>
              <a:gd name="connsiteX53" fmla="*/ 7665 w 10000"/>
              <a:gd name="connsiteY53" fmla="*/ 9759 h 9925"/>
              <a:gd name="connsiteX54" fmla="*/ 8054 w 10000"/>
              <a:gd name="connsiteY54" fmla="*/ 9549 h 9925"/>
              <a:gd name="connsiteX55" fmla="*/ 8911 w 10000"/>
              <a:gd name="connsiteY55" fmla="*/ 9133 h 9925"/>
              <a:gd name="connsiteX56" fmla="*/ 9728 w 10000"/>
              <a:gd name="connsiteY56" fmla="*/ 8632 h 9925"/>
              <a:gd name="connsiteX57" fmla="*/ 9728 w 10000"/>
              <a:gd name="connsiteY57" fmla="*/ 8632 h 9925"/>
              <a:gd name="connsiteX58" fmla="*/ 9805 w 10000"/>
              <a:gd name="connsiteY58" fmla="*/ 7798 h 9925"/>
              <a:gd name="connsiteX59" fmla="*/ 9844 w 10000"/>
              <a:gd name="connsiteY59" fmla="*/ 7048 h 9925"/>
              <a:gd name="connsiteX60" fmla="*/ 9805 w 10000"/>
              <a:gd name="connsiteY60" fmla="*/ 6506 h 9925"/>
              <a:gd name="connsiteX61" fmla="*/ 9767 w 10000"/>
              <a:gd name="connsiteY61" fmla="*/ 6339 h 9925"/>
              <a:gd name="connsiteX62" fmla="*/ 9728 w 10000"/>
              <a:gd name="connsiteY62" fmla="*/ 6214 h 9925"/>
              <a:gd name="connsiteX63" fmla="*/ 9728 w 10000"/>
              <a:gd name="connsiteY63" fmla="*/ 6214 h 9925"/>
              <a:gd name="connsiteX64" fmla="*/ 9611 w 10000"/>
              <a:gd name="connsiteY64" fmla="*/ 6172 h 9925"/>
              <a:gd name="connsiteX65" fmla="*/ 9494 w 10000"/>
              <a:gd name="connsiteY65" fmla="*/ 6088 h 9925"/>
              <a:gd name="connsiteX66" fmla="*/ 9261 w 10000"/>
              <a:gd name="connsiteY66" fmla="*/ 6046 h 9925"/>
              <a:gd name="connsiteX67" fmla="*/ 9027 w 10000"/>
              <a:gd name="connsiteY67" fmla="*/ 6088 h 9925"/>
              <a:gd name="connsiteX68" fmla="*/ 8755 w 10000"/>
              <a:gd name="connsiteY68" fmla="*/ 6172 h 9925"/>
              <a:gd name="connsiteX69" fmla="*/ 8249 w 10000"/>
              <a:gd name="connsiteY69" fmla="*/ 6339 h 9925"/>
              <a:gd name="connsiteX70" fmla="*/ 8016 w 10000"/>
              <a:gd name="connsiteY70" fmla="*/ 6422 h 9925"/>
              <a:gd name="connsiteX71" fmla="*/ 7782 w 10000"/>
              <a:gd name="connsiteY71" fmla="*/ 6463 h 9925"/>
              <a:gd name="connsiteX72" fmla="*/ 7782 w 10000"/>
              <a:gd name="connsiteY72" fmla="*/ 6463 h 9925"/>
              <a:gd name="connsiteX73" fmla="*/ 7626 w 10000"/>
              <a:gd name="connsiteY73" fmla="*/ 6422 h 9925"/>
              <a:gd name="connsiteX74" fmla="*/ 7510 w 10000"/>
              <a:gd name="connsiteY74" fmla="*/ 6339 h 9925"/>
              <a:gd name="connsiteX75" fmla="*/ 7393 w 10000"/>
              <a:gd name="connsiteY75" fmla="*/ 6214 h 9925"/>
              <a:gd name="connsiteX76" fmla="*/ 7315 w 10000"/>
              <a:gd name="connsiteY76" fmla="*/ 6046 h 9925"/>
              <a:gd name="connsiteX77" fmla="*/ 7237 w 10000"/>
              <a:gd name="connsiteY77" fmla="*/ 5880 h 9925"/>
              <a:gd name="connsiteX78" fmla="*/ 7198 w 10000"/>
              <a:gd name="connsiteY78" fmla="*/ 5672 h 9925"/>
              <a:gd name="connsiteX79" fmla="*/ 7160 w 10000"/>
              <a:gd name="connsiteY79" fmla="*/ 5171 h 9925"/>
              <a:gd name="connsiteX80" fmla="*/ 7237 w 10000"/>
              <a:gd name="connsiteY80" fmla="*/ 4670 h 9925"/>
              <a:gd name="connsiteX81" fmla="*/ 7276 w 10000"/>
              <a:gd name="connsiteY81" fmla="*/ 4420 h 9925"/>
              <a:gd name="connsiteX82" fmla="*/ 7354 w 10000"/>
              <a:gd name="connsiteY82" fmla="*/ 4170 h 9925"/>
              <a:gd name="connsiteX83" fmla="*/ 7471 w 10000"/>
              <a:gd name="connsiteY83" fmla="*/ 3962 h 9925"/>
              <a:gd name="connsiteX84" fmla="*/ 7588 w 10000"/>
              <a:gd name="connsiteY84" fmla="*/ 3753 h 9925"/>
              <a:gd name="connsiteX85" fmla="*/ 7704 w 10000"/>
              <a:gd name="connsiteY85" fmla="*/ 3586 h 9925"/>
              <a:gd name="connsiteX86" fmla="*/ 7860 w 10000"/>
              <a:gd name="connsiteY86" fmla="*/ 3461 h 9925"/>
              <a:gd name="connsiteX87" fmla="*/ 7860 w 10000"/>
              <a:gd name="connsiteY87" fmla="*/ 3461 h 9925"/>
              <a:gd name="connsiteX88" fmla="*/ 8016 w 10000"/>
              <a:gd name="connsiteY88" fmla="*/ 3378 h 9925"/>
              <a:gd name="connsiteX89" fmla="*/ 8132 w 10000"/>
              <a:gd name="connsiteY89" fmla="*/ 3336 h 9925"/>
              <a:gd name="connsiteX90" fmla="*/ 8288 w 10000"/>
              <a:gd name="connsiteY90" fmla="*/ 3336 h 9925"/>
              <a:gd name="connsiteX91" fmla="*/ 8366 w 10000"/>
              <a:gd name="connsiteY91" fmla="*/ 3336 h 9925"/>
              <a:gd name="connsiteX92" fmla="*/ 8599 w 10000"/>
              <a:gd name="connsiteY92" fmla="*/ 3420 h 9925"/>
              <a:gd name="connsiteX93" fmla="*/ 8794 w 10000"/>
              <a:gd name="connsiteY93" fmla="*/ 3545 h 9925"/>
              <a:gd name="connsiteX94" fmla="*/ 8949 w 10000"/>
              <a:gd name="connsiteY94" fmla="*/ 3670 h 9925"/>
              <a:gd name="connsiteX95" fmla="*/ 9144 w 10000"/>
              <a:gd name="connsiteY95" fmla="*/ 3796 h 9925"/>
              <a:gd name="connsiteX96" fmla="*/ 9300 w 10000"/>
              <a:gd name="connsiteY96" fmla="*/ 3837 h 9925"/>
              <a:gd name="connsiteX97" fmla="*/ 9416 w 10000"/>
              <a:gd name="connsiteY97" fmla="*/ 3837 h 9925"/>
              <a:gd name="connsiteX98" fmla="*/ 9494 w 10000"/>
              <a:gd name="connsiteY98" fmla="*/ 3796 h 9925"/>
              <a:gd name="connsiteX99" fmla="*/ 9494 w 10000"/>
              <a:gd name="connsiteY99" fmla="*/ 3796 h 9925"/>
              <a:gd name="connsiteX100" fmla="*/ 9611 w 10000"/>
              <a:gd name="connsiteY100" fmla="*/ 3753 h 9925"/>
              <a:gd name="connsiteX101" fmla="*/ 9689 w 10000"/>
              <a:gd name="connsiteY101" fmla="*/ 3627 h 9925"/>
              <a:gd name="connsiteX102" fmla="*/ 9767 w 10000"/>
              <a:gd name="connsiteY102" fmla="*/ 3503 h 9925"/>
              <a:gd name="connsiteX103" fmla="*/ 9844 w 10000"/>
              <a:gd name="connsiteY103" fmla="*/ 3295 h 9925"/>
              <a:gd name="connsiteX104" fmla="*/ 9961 w 10000"/>
              <a:gd name="connsiteY104" fmla="*/ 2836 h 9925"/>
              <a:gd name="connsiteX105" fmla="*/ 10000 w 10000"/>
              <a:gd name="connsiteY105" fmla="*/ 2252 h 9925"/>
              <a:gd name="connsiteX106" fmla="*/ 10000 w 10000"/>
              <a:gd name="connsiteY106" fmla="*/ 1627 h 9925"/>
              <a:gd name="connsiteX107" fmla="*/ 9922 w 10000"/>
              <a:gd name="connsiteY107" fmla="*/ 917 h 9925"/>
              <a:gd name="connsiteX108" fmla="*/ 9767 w 10000"/>
              <a:gd name="connsiteY108" fmla="*/ 208 h 9925"/>
              <a:gd name="connsiteX109" fmla="*/ 9689 w 10000"/>
              <a:gd name="connsiteY109" fmla="*/ 8 h 9925"/>
              <a:gd name="connsiteX110" fmla="*/ 841 w 10000"/>
              <a:gd name="connsiteY110" fmla="*/ 0 h 9925"/>
              <a:gd name="connsiteX111" fmla="*/ 584 w 10000"/>
              <a:gd name="connsiteY111" fmla="*/ 1251 h 9925"/>
              <a:gd name="connsiteX112" fmla="*/ 311 w 10000"/>
              <a:gd name="connsiteY112" fmla="*/ 2586 h 9925"/>
              <a:gd name="connsiteX113" fmla="*/ 117 w 10000"/>
              <a:gd name="connsiteY113" fmla="*/ 4003 h 9925"/>
              <a:gd name="connsiteX114" fmla="*/ 117 w 10000"/>
              <a:gd name="connsiteY114" fmla="*/ 4003 h 9925"/>
              <a:gd name="connsiteX115" fmla="*/ 545 w 10000"/>
              <a:gd name="connsiteY115" fmla="*/ 3753 h 9925"/>
              <a:gd name="connsiteX116" fmla="*/ 973 w 10000"/>
              <a:gd name="connsiteY116" fmla="*/ 3586 h 9925"/>
              <a:gd name="connsiteX117" fmla="*/ 1167 w 10000"/>
              <a:gd name="connsiteY117" fmla="*/ 3545 h 9925"/>
              <a:gd name="connsiteX118" fmla="*/ 1323 w 10000"/>
              <a:gd name="connsiteY118" fmla="*/ 3503 h 9925"/>
              <a:gd name="connsiteX119" fmla="*/ 1518 w 10000"/>
              <a:gd name="connsiteY119" fmla="*/ 3503 h 9925"/>
              <a:gd name="connsiteX120" fmla="*/ 1634 w 10000"/>
              <a:gd name="connsiteY120" fmla="*/ 3545 h 9925"/>
              <a:gd name="connsiteX121" fmla="*/ 1634 w 10000"/>
              <a:gd name="connsiteY121" fmla="*/ 3545 h 9925"/>
              <a:gd name="connsiteX122" fmla="*/ 1829 w 10000"/>
              <a:gd name="connsiteY122" fmla="*/ 3711 h 9925"/>
              <a:gd name="connsiteX123" fmla="*/ 2062 w 10000"/>
              <a:gd name="connsiteY123" fmla="*/ 3921 h 9925"/>
              <a:gd name="connsiteX124" fmla="*/ 2296 w 10000"/>
              <a:gd name="connsiteY124" fmla="*/ 4170 h 9925"/>
              <a:gd name="connsiteX125" fmla="*/ 2490 w 10000"/>
              <a:gd name="connsiteY125" fmla="*/ 4463 h 9925"/>
              <a:gd name="connsiteX126" fmla="*/ 2607 w 10000"/>
              <a:gd name="connsiteY126" fmla="*/ 4795 h 9925"/>
              <a:gd name="connsiteX127" fmla="*/ 2646 w 10000"/>
              <a:gd name="connsiteY127" fmla="*/ 4963 h 9925"/>
              <a:gd name="connsiteX128" fmla="*/ 2646 w 10000"/>
              <a:gd name="connsiteY128" fmla="*/ 5130 h 9925"/>
              <a:gd name="connsiteX129" fmla="*/ 2607 w 10000"/>
              <a:gd name="connsiteY129" fmla="*/ 5296 h 9925"/>
              <a:gd name="connsiteX130" fmla="*/ 2529 w 10000"/>
              <a:gd name="connsiteY130" fmla="*/ 5463 h 9925"/>
              <a:gd name="connsiteX131" fmla="*/ 2451 w 10000"/>
              <a:gd name="connsiteY131" fmla="*/ 5630 h 9925"/>
              <a:gd name="connsiteX132" fmla="*/ 2296 w 10000"/>
              <a:gd name="connsiteY132" fmla="*/ 5797 h 9925"/>
              <a:gd name="connsiteX133" fmla="*/ 2296 w 10000"/>
              <a:gd name="connsiteY133" fmla="*/ 5797 h 9925"/>
              <a:gd name="connsiteX134" fmla="*/ 1946 w 10000"/>
              <a:gd name="connsiteY134" fmla="*/ 6046 h 9925"/>
              <a:gd name="connsiteX135" fmla="*/ 1673 w 10000"/>
              <a:gd name="connsiteY135" fmla="*/ 6214 h 9925"/>
              <a:gd name="connsiteX136" fmla="*/ 1440 w 10000"/>
              <a:gd name="connsiteY136" fmla="*/ 6297 h 9925"/>
              <a:gd name="connsiteX137" fmla="*/ 1206 w 10000"/>
              <a:gd name="connsiteY137" fmla="*/ 6297 h 9925"/>
              <a:gd name="connsiteX138" fmla="*/ 1012 w 10000"/>
              <a:gd name="connsiteY138" fmla="*/ 6256 h 9925"/>
              <a:gd name="connsiteX139" fmla="*/ 817 w 10000"/>
              <a:gd name="connsiteY139" fmla="*/ 6214 h 9925"/>
              <a:gd name="connsiteX140" fmla="*/ 623 w 10000"/>
              <a:gd name="connsiteY140" fmla="*/ 6172 h 9925"/>
              <a:gd name="connsiteX141" fmla="*/ 428 w 10000"/>
              <a:gd name="connsiteY141" fmla="*/ 6131 h 9925"/>
              <a:gd name="connsiteX142" fmla="*/ 428 w 10000"/>
              <a:gd name="connsiteY142" fmla="*/ 6131 h 9925"/>
              <a:gd name="connsiteX143" fmla="*/ 195 w 10000"/>
              <a:gd name="connsiteY143" fmla="*/ 6131 h 9925"/>
              <a:gd name="connsiteX144" fmla="*/ 0 w 10000"/>
              <a:gd name="connsiteY144" fmla="*/ 6131 h 9925"/>
              <a:gd name="connsiteX145" fmla="*/ 0 w 10000"/>
              <a:gd name="connsiteY145" fmla="*/ 6131 h 9925"/>
              <a:gd name="connsiteX146" fmla="*/ 117 w 10000"/>
              <a:gd name="connsiteY146" fmla="*/ 7255 h 9925"/>
              <a:gd name="connsiteX147" fmla="*/ 272 w 10000"/>
              <a:gd name="connsiteY147" fmla="*/ 8423 h 9925"/>
              <a:gd name="connsiteX148" fmla="*/ 272 w 10000"/>
              <a:gd name="connsiteY148" fmla="*/ 8423 h 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0000" h="9925">
                <a:moveTo>
                  <a:pt x="272" y="8423"/>
                </a:moveTo>
                <a:lnTo>
                  <a:pt x="272" y="8423"/>
                </a:lnTo>
                <a:lnTo>
                  <a:pt x="1245" y="8924"/>
                </a:lnTo>
                <a:lnTo>
                  <a:pt x="2218" y="9383"/>
                </a:lnTo>
                <a:lnTo>
                  <a:pt x="2685" y="9591"/>
                </a:lnTo>
                <a:lnTo>
                  <a:pt x="3074" y="9759"/>
                </a:lnTo>
                <a:lnTo>
                  <a:pt x="3424" y="9800"/>
                </a:lnTo>
                <a:lnTo>
                  <a:pt x="3580" y="9800"/>
                </a:lnTo>
                <a:cubicBezTo>
                  <a:pt x="3619" y="9787"/>
                  <a:pt x="3657" y="9772"/>
                  <a:pt x="3696" y="9759"/>
                </a:cubicBezTo>
                <a:lnTo>
                  <a:pt x="3696" y="9759"/>
                </a:lnTo>
                <a:lnTo>
                  <a:pt x="3813" y="9716"/>
                </a:lnTo>
                <a:cubicBezTo>
                  <a:pt x="3826" y="9675"/>
                  <a:pt x="3839" y="9633"/>
                  <a:pt x="3852" y="9591"/>
                </a:cubicBezTo>
                <a:lnTo>
                  <a:pt x="3852" y="9466"/>
                </a:lnTo>
                <a:cubicBezTo>
                  <a:pt x="3826" y="9424"/>
                  <a:pt x="3800" y="9382"/>
                  <a:pt x="3774" y="9341"/>
                </a:cubicBezTo>
                <a:cubicBezTo>
                  <a:pt x="3696" y="9230"/>
                  <a:pt x="3619" y="9118"/>
                  <a:pt x="3541" y="9007"/>
                </a:cubicBezTo>
                <a:lnTo>
                  <a:pt x="3230" y="8632"/>
                </a:lnTo>
                <a:lnTo>
                  <a:pt x="3074" y="8423"/>
                </a:lnTo>
                <a:lnTo>
                  <a:pt x="2957" y="8215"/>
                </a:lnTo>
                <a:cubicBezTo>
                  <a:pt x="2931" y="8146"/>
                  <a:pt x="2905" y="8076"/>
                  <a:pt x="2879" y="8007"/>
                </a:cubicBezTo>
                <a:cubicBezTo>
                  <a:pt x="2866" y="7937"/>
                  <a:pt x="2853" y="7869"/>
                  <a:pt x="2840" y="7798"/>
                </a:cubicBezTo>
                <a:lnTo>
                  <a:pt x="2840" y="7590"/>
                </a:lnTo>
                <a:lnTo>
                  <a:pt x="2957" y="7381"/>
                </a:lnTo>
                <a:lnTo>
                  <a:pt x="3113" y="7214"/>
                </a:lnTo>
                <a:lnTo>
                  <a:pt x="3385" y="7005"/>
                </a:lnTo>
                <a:lnTo>
                  <a:pt x="3385" y="7005"/>
                </a:lnTo>
                <a:lnTo>
                  <a:pt x="3696" y="6839"/>
                </a:lnTo>
                <a:lnTo>
                  <a:pt x="4008" y="6714"/>
                </a:lnTo>
                <a:lnTo>
                  <a:pt x="4319" y="6631"/>
                </a:lnTo>
                <a:lnTo>
                  <a:pt x="4630" y="6588"/>
                </a:lnTo>
                <a:lnTo>
                  <a:pt x="4903" y="6547"/>
                </a:lnTo>
                <a:lnTo>
                  <a:pt x="5136" y="6547"/>
                </a:lnTo>
                <a:lnTo>
                  <a:pt x="5409" y="6588"/>
                </a:lnTo>
                <a:lnTo>
                  <a:pt x="5603" y="6631"/>
                </a:lnTo>
                <a:lnTo>
                  <a:pt x="5798" y="6757"/>
                </a:lnTo>
                <a:lnTo>
                  <a:pt x="5953" y="6839"/>
                </a:lnTo>
                <a:lnTo>
                  <a:pt x="6070" y="6964"/>
                </a:lnTo>
                <a:cubicBezTo>
                  <a:pt x="6096" y="7020"/>
                  <a:pt x="6122" y="7076"/>
                  <a:pt x="6148" y="7130"/>
                </a:cubicBezTo>
                <a:cubicBezTo>
                  <a:pt x="6161" y="7186"/>
                  <a:pt x="6174" y="7243"/>
                  <a:pt x="6187" y="7299"/>
                </a:cubicBezTo>
                <a:lnTo>
                  <a:pt x="6187" y="7506"/>
                </a:lnTo>
                <a:cubicBezTo>
                  <a:pt x="6174" y="7577"/>
                  <a:pt x="6161" y="7645"/>
                  <a:pt x="6148" y="7715"/>
                </a:cubicBezTo>
                <a:lnTo>
                  <a:pt x="6031" y="7924"/>
                </a:lnTo>
                <a:lnTo>
                  <a:pt x="6031" y="7924"/>
                </a:lnTo>
                <a:cubicBezTo>
                  <a:pt x="5966" y="8076"/>
                  <a:pt x="5902" y="8229"/>
                  <a:pt x="5837" y="8382"/>
                </a:cubicBezTo>
                <a:lnTo>
                  <a:pt x="5720" y="8716"/>
                </a:lnTo>
                <a:cubicBezTo>
                  <a:pt x="5707" y="8827"/>
                  <a:pt x="5694" y="8939"/>
                  <a:pt x="5681" y="9050"/>
                </a:cubicBezTo>
                <a:lnTo>
                  <a:pt x="5720" y="9299"/>
                </a:lnTo>
                <a:lnTo>
                  <a:pt x="5837" y="9508"/>
                </a:lnTo>
                <a:lnTo>
                  <a:pt x="6031" y="9675"/>
                </a:lnTo>
                <a:lnTo>
                  <a:pt x="6304" y="9841"/>
                </a:lnTo>
                <a:lnTo>
                  <a:pt x="6654" y="9925"/>
                </a:lnTo>
                <a:lnTo>
                  <a:pt x="6654" y="9925"/>
                </a:lnTo>
                <a:lnTo>
                  <a:pt x="6965" y="9925"/>
                </a:lnTo>
                <a:lnTo>
                  <a:pt x="7315" y="9884"/>
                </a:lnTo>
                <a:lnTo>
                  <a:pt x="7665" y="9759"/>
                </a:lnTo>
                <a:lnTo>
                  <a:pt x="8054" y="9549"/>
                </a:lnTo>
                <a:lnTo>
                  <a:pt x="8911" y="9133"/>
                </a:lnTo>
                <a:lnTo>
                  <a:pt x="9728" y="8632"/>
                </a:lnTo>
                <a:lnTo>
                  <a:pt x="9728" y="8632"/>
                </a:lnTo>
                <a:cubicBezTo>
                  <a:pt x="9754" y="8353"/>
                  <a:pt x="9779" y="8076"/>
                  <a:pt x="9805" y="7798"/>
                </a:cubicBezTo>
                <a:cubicBezTo>
                  <a:pt x="9818" y="7548"/>
                  <a:pt x="9831" y="7299"/>
                  <a:pt x="9844" y="7048"/>
                </a:cubicBezTo>
                <a:cubicBezTo>
                  <a:pt x="9831" y="6867"/>
                  <a:pt x="9818" y="6685"/>
                  <a:pt x="9805" y="6506"/>
                </a:cubicBezTo>
                <a:cubicBezTo>
                  <a:pt x="9792" y="6450"/>
                  <a:pt x="9780" y="6394"/>
                  <a:pt x="9767" y="6339"/>
                </a:cubicBezTo>
                <a:cubicBezTo>
                  <a:pt x="9754" y="6297"/>
                  <a:pt x="9741" y="6255"/>
                  <a:pt x="9728" y="6214"/>
                </a:cubicBezTo>
                <a:lnTo>
                  <a:pt x="9728" y="6214"/>
                </a:lnTo>
                <a:lnTo>
                  <a:pt x="9611" y="6172"/>
                </a:lnTo>
                <a:lnTo>
                  <a:pt x="9494" y="6088"/>
                </a:lnTo>
                <a:lnTo>
                  <a:pt x="9261" y="6046"/>
                </a:lnTo>
                <a:lnTo>
                  <a:pt x="9027" y="6088"/>
                </a:lnTo>
                <a:lnTo>
                  <a:pt x="8755" y="6172"/>
                </a:lnTo>
                <a:lnTo>
                  <a:pt x="8249" y="6339"/>
                </a:lnTo>
                <a:lnTo>
                  <a:pt x="8016" y="6422"/>
                </a:lnTo>
                <a:lnTo>
                  <a:pt x="7782" y="6463"/>
                </a:lnTo>
                <a:lnTo>
                  <a:pt x="7782" y="6463"/>
                </a:lnTo>
                <a:lnTo>
                  <a:pt x="7626" y="6422"/>
                </a:lnTo>
                <a:lnTo>
                  <a:pt x="7510" y="6339"/>
                </a:lnTo>
                <a:lnTo>
                  <a:pt x="7393" y="6214"/>
                </a:lnTo>
                <a:cubicBezTo>
                  <a:pt x="7367" y="6159"/>
                  <a:pt x="7341" y="6103"/>
                  <a:pt x="7315" y="6046"/>
                </a:cubicBezTo>
                <a:cubicBezTo>
                  <a:pt x="7289" y="5991"/>
                  <a:pt x="7263" y="5935"/>
                  <a:pt x="7237" y="5880"/>
                </a:cubicBezTo>
                <a:cubicBezTo>
                  <a:pt x="7224" y="5811"/>
                  <a:pt x="7211" y="5741"/>
                  <a:pt x="7198" y="5672"/>
                </a:cubicBezTo>
                <a:cubicBezTo>
                  <a:pt x="7185" y="5504"/>
                  <a:pt x="7173" y="5338"/>
                  <a:pt x="7160" y="5171"/>
                </a:cubicBezTo>
                <a:cubicBezTo>
                  <a:pt x="7186" y="5005"/>
                  <a:pt x="7211" y="4837"/>
                  <a:pt x="7237" y="4670"/>
                </a:cubicBezTo>
                <a:cubicBezTo>
                  <a:pt x="7250" y="4587"/>
                  <a:pt x="7263" y="4504"/>
                  <a:pt x="7276" y="4420"/>
                </a:cubicBezTo>
                <a:cubicBezTo>
                  <a:pt x="7302" y="4338"/>
                  <a:pt x="7328" y="4253"/>
                  <a:pt x="7354" y="4170"/>
                </a:cubicBezTo>
                <a:lnTo>
                  <a:pt x="7471" y="3962"/>
                </a:lnTo>
                <a:lnTo>
                  <a:pt x="7588" y="3753"/>
                </a:lnTo>
                <a:cubicBezTo>
                  <a:pt x="7627" y="3698"/>
                  <a:pt x="7665" y="3642"/>
                  <a:pt x="7704" y="3586"/>
                </a:cubicBezTo>
                <a:lnTo>
                  <a:pt x="7860" y="3461"/>
                </a:lnTo>
                <a:lnTo>
                  <a:pt x="7860" y="3461"/>
                </a:lnTo>
                <a:lnTo>
                  <a:pt x="8016" y="3378"/>
                </a:lnTo>
                <a:cubicBezTo>
                  <a:pt x="8055" y="3365"/>
                  <a:pt x="8093" y="3350"/>
                  <a:pt x="8132" y="3336"/>
                </a:cubicBezTo>
                <a:lnTo>
                  <a:pt x="8288" y="3336"/>
                </a:lnTo>
                <a:lnTo>
                  <a:pt x="8366" y="3336"/>
                </a:lnTo>
                <a:lnTo>
                  <a:pt x="8599" y="3420"/>
                </a:lnTo>
                <a:lnTo>
                  <a:pt x="8794" y="3545"/>
                </a:lnTo>
                <a:cubicBezTo>
                  <a:pt x="8846" y="3586"/>
                  <a:pt x="8897" y="3628"/>
                  <a:pt x="8949" y="3670"/>
                </a:cubicBezTo>
                <a:lnTo>
                  <a:pt x="9144" y="3796"/>
                </a:lnTo>
                <a:lnTo>
                  <a:pt x="9300" y="3837"/>
                </a:lnTo>
                <a:lnTo>
                  <a:pt x="9416" y="3837"/>
                </a:lnTo>
                <a:cubicBezTo>
                  <a:pt x="9442" y="3824"/>
                  <a:pt x="9468" y="3809"/>
                  <a:pt x="9494" y="3796"/>
                </a:cubicBezTo>
                <a:lnTo>
                  <a:pt x="9494" y="3796"/>
                </a:lnTo>
                <a:lnTo>
                  <a:pt x="9611" y="3753"/>
                </a:lnTo>
                <a:lnTo>
                  <a:pt x="9689" y="3627"/>
                </a:lnTo>
                <a:cubicBezTo>
                  <a:pt x="9715" y="3586"/>
                  <a:pt x="9741" y="3544"/>
                  <a:pt x="9767" y="3503"/>
                </a:cubicBezTo>
                <a:cubicBezTo>
                  <a:pt x="9793" y="3434"/>
                  <a:pt x="9818" y="3364"/>
                  <a:pt x="9844" y="3295"/>
                </a:cubicBezTo>
                <a:lnTo>
                  <a:pt x="9961" y="2836"/>
                </a:lnTo>
                <a:cubicBezTo>
                  <a:pt x="9974" y="2641"/>
                  <a:pt x="9987" y="2447"/>
                  <a:pt x="10000" y="2252"/>
                </a:cubicBezTo>
                <a:lnTo>
                  <a:pt x="10000" y="1627"/>
                </a:lnTo>
                <a:cubicBezTo>
                  <a:pt x="9974" y="1389"/>
                  <a:pt x="9948" y="1154"/>
                  <a:pt x="9922" y="917"/>
                </a:cubicBezTo>
                <a:cubicBezTo>
                  <a:pt x="9870" y="681"/>
                  <a:pt x="9819" y="445"/>
                  <a:pt x="9767" y="208"/>
                </a:cubicBezTo>
                <a:cubicBezTo>
                  <a:pt x="9749" y="108"/>
                  <a:pt x="9707" y="108"/>
                  <a:pt x="9689" y="8"/>
                </a:cubicBezTo>
                <a:lnTo>
                  <a:pt x="841" y="0"/>
                </a:lnTo>
                <a:cubicBezTo>
                  <a:pt x="755" y="442"/>
                  <a:pt x="670" y="810"/>
                  <a:pt x="584" y="1251"/>
                </a:cubicBezTo>
                <a:lnTo>
                  <a:pt x="311" y="2586"/>
                </a:lnTo>
                <a:cubicBezTo>
                  <a:pt x="246" y="3057"/>
                  <a:pt x="182" y="3531"/>
                  <a:pt x="117" y="4003"/>
                </a:cubicBezTo>
                <a:lnTo>
                  <a:pt x="117" y="4003"/>
                </a:lnTo>
                <a:lnTo>
                  <a:pt x="545" y="3753"/>
                </a:lnTo>
                <a:lnTo>
                  <a:pt x="973" y="3586"/>
                </a:lnTo>
                <a:lnTo>
                  <a:pt x="1167" y="3545"/>
                </a:lnTo>
                <a:lnTo>
                  <a:pt x="1323" y="3503"/>
                </a:lnTo>
                <a:lnTo>
                  <a:pt x="1518" y="3503"/>
                </a:lnTo>
                <a:lnTo>
                  <a:pt x="1634" y="3545"/>
                </a:lnTo>
                <a:lnTo>
                  <a:pt x="1634" y="3545"/>
                </a:lnTo>
                <a:lnTo>
                  <a:pt x="1829" y="3711"/>
                </a:lnTo>
                <a:lnTo>
                  <a:pt x="2062" y="3921"/>
                </a:lnTo>
                <a:lnTo>
                  <a:pt x="2296" y="4170"/>
                </a:lnTo>
                <a:cubicBezTo>
                  <a:pt x="2361" y="4267"/>
                  <a:pt x="2425" y="4366"/>
                  <a:pt x="2490" y="4463"/>
                </a:cubicBezTo>
                <a:lnTo>
                  <a:pt x="2607" y="4795"/>
                </a:lnTo>
                <a:lnTo>
                  <a:pt x="2646" y="4963"/>
                </a:lnTo>
                <a:lnTo>
                  <a:pt x="2646" y="5130"/>
                </a:lnTo>
                <a:cubicBezTo>
                  <a:pt x="2633" y="5185"/>
                  <a:pt x="2620" y="5241"/>
                  <a:pt x="2607" y="5296"/>
                </a:cubicBezTo>
                <a:cubicBezTo>
                  <a:pt x="2581" y="5351"/>
                  <a:pt x="2555" y="5408"/>
                  <a:pt x="2529" y="5463"/>
                </a:cubicBezTo>
                <a:cubicBezTo>
                  <a:pt x="2503" y="5518"/>
                  <a:pt x="2477" y="5575"/>
                  <a:pt x="2451" y="5630"/>
                </a:cubicBezTo>
                <a:lnTo>
                  <a:pt x="2296" y="5797"/>
                </a:lnTo>
                <a:lnTo>
                  <a:pt x="2296" y="5797"/>
                </a:lnTo>
                <a:lnTo>
                  <a:pt x="1946" y="6046"/>
                </a:lnTo>
                <a:lnTo>
                  <a:pt x="1673" y="6214"/>
                </a:lnTo>
                <a:lnTo>
                  <a:pt x="1440" y="6297"/>
                </a:lnTo>
                <a:lnTo>
                  <a:pt x="1206" y="6297"/>
                </a:lnTo>
                <a:lnTo>
                  <a:pt x="1012" y="6256"/>
                </a:lnTo>
                <a:lnTo>
                  <a:pt x="817" y="6214"/>
                </a:lnTo>
                <a:lnTo>
                  <a:pt x="623" y="6172"/>
                </a:lnTo>
                <a:lnTo>
                  <a:pt x="428" y="6131"/>
                </a:lnTo>
                <a:lnTo>
                  <a:pt x="428" y="6131"/>
                </a:lnTo>
                <a:lnTo>
                  <a:pt x="195" y="6131"/>
                </a:lnTo>
                <a:lnTo>
                  <a:pt x="0" y="6131"/>
                </a:lnTo>
                <a:lnTo>
                  <a:pt x="0" y="6131"/>
                </a:lnTo>
                <a:lnTo>
                  <a:pt x="117" y="7255"/>
                </a:lnTo>
                <a:cubicBezTo>
                  <a:pt x="169" y="7645"/>
                  <a:pt x="220" y="8035"/>
                  <a:pt x="272" y="8423"/>
                </a:cubicBezTo>
                <a:lnTo>
                  <a:pt x="272" y="8423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6810375" y="2019300"/>
            <a:ext cx="920750" cy="1079500"/>
          </a:xfrm>
          <a:custGeom>
            <a:avLst/>
            <a:gdLst>
              <a:gd name="T0" fmla="*/ 580 w 580"/>
              <a:gd name="T1" fmla="*/ 124 h 680"/>
              <a:gd name="T2" fmla="*/ 468 w 580"/>
              <a:gd name="T3" fmla="*/ 146 h 680"/>
              <a:gd name="T4" fmla="*/ 434 w 580"/>
              <a:gd name="T5" fmla="*/ 148 h 680"/>
              <a:gd name="T6" fmla="*/ 418 w 580"/>
              <a:gd name="T7" fmla="*/ 138 h 680"/>
              <a:gd name="T8" fmla="*/ 424 w 580"/>
              <a:gd name="T9" fmla="*/ 120 h 680"/>
              <a:gd name="T10" fmla="*/ 456 w 580"/>
              <a:gd name="T11" fmla="*/ 66 h 680"/>
              <a:gd name="T12" fmla="*/ 462 w 580"/>
              <a:gd name="T13" fmla="*/ 36 h 680"/>
              <a:gd name="T14" fmla="*/ 452 w 580"/>
              <a:gd name="T15" fmla="*/ 20 h 680"/>
              <a:gd name="T16" fmla="*/ 418 w 580"/>
              <a:gd name="T17" fmla="*/ 4 h 680"/>
              <a:gd name="T18" fmla="*/ 370 w 580"/>
              <a:gd name="T19" fmla="*/ 0 h 680"/>
              <a:gd name="T20" fmla="*/ 324 w 580"/>
              <a:gd name="T21" fmla="*/ 8 h 680"/>
              <a:gd name="T22" fmla="*/ 290 w 580"/>
              <a:gd name="T23" fmla="*/ 26 h 680"/>
              <a:gd name="T24" fmla="*/ 282 w 580"/>
              <a:gd name="T25" fmla="*/ 52 h 680"/>
              <a:gd name="T26" fmla="*/ 314 w 580"/>
              <a:gd name="T27" fmla="*/ 140 h 680"/>
              <a:gd name="T28" fmla="*/ 242 w 580"/>
              <a:gd name="T29" fmla="*/ 146 h 680"/>
              <a:gd name="T30" fmla="*/ 154 w 580"/>
              <a:gd name="T31" fmla="*/ 132 h 680"/>
              <a:gd name="T32" fmla="*/ 126 w 580"/>
              <a:gd name="T33" fmla="*/ 124 h 680"/>
              <a:gd name="T34" fmla="*/ 140 w 580"/>
              <a:gd name="T35" fmla="*/ 154 h 680"/>
              <a:gd name="T36" fmla="*/ 156 w 580"/>
              <a:gd name="T37" fmla="*/ 212 h 680"/>
              <a:gd name="T38" fmla="*/ 144 w 580"/>
              <a:gd name="T39" fmla="*/ 256 h 680"/>
              <a:gd name="T40" fmla="*/ 122 w 580"/>
              <a:gd name="T41" fmla="*/ 274 h 680"/>
              <a:gd name="T42" fmla="*/ 88 w 580"/>
              <a:gd name="T43" fmla="*/ 286 h 680"/>
              <a:gd name="T44" fmla="*/ 20 w 580"/>
              <a:gd name="T45" fmla="*/ 294 h 680"/>
              <a:gd name="T46" fmla="*/ 2 w 580"/>
              <a:gd name="T47" fmla="*/ 312 h 680"/>
              <a:gd name="T48" fmla="*/ 4 w 580"/>
              <a:gd name="T49" fmla="*/ 350 h 680"/>
              <a:gd name="T50" fmla="*/ 16 w 580"/>
              <a:gd name="T51" fmla="*/ 378 h 680"/>
              <a:gd name="T52" fmla="*/ 36 w 580"/>
              <a:gd name="T53" fmla="*/ 396 h 680"/>
              <a:gd name="T54" fmla="*/ 62 w 580"/>
              <a:gd name="T55" fmla="*/ 396 h 680"/>
              <a:gd name="T56" fmla="*/ 120 w 580"/>
              <a:gd name="T57" fmla="*/ 380 h 680"/>
              <a:gd name="T58" fmla="*/ 144 w 580"/>
              <a:gd name="T59" fmla="*/ 380 h 680"/>
              <a:gd name="T60" fmla="*/ 158 w 580"/>
              <a:gd name="T61" fmla="*/ 394 h 680"/>
              <a:gd name="T62" fmla="*/ 156 w 580"/>
              <a:gd name="T63" fmla="*/ 448 h 680"/>
              <a:gd name="T64" fmla="*/ 120 w 580"/>
              <a:gd name="T65" fmla="*/ 580 h 680"/>
              <a:gd name="T66" fmla="*/ 178 w 580"/>
              <a:gd name="T67" fmla="*/ 554 h 680"/>
              <a:gd name="T68" fmla="*/ 256 w 580"/>
              <a:gd name="T69" fmla="*/ 538 h 680"/>
              <a:gd name="T70" fmla="*/ 314 w 580"/>
              <a:gd name="T71" fmla="*/ 542 h 680"/>
              <a:gd name="T72" fmla="*/ 328 w 580"/>
              <a:gd name="T73" fmla="*/ 554 h 680"/>
              <a:gd name="T74" fmla="*/ 322 w 580"/>
              <a:gd name="T75" fmla="*/ 572 h 680"/>
              <a:gd name="T76" fmla="*/ 296 w 580"/>
              <a:gd name="T77" fmla="*/ 616 h 680"/>
              <a:gd name="T78" fmla="*/ 296 w 580"/>
              <a:gd name="T79" fmla="*/ 640 h 680"/>
              <a:gd name="T80" fmla="*/ 312 w 580"/>
              <a:gd name="T81" fmla="*/ 662 h 680"/>
              <a:gd name="T82" fmla="*/ 370 w 580"/>
              <a:gd name="T83" fmla="*/ 680 h 680"/>
              <a:gd name="T84" fmla="*/ 430 w 580"/>
              <a:gd name="T85" fmla="*/ 672 h 680"/>
              <a:gd name="T86" fmla="*/ 452 w 580"/>
              <a:gd name="T87" fmla="*/ 662 h 680"/>
              <a:gd name="T88" fmla="*/ 468 w 580"/>
              <a:gd name="T89" fmla="*/ 642 h 680"/>
              <a:gd name="T90" fmla="*/ 462 w 580"/>
              <a:gd name="T91" fmla="*/ 612 h 680"/>
              <a:gd name="T92" fmla="*/ 434 w 580"/>
              <a:gd name="T93" fmla="*/ 578 h 680"/>
              <a:gd name="T94" fmla="*/ 436 w 580"/>
              <a:gd name="T95" fmla="*/ 566 h 680"/>
              <a:gd name="T96" fmla="*/ 460 w 580"/>
              <a:gd name="T97" fmla="*/ 550 h 680"/>
              <a:gd name="T98" fmla="*/ 498 w 580"/>
              <a:gd name="T99" fmla="*/ 546 h 680"/>
              <a:gd name="T100" fmla="*/ 580 w 580"/>
              <a:gd name="T101" fmla="*/ 56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0" h="680">
                <a:moveTo>
                  <a:pt x="580" y="560"/>
                </a:moveTo>
                <a:lnTo>
                  <a:pt x="580" y="124"/>
                </a:lnTo>
                <a:lnTo>
                  <a:pt x="580" y="124"/>
                </a:lnTo>
                <a:lnTo>
                  <a:pt x="546" y="132"/>
                </a:lnTo>
                <a:lnTo>
                  <a:pt x="506" y="140"/>
                </a:lnTo>
                <a:lnTo>
                  <a:pt x="468" y="146"/>
                </a:lnTo>
                <a:lnTo>
                  <a:pt x="450" y="148"/>
                </a:lnTo>
                <a:lnTo>
                  <a:pt x="434" y="148"/>
                </a:lnTo>
                <a:lnTo>
                  <a:pt x="434" y="148"/>
                </a:lnTo>
                <a:lnTo>
                  <a:pt x="426" y="146"/>
                </a:lnTo>
                <a:lnTo>
                  <a:pt x="420" y="144"/>
                </a:lnTo>
                <a:lnTo>
                  <a:pt x="418" y="138"/>
                </a:lnTo>
                <a:lnTo>
                  <a:pt x="418" y="134"/>
                </a:lnTo>
                <a:lnTo>
                  <a:pt x="420" y="128"/>
                </a:lnTo>
                <a:lnTo>
                  <a:pt x="424" y="120"/>
                </a:lnTo>
                <a:lnTo>
                  <a:pt x="434" y="104"/>
                </a:lnTo>
                <a:lnTo>
                  <a:pt x="446" y="86"/>
                </a:lnTo>
                <a:lnTo>
                  <a:pt x="456" y="66"/>
                </a:lnTo>
                <a:lnTo>
                  <a:pt x="460" y="56"/>
                </a:lnTo>
                <a:lnTo>
                  <a:pt x="462" y="46"/>
                </a:lnTo>
                <a:lnTo>
                  <a:pt x="462" y="36"/>
                </a:lnTo>
                <a:lnTo>
                  <a:pt x="458" y="28"/>
                </a:lnTo>
                <a:lnTo>
                  <a:pt x="458" y="28"/>
                </a:lnTo>
                <a:lnTo>
                  <a:pt x="452" y="20"/>
                </a:lnTo>
                <a:lnTo>
                  <a:pt x="442" y="12"/>
                </a:lnTo>
                <a:lnTo>
                  <a:pt x="432" y="8"/>
                </a:lnTo>
                <a:lnTo>
                  <a:pt x="418" y="4"/>
                </a:lnTo>
                <a:lnTo>
                  <a:pt x="402" y="2"/>
                </a:lnTo>
                <a:lnTo>
                  <a:pt x="386" y="0"/>
                </a:lnTo>
                <a:lnTo>
                  <a:pt x="370" y="0"/>
                </a:lnTo>
                <a:lnTo>
                  <a:pt x="354" y="2"/>
                </a:lnTo>
                <a:lnTo>
                  <a:pt x="338" y="4"/>
                </a:lnTo>
                <a:lnTo>
                  <a:pt x="324" y="8"/>
                </a:lnTo>
                <a:lnTo>
                  <a:pt x="310" y="12"/>
                </a:lnTo>
                <a:lnTo>
                  <a:pt x="298" y="18"/>
                </a:lnTo>
                <a:lnTo>
                  <a:pt x="290" y="26"/>
                </a:lnTo>
                <a:lnTo>
                  <a:pt x="284" y="34"/>
                </a:lnTo>
                <a:lnTo>
                  <a:pt x="280" y="42"/>
                </a:lnTo>
                <a:lnTo>
                  <a:pt x="282" y="52"/>
                </a:lnTo>
                <a:lnTo>
                  <a:pt x="282" y="52"/>
                </a:lnTo>
                <a:lnTo>
                  <a:pt x="314" y="140"/>
                </a:lnTo>
                <a:lnTo>
                  <a:pt x="314" y="140"/>
                </a:lnTo>
                <a:lnTo>
                  <a:pt x="302" y="142"/>
                </a:lnTo>
                <a:lnTo>
                  <a:pt x="266" y="146"/>
                </a:lnTo>
                <a:lnTo>
                  <a:pt x="242" y="146"/>
                </a:lnTo>
                <a:lnTo>
                  <a:pt x="216" y="144"/>
                </a:lnTo>
                <a:lnTo>
                  <a:pt x="186" y="140"/>
                </a:lnTo>
                <a:lnTo>
                  <a:pt x="154" y="132"/>
                </a:lnTo>
                <a:lnTo>
                  <a:pt x="154" y="132"/>
                </a:lnTo>
                <a:lnTo>
                  <a:pt x="126" y="124"/>
                </a:lnTo>
                <a:lnTo>
                  <a:pt x="126" y="124"/>
                </a:lnTo>
                <a:lnTo>
                  <a:pt x="130" y="132"/>
                </a:lnTo>
                <a:lnTo>
                  <a:pt x="130" y="132"/>
                </a:lnTo>
                <a:lnTo>
                  <a:pt x="140" y="154"/>
                </a:lnTo>
                <a:lnTo>
                  <a:pt x="148" y="174"/>
                </a:lnTo>
                <a:lnTo>
                  <a:pt x="154" y="194"/>
                </a:lnTo>
                <a:lnTo>
                  <a:pt x="156" y="212"/>
                </a:lnTo>
                <a:lnTo>
                  <a:pt x="156" y="228"/>
                </a:lnTo>
                <a:lnTo>
                  <a:pt x="152" y="242"/>
                </a:lnTo>
                <a:lnTo>
                  <a:pt x="144" y="256"/>
                </a:lnTo>
                <a:lnTo>
                  <a:pt x="132" y="268"/>
                </a:lnTo>
                <a:lnTo>
                  <a:pt x="132" y="268"/>
                </a:lnTo>
                <a:lnTo>
                  <a:pt x="122" y="274"/>
                </a:lnTo>
                <a:lnTo>
                  <a:pt x="112" y="280"/>
                </a:lnTo>
                <a:lnTo>
                  <a:pt x="100" y="282"/>
                </a:lnTo>
                <a:lnTo>
                  <a:pt x="88" y="286"/>
                </a:lnTo>
                <a:lnTo>
                  <a:pt x="40" y="290"/>
                </a:lnTo>
                <a:lnTo>
                  <a:pt x="30" y="292"/>
                </a:lnTo>
                <a:lnTo>
                  <a:pt x="20" y="294"/>
                </a:lnTo>
                <a:lnTo>
                  <a:pt x="12" y="298"/>
                </a:lnTo>
                <a:lnTo>
                  <a:pt x="6" y="304"/>
                </a:lnTo>
                <a:lnTo>
                  <a:pt x="2" y="312"/>
                </a:lnTo>
                <a:lnTo>
                  <a:pt x="0" y="322"/>
                </a:lnTo>
                <a:lnTo>
                  <a:pt x="0" y="334"/>
                </a:lnTo>
                <a:lnTo>
                  <a:pt x="4" y="350"/>
                </a:lnTo>
                <a:lnTo>
                  <a:pt x="4" y="350"/>
                </a:lnTo>
                <a:lnTo>
                  <a:pt x="10" y="366"/>
                </a:lnTo>
                <a:lnTo>
                  <a:pt x="16" y="378"/>
                </a:lnTo>
                <a:lnTo>
                  <a:pt x="22" y="386"/>
                </a:lnTo>
                <a:lnTo>
                  <a:pt x="30" y="392"/>
                </a:lnTo>
                <a:lnTo>
                  <a:pt x="36" y="396"/>
                </a:lnTo>
                <a:lnTo>
                  <a:pt x="44" y="398"/>
                </a:lnTo>
                <a:lnTo>
                  <a:pt x="52" y="398"/>
                </a:lnTo>
                <a:lnTo>
                  <a:pt x="62" y="396"/>
                </a:lnTo>
                <a:lnTo>
                  <a:pt x="80" y="390"/>
                </a:lnTo>
                <a:lnTo>
                  <a:pt x="98" y="384"/>
                </a:lnTo>
                <a:lnTo>
                  <a:pt x="120" y="380"/>
                </a:lnTo>
                <a:lnTo>
                  <a:pt x="132" y="378"/>
                </a:lnTo>
                <a:lnTo>
                  <a:pt x="144" y="380"/>
                </a:lnTo>
                <a:lnTo>
                  <a:pt x="144" y="380"/>
                </a:lnTo>
                <a:lnTo>
                  <a:pt x="150" y="382"/>
                </a:lnTo>
                <a:lnTo>
                  <a:pt x="154" y="386"/>
                </a:lnTo>
                <a:lnTo>
                  <a:pt x="158" y="394"/>
                </a:lnTo>
                <a:lnTo>
                  <a:pt x="160" y="402"/>
                </a:lnTo>
                <a:lnTo>
                  <a:pt x="160" y="422"/>
                </a:lnTo>
                <a:lnTo>
                  <a:pt x="156" y="448"/>
                </a:lnTo>
                <a:lnTo>
                  <a:pt x="150" y="478"/>
                </a:lnTo>
                <a:lnTo>
                  <a:pt x="140" y="510"/>
                </a:lnTo>
                <a:lnTo>
                  <a:pt x="120" y="580"/>
                </a:lnTo>
                <a:lnTo>
                  <a:pt x="120" y="580"/>
                </a:lnTo>
                <a:lnTo>
                  <a:pt x="178" y="554"/>
                </a:lnTo>
                <a:lnTo>
                  <a:pt x="178" y="554"/>
                </a:lnTo>
                <a:lnTo>
                  <a:pt x="204" y="546"/>
                </a:lnTo>
                <a:lnTo>
                  <a:pt x="230" y="540"/>
                </a:lnTo>
                <a:lnTo>
                  <a:pt x="256" y="538"/>
                </a:lnTo>
                <a:lnTo>
                  <a:pt x="278" y="536"/>
                </a:lnTo>
                <a:lnTo>
                  <a:pt x="298" y="538"/>
                </a:lnTo>
                <a:lnTo>
                  <a:pt x="314" y="542"/>
                </a:lnTo>
                <a:lnTo>
                  <a:pt x="324" y="548"/>
                </a:lnTo>
                <a:lnTo>
                  <a:pt x="326" y="552"/>
                </a:lnTo>
                <a:lnTo>
                  <a:pt x="328" y="554"/>
                </a:lnTo>
                <a:lnTo>
                  <a:pt x="328" y="554"/>
                </a:lnTo>
                <a:lnTo>
                  <a:pt x="326" y="562"/>
                </a:lnTo>
                <a:lnTo>
                  <a:pt x="322" y="572"/>
                </a:lnTo>
                <a:lnTo>
                  <a:pt x="308" y="592"/>
                </a:lnTo>
                <a:lnTo>
                  <a:pt x="302" y="604"/>
                </a:lnTo>
                <a:lnTo>
                  <a:pt x="296" y="616"/>
                </a:lnTo>
                <a:lnTo>
                  <a:pt x="294" y="628"/>
                </a:lnTo>
                <a:lnTo>
                  <a:pt x="296" y="640"/>
                </a:lnTo>
                <a:lnTo>
                  <a:pt x="296" y="640"/>
                </a:lnTo>
                <a:lnTo>
                  <a:pt x="298" y="646"/>
                </a:lnTo>
                <a:lnTo>
                  <a:pt x="302" y="652"/>
                </a:lnTo>
                <a:lnTo>
                  <a:pt x="312" y="662"/>
                </a:lnTo>
                <a:lnTo>
                  <a:pt x="328" y="670"/>
                </a:lnTo>
                <a:lnTo>
                  <a:pt x="348" y="676"/>
                </a:lnTo>
                <a:lnTo>
                  <a:pt x="370" y="680"/>
                </a:lnTo>
                <a:lnTo>
                  <a:pt x="394" y="680"/>
                </a:lnTo>
                <a:lnTo>
                  <a:pt x="418" y="676"/>
                </a:lnTo>
                <a:lnTo>
                  <a:pt x="430" y="672"/>
                </a:lnTo>
                <a:lnTo>
                  <a:pt x="442" y="668"/>
                </a:lnTo>
                <a:lnTo>
                  <a:pt x="442" y="668"/>
                </a:lnTo>
                <a:lnTo>
                  <a:pt x="452" y="662"/>
                </a:lnTo>
                <a:lnTo>
                  <a:pt x="460" y="656"/>
                </a:lnTo>
                <a:lnTo>
                  <a:pt x="466" y="648"/>
                </a:lnTo>
                <a:lnTo>
                  <a:pt x="468" y="642"/>
                </a:lnTo>
                <a:lnTo>
                  <a:pt x="468" y="634"/>
                </a:lnTo>
                <a:lnTo>
                  <a:pt x="468" y="626"/>
                </a:lnTo>
                <a:lnTo>
                  <a:pt x="462" y="612"/>
                </a:lnTo>
                <a:lnTo>
                  <a:pt x="454" y="600"/>
                </a:lnTo>
                <a:lnTo>
                  <a:pt x="444" y="588"/>
                </a:lnTo>
                <a:lnTo>
                  <a:pt x="434" y="578"/>
                </a:lnTo>
                <a:lnTo>
                  <a:pt x="434" y="578"/>
                </a:lnTo>
                <a:lnTo>
                  <a:pt x="434" y="572"/>
                </a:lnTo>
                <a:lnTo>
                  <a:pt x="436" y="566"/>
                </a:lnTo>
                <a:lnTo>
                  <a:pt x="442" y="560"/>
                </a:lnTo>
                <a:lnTo>
                  <a:pt x="448" y="554"/>
                </a:lnTo>
                <a:lnTo>
                  <a:pt x="460" y="550"/>
                </a:lnTo>
                <a:lnTo>
                  <a:pt x="476" y="546"/>
                </a:lnTo>
                <a:lnTo>
                  <a:pt x="498" y="546"/>
                </a:lnTo>
                <a:lnTo>
                  <a:pt x="498" y="546"/>
                </a:lnTo>
                <a:lnTo>
                  <a:pt x="522" y="550"/>
                </a:lnTo>
                <a:lnTo>
                  <a:pt x="544" y="552"/>
                </a:lnTo>
                <a:lnTo>
                  <a:pt x="580" y="560"/>
                </a:lnTo>
                <a:lnTo>
                  <a:pt x="580" y="56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6965950" y="869950"/>
            <a:ext cx="765175" cy="752475"/>
          </a:xfrm>
          <a:custGeom>
            <a:avLst/>
            <a:gdLst>
              <a:gd name="T0" fmla="*/ 482 w 482"/>
              <a:gd name="T1" fmla="*/ 0 h 474"/>
              <a:gd name="T2" fmla="*/ 42 w 482"/>
              <a:gd name="T3" fmla="*/ 0 h 474"/>
              <a:gd name="T4" fmla="*/ 14 w 482"/>
              <a:gd name="T5" fmla="*/ 72 h 474"/>
              <a:gd name="T6" fmla="*/ 2 w 482"/>
              <a:gd name="T7" fmla="*/ 128 h 474"/>
              <a:gd name="T8" fmla="*/ 2 w 482"/>
              <a:gd name="T9" fmla="*/ 150 h 474"/>
              <a:gd name="T10" fmla="*/ 6 w 482"/>
              <a:gd name="T11" fmla="*/ 168 h 474"/>
              <a:gd name="T12" fmla="*/ 20 w 482"/>
              <a:gd name="T13" fmla="*/ 176 h 474"/>
              <a:gd name="T14" fmla="*/ 30 w 482"/>
              <a:gd name="T15" fmla="*/ 176 h 474"/>
              <a:gd name="T16" fmla="*/ 50 w 482"/>
              <a:gd name="T17" fmla="*/ 170 h 474"/>
              <a:gd name="T18" fmla="*/ 78 w 482"/>
              <a:gd name="T19" fmla="*/ 148 h 474"/>
              <a:gd name="T20" fmla="*/ 106 w 482"/>
              <a:gd name="T21" fmla="*/ 126 h 474"/>
              <a:gd name="T22" fmla="*/ 124 w 482"/>
              <a:gd name="T23" fmla="*/ 122 h 474"/>
              <a:gd name="T24" fmla="*/ 142 w 482"/>
              <a:gd name="T25" fmla="*/ 130 h 474"/>
              <a:gd name="T26" fmla="*/ 160 w 482"/>
              <a:gd name="T27" fmla="*/ 156 h 474"/>
              <a:gd name="T28" fmla="*/ 168 w 482"/>
              <a:gd name="T29" fmla="*/ 176 h 474"/>
              <a:gd name="T30" fmla="*/ 178 w 482"/>
              <a:gd name="T31" fmla="*/ 218 h 474"/>
              <a:gd name="T32" fmla="*/ 176 w 482"/>
              <a:gd name="T33" fmla="*/ 252 h 474"/>
              <a:gd name="T34" fmla="*/ 162 w 482"/>
              <a:gd name="T35" fmla="*/ 274 h 474"/>
              <a:gd name="T36" fmla="*/ 140 w 482"/>
              <a:gd name="T37" fmla="*/ 290 h 474"/>
              <a:gd name="T38" fmla="*/ 114 w 482"/>
              <a:gd name="T39" fmla="*/ 300 h 474"/>
              <a:gd name="T40" fmla="*/ 86 w 482"/>
              <a:gd name="T41" fmla="*/ 306 h 474"/>
              <a:gd name="T42" fmla="*/ 32 w 482"/>
              <a:gd name="T43" fmla="*/ 304 h 474"/>
              <a:gd name="T44" fmla="*/ 24 w 482"/>
              <a:gd name="T45" fmla="*/ 304 h 474"/>
              <a:gd name="T46" fmla="*/ 14 w 482"/>
              <a:gd name="T47" fmla="*/ 308 h 474"/>
              <a:gd name="T48" fmla="*/ 6 w 482"/>
              <a:gd name="T49" fmla="*/ 318 h 474"/>
              <a:gd name="T50" fmla="*/ 2 w 482"/>
              <a:gd name="T51" fmla="*/ 342 h 474"/>
              <a:gd name="T52" fmla="*/ 4 w 482"/>
              <a:gd name="T53" fmla="*/ 386 h 474"/>
              <a:gd name="T54" fmla="*/ 16 w 482"/>
              <a:gd name="T55" fmla="*/ 438 h 474"/>
              <a:gd name="T56" fmla="*/ 58 w 482"/>
              <a:gd name="T57" fmla="*/ 450 h 474"/>
              <a:gd name="T58" fmla="*/ 134 w 482"/>
              <a:gd name="T59" fmla="*/ 468 h 474"/>
              <a:gd name="T60" fmla="*/ 160 w 482"/>
              <a:gd name="T61" fmla="*/ 468 h 474"/>
              <a:gd name="T62" fmla="*/ 178 w 482"/>
              <a:gd name="T63" fmla="*/ 464 h 474"/>
              <a:gd name="T64" fmla="*/ 190 w 482"/>
              <a:gd name="T65" fmla="*/ 456 h 474"/>
              <a:gd name="T66" fmla="*/ 196 w 482"/>
              <a:gd name="T67" fmla="*/ 446 h 474"/>
              <a:gd name="T68" fmla="*/ 196 w 482"/>
              <a:gd name="T69" fmla="*/ 424 h 474"/>
              <a:gd name="T70" fmla="*/ 184 w 482"/>
              <a:gd name="T71" fmla="*/ 400 h 474"/>
              <a:gd name="T72" fmla="*/ 176 w 482"/>
              <a:gd name="T73" fmla="*/ 388 h 474"/>
              <a:gd name="T74" fmla="*/ 170 w 482"/>
              <a:gd name="T75" fmla="*/ 374 h 474"/>
              <a:gd name="T76" fmla="*/ 170 w 482"/>
              <a:gd name="T77" fmla="*/ 356 h 474"/>
              <a:gd name="T78" fmla="*/ 174 w 482"/>
              <a:gd name="T79" fmla="*/ 336 h 474"/>
              <a:gd name="T80" fmla="*/ 184 w 482"/>
              <a:gd name="T81" fmla="*/ 316 h 474"/>
              <a:gd name="T82" fmla="*/ 200 w 482"/>
              <a:gd name="T83" fmla="*/ 300 h 474"/>
              <a:gd name="T84" fmla="*/ 218 w 482"/>
              <a:gd name="T85" fmla="*/ 290 h 474"/>
              <a:gd name="T86" fmla="*/ 242 w 482"/>
              <a:gd name="T87" fmla="*/ 290 h 474"/>
              <a:gd name="T88" fmla="*/ 272 w 482"/>
              <a:gd name="T89" fmla="*/ 300 h 474"/>
              <a:gd name="T90" fmla="*/ 286 w 482"/>
              <a:gd name="T91" fmla="*/ 308 h 474"/>
              <a:gd name="T92" fmla="*/ 304 w 482"/>
              <a:gd name="T93" fmla="*/ 324 h 474"/>
              <a:gd name="T94" fmla="*/ 312 w 482"/>
              <a:gd name="T95" fmla="*/ 340 h 474"/>
              <a:gd name="T96" fmla="*/ 312 w 482"/>
              <a:gd name="T97" fmla="*/ 356 h 474"/>
              <a:gd name="T98" fmla="*/ 296 w 482"/>
              <a:gd name="T99" fmla="*/ 398 h 474"/>
              <a:gd name="T100" fmla="*/ 294 w 482"/>
              <a:gd name="T101" fmla="*/ 414 h 474"/>
              <a:gd name="T102" fmla="*/ 296 w 482"/>
              <a:gd name="T103" fmla="*/ 432 h 474"/>
              <a:gd name="T104" fmla="*/ 304 w 482"/>
              <a:gd name="T105" fmla="*/ 448 h 474"/>
              <a:gd name="T106" fmla="*/ 324 w 482"/>
              <a:gd name="T107" fmla="*/ 466 h 474"/>
              <a:gd name="T108" fmla="*/ 348 w 482"/>
              <a:gd name="T109" fmla="*/ 474 h 474"/>
              <a:gd name="T110" fmla="*/ 392 w 482"/>
              <a:gd name="T111" fmla="*/ 468 h 474"/>
              <a:gd name="T112" fmla="*/ 402 w 482"/>
              <a:gd name="T113" fmla="*/ 466 h 474"/>
              <a:gd name="T114" fmla="*/ 434 w 482"/>
              <a:gd name="T115" fmla="*/ 448 h 474"/>
              <a:gd name="T116" fmla="*/ 482 w 482"/>
              <a:gd name="T117" fmla="*/ 41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2" h="474">
                <a:moveTo>
                  <a:pt x="482" y="412"/>
                </a:moveTo>
                <a:lnTo>
                  <a:pt x="482" y="0"/>
                </a:lnTo>
                <a:lnTo>
                  <a:pt x="42" y="0"/>
                </a:lnTo>
                <a:lnTo>
                  <a:pt x="42" y="0"/>
                </a:lnTo>
                <a:lnTo>
                  <a:pt x="24" y="44"/>
                </a:lnTo>
                <a:lnTo>
                  <a:pt x="14" y="72"/>
                </a:lnTo>
                <a:lnTo>
                  <a:pt x="6" y="100"/>
                </a:lnTo>
                <a:lnTo>
                  <a:pt x="2" y="128"/>
                </a:lnTo>
                <a:lnTo>
                  <a:pt x="0" y="140"/>
                </a:lnTo>
                <a:lnTo>
                  <a:pt x="2" y="150"/>
                </a:lnTo>
                <a:lnTo>
                  <a:pt x="4" y="160"/>
                </a:lnTo>
                <a:lnTo>
                  <a:pt x="6" y="168"/>
                </a:lnTo>
                <a:lnTo>
                  <a:pt x="12" y="172"/>
                </a:lnTo>
                <a:lnTo>
                  <a:pt x="20" y="176"/>
                </a:lnTo>
                <a:lnTo>
                  <a:pt x="20" y="176"/>
                </a:lnTo>
                <a:lnTo>
                  <a:pt x="30" y="176"/>
                </a:lnTo>
                <a:lnTo>
                  <a:pt x="40" y="174"/>
                </a:lnTo>
                <a:lnTo>
                  <a:pt x="50" y="170"/>
                </a:lnTo>
                <a:lnTo>
                  <a:pt x="60" y="164"/>
                </a:lnTo>
                <a:lnTo>
                  <a:pt x="78" y="148"/>
                </a:lnTo>
                <a:lnTo>
                  <a:pt x="98" y="132"/>
                </a:lnTo>
                <a:lnTo>
                  <a:pt x="106" y="126"/>
                </a:lnTo>
                <a:lnTo>
                  <a:pt x="114" y="122"/>
                </a:lnTo>
                <a:lnTo>
                  <a:pt x="124" y="122"/>
                </a:lnTo>
                <a:lnTo>
                  <a:pt x="132" y="124"/>
                </a:lnTo>
                <a:lnTo>
                  <a:pt x="142" y="130"/>
                </a:lnTo>
                <a:lnTo>
                  <a:pt x="150" y="140"/>
                </a:lnTo>
                <a:lnTo>
                  <a:pt x="160" y="156"/>
                </a:lnTo>
                <a:lnTo>
                  <a:pt x="168" y="176"/>
                </a:lnTo>
                <a:lnTo>
                  <a:pt x="168" y="176"/>
                </a:lnTo>
                <a:lnTo>
                  <a:pt x="176" y="198"/>
                </a:lnTo>
                <a:lnTo>
                  <a:pt x="178" y="218"/>
                </a:lnTo>
                <a:lnTo>
                  <a:pt x="178" y="236"/>
                </a:lnTo>
                <a:lnTo>
                  <a:pt x="176" y="252"/>
                </a:lnTo>
                <a:lnTo>
                  <a:pt x="170" y="264"/>
                </a:lnTo>
                <a:lnTo>
                  <a:pt x="162" y="274"/>
                </a:lnTo>
                <a:lnTo>
                  <a:pt x="152" y="284"/>
                </a:lnTo>
                <a:lnTo>
                  <a:pt x="140" y="290"/>
                </a:lnTo>
                <a:lnTo>
                  <a:pt x="128" y="296"/>
                </a:lnTo>
                <a:lnTo>
                  <a:pt x="114" y="300"/>
                </a:lnTo>
                <a:lnTo>
                  <a:pt x="100" y="304"/>
                </a:lnTo>
                <a:lnTo>
                  <a:pt x="86" y="306"/>
                </a:lnTo>
                <a:lnTo>
                  <a:pt x="58" y="306"/>
                </a:lnTo>
                <a:lnTo>
                  <a:pt x="32" y="304"/>
                </a:lnTo>
                <a:lnTo>
                  <a:pt x="32" y="304"/>
                </a:lnTo>
                <a:lnTo>
                  <a:pt x="24" y="304"/>
                </a:lnTo>
                <a:lnTo>
                  <a:pt x="18" y="306"/>
                </a:lnTo>
                <a:lnTo>
                  <a:pt x="14" y="308"/>
                </a:lnTo>
                <a:lnTo>
                  <a:pt x="10" y="312"/>
                </a:lnTo>
                <a:lnTo>
                  <a:pt x="6" y="318"/>
                </a:lnTo>
                <a:lnTo>
                  <a:pt x="4" y="326"/>
                </a:lnTo>
                <a:lnTo>
                  <a:pt x="2" y="342"/>
                </a:lnTo>
                <a:lnTo>
                  <a:pt x="2" y="364"/>
                </a:lnTo>
                <a:lnTo>
                  <a:pt x="4" y="386"/>
                </a:lnTo>
                <a:lnTo>
                  <a:pt x="10" y="412"/>
                </a:lnTo>
                <a:lnTo>
                  <a:pt x="16" y="438"/>
                </a:lnTo>
                <a:lnTo>
                  <a:pt x="16" y="438"/>
                </a:lnTo>
                <a:lnTo>
                  <a:pt x="58" y="450"/>
                </a:lnTo>
                <a:lnTo>
                  <a:pt x="98" y="462"/>
                </a:lnTo>
                <a:lnTo>
                  <a:pt x="134" y="468"/>
                </a:lnTo>
                <a:lnTo>
                  <a:pt x="148" y="470"/>
                </a:lnTo>
                <a:lnTo>
                  <a:pt x="160" y="468"/>
                </a:lnTo>
                <a:lnTo>
                  <a:pt x="160" y="468"/>
                </a:lnTo>
                <a:lnTo>
                  <a:pt x="178" y="464"/>
                </a:lnTo>
                <a:lnTo>
                  <a:pt x="186" y="460"/>
                </a:lnTo>
                <a:lnTo>
                  <a:pt x="190" y="456"/>
                </a:lnTo>
                <a:lnTo>
                  <a:pt x="194" y="452"/>
                </a:lnTo>
                <a:lnTo>
                  <a:pt x="196" y="446"/>
                </a:lnTo>
                <a:lnTo>
                  <a:pt x="198" y="436"/>
                </a:lnTo>
                <a:lnTo>
                  <a:pt x="196" y="424"/>
                </a:lnTo>
                <a:lnTo>
                  <a:pt x="190" y="412"/>
                </a:lnTo>
                <a:lnTo>
                  <a:pt x="184" y="400"/>
                </a:lnTo>
                <a:lnTo>
                  <a:pt x="176" y="388"/>
                </a:lnTo>
                <a:lnTo>
                  <a:pt x="176" y="388"/>
                </a:lnTo>
                <a:lnTo>
                  <a:pt x="172" y="382"/>
                </a:lnTo>
                <a:lnTo>
                  <a:pt x="170" y="374"/>
                </a:lnTo>
                <a:lnTo>
                  <a:pt x="170" y="364"/>
                </a:lnTo>
                <a:lnTo>
                  <a:pt x="170" y="356"/>
                </a:lnTo>
                <a:lnTo>
                  <a:pt x="172" y="346"/>
                </a:lnTo>
                <a:lnTo>
                  <a:pt x="174" y="336"/>
                </a:lnTo>
                <a:lnTo>
                  <a:pt x="180" y="326"/>
                </a:lnTo>
                <a:lnTo>
                  <a:pt x="184" y="316"/>
                </a:lnTo>
                <a:lnTo>
                  <a:pt x="192" y="308"/>
                </a:lnTo>
                <a:lnTo>
                  <a:pt x="200" y="300"/>
                </a:lnTo>
                <a:lnTo>
                  <a:pt x="208" y="294"/>
                </a:lnTo>
                <a:lnTo>
                  <a:pt x="218" y="290"/>
                </a:lnTo>
                <a:lnTo>
                  <a:pt x="230" y="290"/>
                </a:lnTo>
                <a:lnTo>
                  <a:pt x="242" y="290"/>
                </a:lnTo>
                <a:lnTo>
                  <a:pt x="256" y="294"/>
                </a:lnTo>
                <a:lnTo>
                  <a:pt x="272" y="300"/>
                </a:lnTo>
                <a:lnTo>
                  <a:pt x="272" y="300"/>
                </a:lnTo>
                <a:lnTo>
                  <a:pt x="286" y="308"/>
                </a:lnTo>
                <a:lnTo>
                  <a:pt x="296" y="316"/>
                </a:lnTo>
                <a:lnTo>
                  <a:pt x="304" y="324"/>
                </a:lnTo>
                <a:lnTo>
                  <a:pt x="308" y="332"/>
                </a:lnTo>
                <a:lnTo>
                  <a:pt x="312" y="340"/>
                </a:lnTo>
                <a:lnTo>
                  <a:pt x="312" y="348"/>
                </a:lnTo>
                <a:lnTo>
                  <a:pt x="312" y="356"/>
                </a:lnTo>
                <a:lnTo>
                  <a:pt x="308" y="364"/>
                </a:lnTo>
                <a:lnTo>
                  <a:pt x="296" y="398"/>
                </a:lnTo>
                <a:lnTo>
                  <a:pt x="294" y="406"/>
                </a:lnTo>
                <a:lnTo>
                  <a:pt x="294" y="414"/>
                </a:lnTo>
                <a:lnTo>
                  <a:pt x="294" y="424"/>
                </a:lnTo>
                <a:lnTo>
                  <a:pt x="296" y="432"/>
                </a:lnTo>
                <a:lnTo>
                  <a:pt x="296" y="432"/>
                </a:lnTo>
                <a:lnTo>
                  <a:pt x="304" y="448"/>
                </a:lnTo>
                <a:lnTo>
                  <a:pt x="312" y="460"/>
                </a:lnTo>
                <a:lnTo>
                  <a:pt x="324" y="466"/>
                </a:lnTo>
                <a:lnTo>
                  <a:pt x="336" y="472"/>
                </a:lnTo>
                <a:lnTo>
                  <a:pt x="348" y="474"/>
                </a:lnTo>
                <a:lnTo>
                  <a:pt x="362" y="474"/>
                </a:lnTo>
                <a:lnTo>
                  <a:pt x="392" y="468"/>
                </a:lnTo>
                <a:lnTo>
                  <a:pt x="392" y="468"/>
                </a:lnTo>
                <a:lnTo>
                  <a:pt x="402" y="466"/>
                </a:lnTo>
                <a:lnTo>
                  <a:pt x="412" y="462"/>
                </a:lnTo>
                <a:lnTo>
                  <a:pt x="434" y="448"/>
                </a:lnTo>
                <a:lnTo>
                  <a:pt x="458" y="430"/>
                </a:lnTo>
                <a:lnTo>
                  <a:pt x="482" y="412"/>
                </a:lnTo>
                <a:lnTo>
                  <a:pt x="482" y="41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807200" y="4943475"/>
            <a:ext cx="923925" cy="1003300"/>
          </a:xfrm>
          <a:custGeom>
            <a:avLst/>
            <a:gdLst>
              <a:gd name="T0" fmla="*/ 582 w 582"/>
              <a:gd name="T1" fmla="*/ 28 h 632"/>
              <a:gd name="T2" fmla="*/ 522 w 582"/>
              <a:gd name="T3" fmla="*/ 8 h 632"/>
              <a:gd name="T4" fmla="*/ 470 w 582"/>
              <a:gd name="T5" fmla="*/ 2 h 632"/>
              <a:gd name="T6" fmla="*/ 428 w 582"/>
              <a:gd name="T7" fmla="*/ 18 h 632"/>
              <a:gd name="T8" fmla="*/ 426 w 582"/>
              <a:gd name="T9" fmla="*/ 36 h 632"/>
              <a:gd name="T10" fmla="*/ 446 w 582"/>
              <a:gd name="T11" fmla="*/ 110 h 632"/>
              <a:gd name="T12" fmla="*/ 446 w 582"/>
              <a:gd name="T13" fmla="*/ 146 h 632"/>
              <a:gd name="T14" fmla="*/ 436 w 582"/>
              <a:gd name="T15" fmla="*/ 164 h 632"/>
              <a:gd name="T16" fmla="*/ 408 w 582"/>
              <a:gd name="T17" fmla="*/ 182 h 632"/>
              <a:gd name="T18" fmla="*/ 372 w 582"/>
              <a:gd name="T19" fmla="*/ 186 h 632"/>
              <a:gd name="T20" fmla="*/ 312 w 582"/>
              <a:gd name="T21" fmla="*/ 170 h 632"/>
              <a:gd name="T22" fmla="*/ 288 w 582"/>
              <a:gd name="T23" fmla="*/ 150 h 632"/>
              <a:gd name="T24" fmla="*/ 278 w 582"/>
              <a:gd name="T25" fmla="*/ 132 h 632"/>
              <a:gd name="T26" fmla="*/ 278 w 582"/>
              <a:gd name="T27" fmla="*/ 108 h 632"/>
              <a:gd name="T28" fmla="*/ 302 w 582"/>
              <a:gd name="T29" fmla="*/ 60 h 632"/>
              <a:gd name="T30" fmla="*/ 306 w 582"/>
              <a:gd name="T31" fmla="*/ 42 h 632"/>
              <a:gd name="T32" fmla="*/ 302 w 582"/>
              <a:gd name="T33" fmla="*/ 38 h 632"/>
              <a:gd name="T34" fmla="*/ 254 w 582"/>
              <a:gd name="T35" fmla="*/ 38 h 632"/>
              <a:gd name="T36" fmla="*/ 148 w 582"/>
              <a:gd name="T37" fmla="*/ 50 h 632"/>
              <a:gd name="T38" fmla="*/ 172 w 582"/>
              <a:gd name="T39" fmla="*/ 102 h 632"/>
              <a:gd name="T40" fmla="*/ 182 w 582"/>
              <a:gd name="T41" fmla="*/ 162 h 632"/>
              <a:gd name="T42" fmla="*/ 176 w 582"/>
              <a:gd name="T43" fmla="*/ 180 h 632"/>
              <a:gd name="T44" fmla="*/ 160 w 582"/>
              <a:gd name="T45" fmla="*/ 184 h 632"/>
              <a:gd name="T46" fmla="*/ 122 w 582"/>
              <a:gd name="T47" fmla="*/ 172 h 632"/>
              <a:gd name="T48" fmla="*/ 82 w 582"/>
              <a:gd name="T49" fmla="*/ 166 h 632"/>
              <a:gd name="T50" fmla="*/ 46 w 582"/>
              <a:gd name="T51" fmla="*/ 176 h 632"/>
              <a:gd name="T52" fmla="*/ 18 w 582"/>
              <a:gd name="T53" fmla="*/ 198 h 632"/>
              <a:gd name="T54" fmla="*/ 2 w 582"/>
              <a:gd name="T55" fmla="*/ 226 h 632"/>
              <a:gd name="T56" fmla="*/ 2 w 582"/>
              <a:gd name="T57" fmla="*/ 256 h 632"/>
              <a:gd name="T58" fmla="*/ 18 w 582"/>
              <a:gd name="T59" fmla="*/ 280 h 632"/>
              <a:gd name="T60" fmla="*/ 46 w 582"/>
              <a:gd name="T61" fmla="*/ 306 h 632"/>
              <a:gd name="T62" fmla="*/ 78 w 582"/>
              <a:gd name="T63" fmla="*/ 310 h 632"/>
              <a:gd name="T64" fmla="*/ 116 w 582"/>
              <a:gd name="T65" fmla="*/ 304 h 632"/>
              <a:gd name="T66" fmla="*/ 140 w 582"/>
              <a:gd name="T67" fmla="*/ 314 h 632"/>
              <a:gd name="T68" fmla="*/ 148 w 582"/>
              <a:gd name="T69" fmla="*/ 326 h 632"/>
              <a:gd name="T70" fmla="*/ 150 w 582"/>
              <a:gd name="T71" fmla="*/ 364 h 632"/>
              <a:gd name="T72" fmla="*/ 130 w 582"/>
              <a:gd name="T73" fmla="*/ 446 h 632"/>
              <a:gd name="T74" fmla="*/ 166 w 582"/>
              <a:gd name="T75" fmla="*/ 510 h 632"/>
              <a:gd name="T76" fmla="*/ 314 w 582"/>
              <a:gd name="T77" fmla="*/ 512 h 632"/>
              <a:gd name="T78" fmla="*/ 300 w 582"/>
              <a:gd name="T79" fmla="*/ 538 h 632"/>
              <a:gd name="T80" fmla="*/ 296 w 582"/>
              <a:gd name="T81" fmla="*/ 568 h 632"/>
              <a:gd name="T82" fmla="*/ 304 w 582"/>
              <a:gd name="T83" fmla="*/ 590 h 632"/>
              <a:gd name="T84" fmla="*/ 326 w 582"/>
              <a:gd name="T85" fmla="*/ 614 h 632"/>
              <a:gd name="T86" fmla="*/ 356 w 582"/>
              <a:gd name="T87" fmla="*/ 628 h 632"/>
              <a:gd name="T88" fmla="*/ 388 w 582"/>
              <a:gd name="T89" fmla="*/ 632 h 632"/>
              <a:gd name="T90" fmla="*/ 416 w 582"/>
              <a:gd name="T91" fmla="*/ 622 h 632"/>
              <a:gd name="T92" fmla="*/ 438 w 582"/>
              <a:gd name="T93" fmla="*/ 602 h 632"/>
              <a:gd name="T94" fmla="*/ 448 w 582"/>
              <a:gd name="T95" fmla="*/ 580 h 632"/>
              <a:gd name="T96" fmla="*/ 446 w 582"/>
              <a:gd name="T97" fmla="*/ 552 h 632"/>
              <a:gd name="T98" fmla="*/ 428 w 582"/>
              <a:gd name="T99" fmla="*/ 526 h 632"/>
              <a:gd name="T100" fmla="*/ 394 w 582"/>
              <a:gd name="T101" fmla="*/ 500 h 632"/>
              <a:gd name="T102" fmla="*/ 436 w 582"/>
              <a:gd name="T103" fmla="*/ 488 h 632"/>
              <a:gd name="T104" fmla="*/ 554 w 582"/>
              <a:gd name="T105" fmla="*/ 478 h 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82" h="632">
                <a:moveTo>
                  <a:pt x="582" y="480"/>
                </a:moveTo>
                <a:lnTo>
                  <a:pt x="582" y="28"/>
                </a:lnTo>
                <a:lnTo>
                  <a:pt x="582" y="28"/>
                </a:lnTo>
                <a:lnTo>
                  <a:pt x="560" y="22"/>
                </a:lnTo>
                <a:lnTo>
                  <a:pt x="540" y="14"/>
                </a:lnTo>
                <a:lnTo>
                  <a:pt x="522" y="8"/>
                </a:lnTo>
                <a:lnTo>
                  <a:pt x="504" y="2"/>
                </a:lnTo>
                <a:lnTo>
                  <a:pt x="488" y="0"/>
                </a:lnTo>
                <a:lnTo>
                  <a:pt x="470" y="2"/>
                </a:lnTo>
                <a:lnTo>
                  <a:pt x="450" y="8"/>
                </a:lnTo>
                <a:lnTo>
                  <a:pt x="428" y="18"/>
                </a:lnTo>
                <a:lnTo>
                  <a:pt x="428" y="18"/>
                </a:lnTo>
                <a:lnTo>
                  <a:pt x="426" y="20"/>
                </a:lnTo>
                <a:lnTo>
                  <a:pt x="424" y="24"/>
                </a:lnTo>
                <a:lnTo>
                  <a:pt x="426" y="36"/>
                </a:lnTo>
                <a:lnTo>
                  <a:pt x="436" y="70"/>
                </a:lnTo>
                <a:lnTo>
                  <a:pt x="442" y="90"/>
                </a:lnTo>
                <a:lnTo>
                  <a:pt x="446" y="110"/>
                </a:lnTo>
                <a:lnTo>
                  <a:pt x="448" y="130"/>
                </a:lnTo>
                <a:lnTo>
                  <a:pt x="448" y="138"/>
                </a:lnTo>
                <a:lnTo>
                  <a:pt x="446" y="146"/>
                </a:lnTo>
                <a:lnTo>
                  <a:pt x="446" y="146"/>
                </a:lnTo>
                <a:lnTo>
                  <a:pt x="442" y="156"/>
                </a:lnTo>
                <a:lnTo>
                  <a:pt x="436" y="164"/>
                </a:lnTo>
                <a:lnTo>
                  <a:pt x="428" y="172"/>
                </a:lnTo>
                <a:lnTo>
                  <a:pt x="418" y="178"/>
                </a:lnTo>
                <a:lnTo>
                  <a:pt x="408" y="182"/>
                </a:lnTo>
                <a:lnTo>
                  <a:pt x="396" y="184"/>
                </a:lnTo>
                <a:lnTo>
                  <a:pt x="384" y="186"/>
                </a:lnTo>
                <a:lnTo>
                  <a:pt x="372" y="186"/>
                </a:lnTo>
                <a:lnTo>
                  <a:pt x="346" y="182"/>
                </a:lnTo>
                <a:lnTo>
                  <a:pt x="322" y="174"/>
                </a:lnTo>
                <a:lnTo>
                  <a:pt x="312" y="170"/>
                </a:lnTo>
                <a:lnTo>
                  <a:pt x="302" y="164"/>
                </a:lnTo>
                <a:lnTo>
                  <a:pt x="294" y="158"/>
                </a:lnTo>
                <a:lnTo>
                  <a:pt x="288" y="150"/>
                </a:lnTo>
                <a:lnTo>
                  <a:pt x="288" y="150"/>
                </a:lnTo>
                <a:lnTo>
                  <a:pt x="282" y="140"/>
                </a:lnTo>
                <a:lnTo>
                  <a:pt x="278" y="132"/>
                </a:lnTo>
                <a:lnTo>
                  <a:pt x="276" y="124"/>
                </a:lnTo>
                <a:lnTo>
                  <a:pt x="276" y="114"/>
                </a:lnTo>
                <a:lnTo>
                  <a:pt x="278" y="108"/>
                </a:lnTo>
                <a:lnTo>
                  <a:pt x="280" y="100"/>
                </a:lnTo>
                <a:lnTo>
                  <a:pt x="286" y="86"/>
                </a:lnTo>
                <a:lnTo>
                  <a:pt x="302" y="60"/>
                </a:lnTo>
                <a:lnTo>
                  <a:pt x="306" y="50"/>
                </a:lnTo>
                <a:lnTo>
                  <a:pt x="306" y="46"/>
                </a:lnTo>
                <a:lnTo>
                  <a:pt x="306" y="42"/>
                </a:lnTo>
                <a:lnTo>
                  <a:pt x="306" y="42"/>
                </a:lnTo>
                <a:lnTo>
                  <a:pt x="304" y="40"/>
                </a:lnTo>
                <a:lnTo>
                  <a:pt x="302" y="38"/>
                </a:lnTo>
                <a:lnTo>
                  <a:pt x="290" y="36"/>
                </a:lnTo>
                <a:lnTo>
                  <a:pt x="274" y="36"/>
                </a:lnTo>
                <a:lnTo>
                  <a:pt x="254" y="38"/>
                </a:lnTo>
                <a:lnTo>
                  <a:pt x="204" y="42"/>
                </a:lnTo>
                <a:lnTo>
                  <a:pt x="148" y="50"/>
                </a:lnTo>
                <a:lnTo>
                  <a:pt x="148" y="50"/>
                </a:lnTo>
                <a:lnTo>
                  <a:pt x="162" y="78"/>
                </a:lnTo>
                <a:lnTo>
                  <a:pt x="172" y="102"/>
                </a:lnTo>
                <a:lnTo>
                  <a:pt x="172" y="102"/>
                </a:lnTo>
                <a:lnTo>
                  <a:pt x="178" y="126"/>
                </a:lnTo>
                <a:lnTo>
                  <a:pt x="182" y="146"/>
                </a:lnTo>
                <a:lnTo>
                  <a:pt x="182" y="162"/>
                </a:lnTo>
                <a:lnTo>
                  <a:pt x="182" y="170"/>
                </a:lnTo>
                <a:lnTo>
                  <a:pt x="180" y="174"/>
                </a:lnTo>
                <a:lnTo>
                  <a:pt x="176" y="180"/>
                </a:lnTo>
                <a:lnTo>
                  <a:pt x="172" y="182"/>
                </a:lnTo>
                <a:lnTo>
                  <a:pt x="168" y="184"/>
                </a:lnTo>
                <a:lnTo>
                  <a:pt x="160" y="184"/>
                </a:lnTo>
                <a:lnTo>
                  <a:pt x="144" y="182"/>
                </a:lnTo>
                <a:lnTo>
                  <a:pt x="122" y="172"/>
                </a:lnTo>
                <a:lnTo>
                  <a:pt x="122" y="172"/>
                </a:lnTo>
                <a:lnTo>
                  <a:pt x="108" y="168"/>
                </a:lnTo>
                <a:lnTo>
                  <a:pt x="96" y="166"/>
                </a:lnTo>
                <a:lnTo>
                  <a:pt x="82" y="166"/>
                </a:lnTo>
                <a:lnTo>
                  <a:pt x="70" y="166"/>
                </a:lnTo>
                <a:lnTo>
                  <a:pt x="58" y="170"/>
                </a:lnTo>
                <a:lnTo>
                  <a:pt x="46" y="176"/>
                </a:lnTo>
                <a:lnTo>
                  <a:pt x="36" y="182"/>
                </a:lnTo>
                <a:lnTo>
                  <a:pt x="26" y="190"/>
                </a:lnTo>
                <a:lnTo>
                  <a:pt x="18" y="198"/>
                </a:lnTo>
                <a:lnTo>
                  <a:pt x="10" y="206"/>
                </a:lnTo>
                <a:lnTo>
                  <a:pt x="6" y="216"/>
                </a:lnTo>
                <a:lnTo>
                  <a:pt x="2" y="226"/>
                </a:lnTo>
                <a:lnTo>
                  <a:pt x="0" y="236"/>
                </a:lnTo>
                <a:lnTo>
                  <a:pt x="0" y="246"/>
                </a:lnTo>
                <a:lnTo>
                  <a:pt x="2" y="256"/>
                </a:lnTo>
                <a:lnTo>
                  <a:pt x="6" y="266"/>
                </a:lnTo>
                <a:lnTo>
                  <a:pt x="6" y="266"/>
                </a:lnTo>
                <a:lnTo>
                  <a:pt x="18" y="280"/>
                </a:lnTo>
                <a:lnTo>
                  <a:pt x="28" y="292"/>
                </a:lnTo>
                <a:lnTo>
                  <a:pt x="38" y="300"/>
                </a:lnTo>
                <a:lnTo>
                  <a:pt x="46" y="306"/>
                </a:lnTo>
                <a:lnTo>
                  <a:pt x="54" y="310"/>
                </a:lnTo>
                <a:lnTo>
                  <a:pt x="64" y="312"/>
                </a:lnTo>
                <a:lnTo>
                  <a:pt x="78" y="310"/>
                </a:lnTo>
                <a:lnTo>
                  <a:pt x="94" y="308"/>
                </a:lnTo>
                <a:lnTo>
                  <a:pt x="108" y="304"/>
                </a:lnTo>
                <a:lnTo>
                  <a:pt x="116" y="304"/>
                </a:lnTo>
                <a:lnTo>
                  <a:pt x="124" y="306"/>
                </a:lnTo>
                <a:lnTo>
                  <a:pt x="132" y="308"/>
                </a:lnTo>
                <a:lnTo>
                  <a:pt x="140" y="314"/>
                </a:lnTo>
                <a:lnTo>
                  <a:pt x="140" y="314"/>
                </a:lnTo>
                <a:lnTo>
                  <a:pt x="144" y="318"/>
                </a:lnTo>
                <a:lnTo>
                  <a:pt x="148" y="326"/>
                </a:lnTo>
                <a:lnTo>
                  <a:pt x="150" y="334"/>
                </a:lnTo>
                <a:lnTo>
                  <a:pt x="150" y="342"/>
                </a:lnTo>
                <a:lnTo>
                  <a:pt x="150" y="364"/>
                </a:lnTo>
                <a:lnTo>
                  <a:pt x="146" y="390"/>
                </a:lnTo>
                <a:lnTo>
                  <a:pt x="138" y="418"/>
                </a:lnTo>
                <a:lnTo>
                  <a:pt x="130" y="446"/>
                </a:lnTo>
                <a:lnTo>
                  <a:pt x="110" y="506"/>
                </a:lnTo>
                <a:lnTo>
                  <a:pt x="110" y="506"/>
                </a:lnTo>
                <a:lnTo>
                  <a:pt x="166" y="510"/>
                </a:lnTo>
                <a:lnTo>
                  <a:pt x="220" y="514"/>
                </a:lnTo>
                <a:lnTo>
                  <a:pt x="270" y="514"/>
                </a:lnTo>
                <a:lnTo>
                  <a:pt x="314" y="512"/>
                </a:lnTo>
                <a:lnTo>
                  <a:pt x="314" y="512"/>
                </a:lnTo>
                <a:lnTo>
                  <a:pt x="304" y="528"/>
                </a:lnTo>
                <a:lnTo>
                  <a:pt x="300" y="538"/>
                </a:lnTo>
                <a:lnTo>
                  <a:pt x="296" y="548"/>
                </a:lnTo>
                <a:lnTo>
                  <a:pt x="296" y="558"/>
                </a:lnTo>
                <a:lnTo>
                  <a:pt x="296" y="568"/>
                </a:lnTo>
                <a:lnTo>
                  <a:pt x="298" y="578"/>
                </a:lnTo>
                <a:lnTo>
                  <a:pt x="304" y="590"/>
                </a:lnTo>
                <a:lnTo>
                  <a:pt x="304" y="590"/>
                </a:lnTo>
                <a:lnTo>
                  <a:pt x="310" y="598"/>
                </a:lnTo>
                <a:lnTo>
                  <a:pt x="318" y="606"/>
                </a:lnTo>
                <a:lnTo>
                  <a:pt x="326" y="614"/>
                </a:lnTo>
                <a:lnTo>
                  <a:pt x="336" y="620"/>
                </a:lnTo>
                <a:lnTo>
                  <a:pt x="346" y="624"/>
                </a:lnTo>
                <a:lnTo>
                  <a:pt x="356" y="628"/>
                </a:lnTo>
                <a:lnTo>
                  <a:pt x="366" y="630"/>
                </a:lnTo>
                <a:lnTo>
                  <a:pt x="378" y="632"/>
                </a:lnTo>
                <a:lnTo>
                  <a:pt x="388" y="632"/>
                </a:lnTo>
                <a:lnTo>
                  <a:pt x="398" y="630"/>
                </a:lnTo>
                <a:lnTo>
                  <a:pt x="408" y="628"/>
                </a:lnTo>
                <a:lnTo>
                  <a:pt x="416" y="622"/>
                </a:lnTo>
                <a:lnTo>
                  <a:pt x="424" y="618"/>
                </a:lnTo>
                <a:lnTo>
                  <a:pt x="432" y="610"/>
                </a:lnTo>
                <a:lnTo>
                  <a:pt x="438" y="602"/>
                </a:lnTo>
                <a:lnTo>
                  <a:pt x="444" y="592"/>
                </a:lnTo>
                <a:lnTo>
                  <a:pt x="444" y="592"/>
                </a:lnTo>
                <a:lnTo>
                  <a:pt x="448" y="580"/>
                </a:lnTo>
                <a:lnTo>
                  <a:pt x="448" y="570"/>
                </a:lnTo>
                <a:lnTo>
                  <a:pt x="448" y="562"/>
                </a:lnTo>
                <a:lnTo>
                  <a:pt x="446" y="552"/>
                </a:lnTo>
                <a:lnTo>
                  <a:pt x="442" y="546"/>
                </a:lnTo>
                <a:lnTo>
                  <a:pt x="438" y="538"/>
                </a:lnTo>
                <a:lnTo>
                  <a:pt x="428" y="526"/>
                </a:lnTo>
                <a:lnTo>
                  <a:pt x="414" y="514"/>
                </a:lnTo>
                <a:lnTo>
                  <a:pt x="404" y="506"/>
                </a:lnTo>
                <a:lnTo>
                  <a:pt x="394" y="500"/>
                </a:lnTo>
                <a:lnTo>
                  <a:pt x="390" y="496"/>
                </a:lnTo>
                <a:lnTo>
                  <a:pt x="390" y="496"/>
                </a:lnTo>
                <a:lnTo>
                  <a:pt x="436" y="488"/>
                </a:lnTo>
                <a:lnTo>
                  <a:pt x="482" y="482"/>
                </a:lnTo>
                <a:lnTo>
                  <a:pt x="530" y="478"/>
                </a:lnTo>
                <a:lnTo>
                  <a:pt x="554" y="478"/>
                </a:lnTo>
                <a:lnTo>
                  <a:pt x="582" y="480"/>
                </a:lnTo>
                <a:lnTo>
                  <a:pt x="582" y="48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6804025" y="3425825"/>
            <a:ext cx="927100" cy="923925"/>
          </a:xfrm>
          <a:custGeom>
            <a:avLst/>
            <a:gdLst>
              <a:gd name="T0" fmla="*/ 584 w 584"/>
              <a:gd name="T1" fmla="*/ 118 h 582"/>
              <a:gd name="T2" fmla="*/ 538 w 584"/>
              <a:gd name="T3" fmla="*/ 130 h 582"/>
              <a:gd name="T4" fmla="*/ 488 w 584"/>
              <a:gd name="T5" fmla="*/ 134 h 582"/>
              <a:gd name="T6" fmla="*/ 434 w 584"/>
              <a:gd name="T7" fmla="*/ 128 h 582"/>
              <a:gd name="T8" fmla="*/ 426 w 584"/>
              <a:gd name="T9" fmla="*/ 118 h 582"/>
              <a:gd name="T10" fmla="*/ 438 w 584"/>
              <a:gd name="T11" fmla="*/ 84 h 582"/>
              <a:gd name="T12" fmla="*/ 444 w 584"/>
              <a:gd name="T13" fmla="*/ 64 h 582"/>
              <a:gd name="T14" fmla="*/ 438 w 584"/>
              <a:gd name="T15" fmla="*/ 36 h 582"/>
              <a:gd name="T16" fmla="*/ 418 w 584"/>
              <a:gd name="T17" fmla="*/ 12 h 582"/>
              <a:gd name="T18" fmla="*/ 386 w 584"/>
              <a:gd name="T19" fmla="*/ 0 h 582"/>
              <a:gd name="T20" fmla="*/ 352 w 584"/>
              <a:gd name="T21" fmla="*/ 8 h 582"/>
              <a:gd name="T22" fmla="*/ 328 w 584"/>
              <a:gd name="T23" fmla="*/ 28 h 582"/>
              <a:gd name="T24" fmla="*/ 310 w 584"/>
              <a:gd name="T25" fmla="*/ 66 h 582"/>
              <a:gd name="T26" fmla="*/ 320 w 584"/>
              <a:gd name="T27" fmla="*/ 96 h 582"/>
              <a:gd name="T28" fmla="*/ 360 w 584"/>
              <a:gd name="T29" fmla="*/ 140 h 582"/>
              <a:gd name="T30" fmla="*/ 358 w 584"/>
              <a:gd name="T31" fmla="*/ 152 h 582"/>
              <a:gd name="T32" fmla="*/ 344 w 584"/>
              <a:gd name="T33" fmla="*/ 156 h 582"/>
              <a:gd name="T34" fmla="*/ 290 w 584"/>
              <a:gd name="T35" fmla="*/ 148 h 582"/>
              <a:gd name="T36" fmla="*/ 146 w 584"/>
              <a:gd name="T37" fmla="*/ 94 h 582"/>
              <a:gd name="T38" fmla="*/ 170 w 584"/>
              <a:gd name="T39" fmla="*/ 166 h 582"/>
              <a:gd name="T40" fmla="*/ 174 w 584"/>
              <a:gd name="T41" fmla="*/ 214 h 582"/>
              <a:gd name="T42" fmla="*/ 166 w 584"/>
              <a:gd name="T43" fmla="*/ 246 h 582"/>
              <a:gd name="T44" fmla="*/ 154 w 584"/>
              <a:gd name="T45" fmla="*/ 294 h 582"/>
              <a:gd name="T46" fmla="*/ 140 w 584"/>
              <a:gd name="T47" fmla="*/ 306 h 582"/>
              <a:gd name="T48" fmla="*/ 118 w 584"/>
              <a:gd name="T49" fmla="*/ 302 h 582"/>
              <a:gd name="T50" fmla="*/ 90 w 584"/>
              <a:gd name="T51" fmla="*/ 284 h 582"/>
              <a:gd name="T52" fmla="*/ 56 w 584"/>
              <a:gd name="T53" fmla="*/ 266 h 582"/>
              <a:gd name="T54" fmla="*/ 30 w 584"/>
              <a:gd name="T55" fmla="*/ 286 h 582"/>
              <a:gd name="T56" fmla="*/ 10 w 584"/>
              <a:gd name="T57" fmla="*/ 318 h 582"/>
              <a:gd name="T58" fmla="*/ 0 w 584"/>
              <a:gd name="T59" fmla="*/ 356 h 582"/>
              <a:gd name="T60" fmla="*/ 4 w 584"/>
              <a:gd name="T61" fmla="*/ 392 h 582"/>
              <a:gd name="T62" fmla="*/ 22 w 584"/>
              <a:gd name="T63" fmla="*/ 418 h 582"/>
              <a:gd name="T64" fmla="*/ 56 w 584"/>
              <a:gd name="T65" fmla="*/ 426 h 582"/>
              <a:gd name="T66" fmla="*/ 100 w 584"/>
              <a:gd name="T67" fmla="*/ 414 h 582"/>
              <a:gd name="T68" fmla="*/ 158 w 584"/>
              <a:gd name="T69" fmla="*/ 408 h 582"/>
              <a:gd name="T70" fmla="*/ 172 w 584"/>
              <a:gd name="T71" fmla="*/ 418 h 582"/>
              <a:gd name="T72" fmla="*/ 182 w 584"/>
              <a:gd name="T73" fmla="*/ 462 h 582"/>
              <a:gd name="T74" fmla="*/ 174 w 584"/>
              <a:gd name="T75" fmla="*/ 500 h 582"/>
              <a:gd name="T76" fmla="*/ 156 w 584"/>
              <a:gd name="T77" fmla="*/ 544 h 582"/>
              <a:gd name="T78" fmla="*/ 186 w 584"/>
              <a:gd name="T79" fmla="*/ 562 h 582"/>
              <a:gd name="T80" fmla="*/ 224 w 584"/>
              <a:gd name="T81" fmla="*/ 578 h 582"/>
              <a:gd name="T82" fmla="*/ 258 w 584"/>
              <a:gd name="T83" fmla="*/ 582 h 582"/>
              <a:gd name="T84" fmla="*/ 288 w 584"/>
              <a:gd name="T85" fmla="*/ 574 h 582"/>
              <a:gd name="T86" fmla="*/ 312 w 584"/>
              <a:gd name="T87" fmla="*/ 556 h 582"/>
              <a:gd name="T88" fmla="*/ 326 w 584"/>
              <a:gd name="T89" fmla="*/ 530 h 582"/>
              <a:gd name="T90" fmla="*/ 328 w 584"/>
              <a:gd name="T91" fmla="*/ 510 h 582"/>
              <a:gd name="T92" fmla="*/ 308 w 584"/>
              <a:gd name="T93" fmla="*/ 456 h 582"/>
              <a:gd name="T94" fmla="*/ 306 w 584"/>
              <a:gd name="T95" fmla="*/ 432 h 582"/>
              <a:gd name="T96" fmla="*/ 322 w 584"/>
              <a:gd name="T97" fmla="*/ 410 h 582"/>
              <a:gd name="T98" fmla="*/ 350 w 584"/>
              <a:gd name="T99" fmla="*/ 394 h 582"/>
              <a:gd name="T100" fmla="*/ 392 w 584"/>
              <a:gd name="T101" fmla="*/ 388 h 582"/>
              <a:gd name="T102" fmla="*/ 414 w 584"/>
              <a:gd name="T103" fmla="*/ 406 h 582"/>
              <a:gd name="T104" fmla="*/ 424 w 584"/>
              <a:gd name="T105" fmla="*/ 454 h 582"/>
              <a:gd name="T106" fmla="*/ 422 w 584"/>
              <a:gd name="T107" fmla="*/ 538 h 582"/>
              <a:gd name="T108" fmla="*/ 432 w 584"/>
              <a:gd name="T109" fmla="*/ 560 h 582"/>
              <a:gd name="T110" fmla="*/ 458 w 584"/>
              <a:gd name="T111" fmla="*/ 570 h 582"/>
              <a:gd name="T112" fmla="*/ 534 w 584"/>
              <a:gd name="T113" fmla="*/ 566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84" h="582">
                <a:moveTo>
                  <a:pt x="584" y="556"/>
                </a:moveTo>
                <a:lnTo>
                  <a:pt x="584" y="118"/>
                </a:lnTo>
                <a:lnTo>
                  <a:pt x="584" y="118"/>
                </a:lnTo>
                <a:lnTo>
                  <a:pt x="572" y="122"/>
                </a:lnTo>
                <a:lnTo>
                  <a:pt x="556" y="126"/>
                </a:lnTo>
                <a:lnTo>
                  <a:pt x="538" y="130"/>
                </a:lnTo>
                <a:lnTo>
                  <a:pt x="518" y="132"/>
                </a:lnTo>
                <a:lnTo>
                  <a:pt x="518" y="132"/>
                </a:lnTo>
                <a:lnTo>
                  <a:pt x="488" y="134"/>
                </a:lnTo>
                <a:lnTo>
                  <a:pt x="466" y="134"/>
                </a:lnTo>
                <a:lnTo>
                  <a:pt x="446" y="132"/>
                </a:lnTo>
                <a:lnTo>
                  <a:pt x="434" y="128"/>
                </a:lnTo>
                <a:lnTo>
                  <a:pt x="430" y="124"/>
                </a:lnTo>
                <a:lnTo>
                  <a:pt x="428" y="122"/>
                </a:lnTo>
                <a:lnTo>
                  <a:pt x="426" y="118"/>
                </a:lnTo>
                <a:lnTo>
                  <a:pt x="426" y="112"/>
                </a:lnTo>
                <a:lnTo>
                  <a:pt x="430" y="100"/>
                </a:lnTo>
                <a:lnTo>
                  <a:pt x="438" y="84"/>
                </a:lnTo>
                <a:lnTo>
                  <a:pt x="438" y="84"/>
                </a:lnTo>
                <a:lnTo>
                  <a:pt x="442" y="74"/>
                </a:lnTo>
                <a:lnTo>
                  <a:pt x="444" y="64"/>
                </a:lnTo>
                <a:lnTo>
                  <a:pt x="444" y="54"/>
                </a:lnTo>
                <a:lnTo>
                  <a:pt x="442" y="44"/>
                </a:lnTo>
                <a:lnTo>
                  <a:pt x="438" y="36"/>
                </a:lnTo>
                <a:lnTo>
                  <a:pt x="432" y="26"/>
                </a:lnTo>
                <a:lnTo>
                  <a:pt x="426" y="18"/>
                </a:lnTo>
                <a:lnTo>
                  <a:pt x="418" y="12"/>
                </a:lnTo>
                <a:lnTo>
                  <a:pt x="408" y="6"/>
                </a:lnTo>
                <a:lnTo>
                  <a:pt x="398" y="2"/>
                </a:lnTo>
                <a:lnTo>
                  <a:pt x="386" y="0"/>
                </a:lnTo>
                <a:lnTo>
                  <a:pt x="376" y="0"/>
                </a:lnTo>
                <a:lnTo>
                  <a:pt x="364" y="2"/>
                </a:lnTo>
                <a:lnTo>
                  <a:pt x="352" y="8"/>
                </a:lnTo>
                <a:lnTo>
                  <a:pt x="340" y="16"/>
                </a:lnTo>
                <a:lnTo>
                  <a:pt x="328" y="28"/>
                </a:lnTo>
                <a:lnTo>
                  <a:pt x="328" y="28"/>
                </a:lnTo>
                <a:lnTo>
                  <a:pt x="318" y="42"/>
                </a:lnTo>
                <a:lnTo>
                  <a:pt x="312" y="54"/>
                </a:lnTo>
                <a:lnTo>
                  <a:pt x="310" y="66"/>
                </a:lnTo>
                <a:lnTo>
                  <a:pt x="312" y="76"/>
                </a:lnTo>
                <a:lnTo>
                  <a:pt x="316" y="86"/>
                </a:lnTo>
                <a:lnTo>
                  <a:pt x="320" y="96"/>
                </a:lnTo>
                <a:lnTo>
                  <a:pt x="334" y="114"/>
                </a:lnTo>
                <a:lnTo>
                  <a:pt x="350" y="128"/>
                </a:lnTo>
                <a:lnTo>
                  <a:pt x="360" y="140"/>
                </a:lnTo>
                <a:lnTo>
                  <a:pt x="362" y="144"/>
                </a:lnTo>
                <a:lnTo>
                  <a:pt x="362" y="148"/>
                </a:lnTo>
                <a:lnTo>
                  <a:pt x="358" y="152"/>
                </a:lnTo>
                <a:lnTo>
                  <a:pt x="350" y="156"/>
                </a:lnTo>
                <a:lnTo>
                  <a:pt x="350" y="156"/>
                </a:lnTo>
                <a:lnTo>
                  <a:pt x="344" y="156"/>
                </a:lnTo>
                <a:lnTo>
                  <a:pt x="334" y="158"/>
                </a:lnTo>
                <a:lnTo>
                  <a:pt x="314" y="154"/>
                </a:lnTo>
                <a:lnTo>
                  <a:pt x="290" y="148"/>
                </a:lnTo>
                <a:lnTo>
                  <a:pt x="264" y="140"/>
                </a:lnTo>
                <a:lnTo>
                  <a:pt x="204" y="118"/>
                </a:lnTo>
                <a:lnTo>
                  <a:pt x="146" y="94"/>
                </a:lnTo>
                <a:lnTo>
                  <a:pt x="146" y="94"/>
                </a:lnTo>
                <a:lnTo>
                  <a:pt x="158" y="132"/>
                </a:lnTo>
                <a:lnTo>
                  <a:pt x="170" y="166"/>
                </a:lnTo>
                <a:lnTo>
                  <a:pt x="176" y="196"/>
                </a:lnTo>
                <a:lnTo>
                  <a:pt x="176" y="206"/>
                </a:lnTo>
                <a:lnTo>
                  <a:pt x="174" y="214"/>
                </a:lnTo>
                <a:lnTo>
                  <a:pt x="174" y="214"/>
                </a:lnTo>
                <a:lnTo>
                  <a:pt x="170" y="230"/>
                </a:lnTo>
                <a:lnTo>
                  <a:pt x="166" y="246"/>
                </a:lnTo>
                <a:lnTo>
                  <a:pt x="162" y="264"/>
                </a:lnTo>
                <a:lnTo>
                  <a:pt x="158" y="282"/>
                </a:lnTo>
                <a:lnTo>
                  <a:pt x="154" y="294"/>
                </a:lnTo>
                <a:lnTo>
                  <a:pt x="150" y="300"/>
                </a:lnTo>
                <a:lnTo>
                  <a:pt x="146" y="304"/>
                </a:lnTo>
                <a:lnTo>
                  <a:pt x="140" y="306"/>
                </a:lnTo>
                <a:lnTo>
                  <a:pt x="134" y="306"/>
                </a:lnTo>
                <a:lnTo>
                  <a:pt x="126" y="306"/>
                </a:lnTo>
                <a:lnTo>
                  <a:pt x="118" y="302"/>
                </a:lnTo>
                <a:lnTo>
                  <a:pt x="118" y="302"/>
                </a:lnTo>
                <a:lnTo>
                  <a:pt x="102" y="292"/>
                </a:lnTo>
                <a:lnTo>
                  <a:pt x="90" y="284"/>
                </a:lnTo>
                <a:lnTo>
                  <a:pt x="72" y="268"/>
                </a:lnTo>
                <a:lnTo>
                  <a:pt x="64" y="266"/>
                </a:lnTo>
                <a:lnTo>
                  <a:pt x="56" y="266"/>
                </a:lnTo>
                <a:lnTo>
                  <a:pt x="44" y="274"/>
                </a:lnTo>
                <a:lnTo>
                  <a:pt x="30" y="286"/>
                </a:lnTo>
                <a:lnTo>
                  <a:pt x="30" y="286"/>
                </a:lnTo>
                <a:lnTo>
                  <a:pt x="22" y="296"/>
                </a:lnTo>
                <a:lnTo>
                  <a:pt x="16" y="306"/>
                </a:lnTo>
                <a:lnTo>
                  <a:pt x="10" y="318"/>
                </a:lnTo>
                <a:lnTo>
                  <a:pt x="6" y="330"/>
                </a:lnTo>
                <a:lnTo>
                  <a:pt x="2" y="342"/>
                </a:lnTo>
                <a:lnTo>
                  <a:pt x="0" y="356"/>
                </a:lnTo>
                <a:lnTo>
                  <a:pt x="0" y="368"/>
                </a:lnTo>
                <a:lnTo>
                  <a:pt x="2" y="380"/>
                </a:lnTo>
                <a:lnTo>
                  <a:pt x="4" y="392"/>
                </a:lnTo>
                <a:lnTo>
                  <a:pt x="8" y="402"/>
                </a:lnTo>
                <a:lnTo>
                  <a:pt x="14" y="412"/>
                </a:lnTo>
                <a:lnTo>
                  <a:pt x="22" y="418"/>
                </a:lnTo>
                <a:lnTo>
                  <a:pt x="30" y="424"/>
                </a:lnTo>
                <a:lnTo>
                  <a:pt x="42" y="426"/>
                </a:lnTo>
                <a:lnTo>
                  <a:pt x="56" y="426"/>
                </a:lnTo>
                <a:lnTo>
                  <a:pt x="70" y="422"/>
                </a:lnTo>
                <a:lnTo>
                  <a:pt x="70" y="422"/>
                </a:lnTo>
                <a:lnTo>
                  <a:pt x="100" y="414"/>
                </a:lnTo>
                <a:lnTo>
                  <a:pt x="124" y="408"/>
                </a:lnTo>
                <a:lnTo>
                  <a:pt x="142" y="406"/>
                </a:lnTo>
                <a:lnTo>
                  <a:pt x="158" y="408"/>
                </a:lnTo>
                <a:lnTo>
                  <a:pt x="164" y="410"/>
                </a:lnTo>
                <a:lnTo>
                  <a:pt x="168" y="414"/>
                </a:lnTo>
                <a:lnTo>
                  <a:pt x="172" y="418"/>
                </a:lnTo>
                <a:lnTo>
                  <a:pt x="176" y="424"/>
                </a:lnTo>
                <a:lnTo>
                  <a:pt x="180" y="440"/>
                </a:lnTo>
                <a:lnTo>
                  <a:pt x="182" y="462"/>
                </a:lnTo>
                <a:lnTo>
                  <a:pt x="182" y="462"/>
                </a:lnTo>
                <a:lnTo>
                  <a:pt x="180" y="480"/>
                </a:lnTo>
                <a:lnTo>
                  <a:pt x="174" y="500"/>
                </a:lnTo>
                <a:lnTo>
                  <a:pt x="166" y="522"/>
                </a:lnTo>
                <a:lnTo>
                  <a:pt x="156" y="544"/>
                </a:lnTo>
                <a:lnTo>
                  <a:pt x="156" y="544"/>
                </a:lnTo>
                <a:lnTo>
                  <a:pt x="174" y="554"/>
                </a:lnTo>
                <a:lnTo>
                  <a:pt x="174" y="554"/>
                </a:lnTo>
                <a:lnTo>
                  <a:pt x="186" y="562"/>
                </a:lnTo>
                <a:lnTo>
                  <a:pt x="200" y="570"/>
                </a:lnTo>
                <a:lnTo>
                  <a:pt x="212" y="574"/>
                </a:lnTo>
                <a:lnTo>
                  <a:pt x="224" y="578"/>
                </a:lnTo>
                <a:lnTo>
                  <a:pt x="236" y="582"/>
                </a:lnTo>
                <a:lnTo>
                  <a:pt x="248" y="582"/>
                </a:lnTo>
                <a:lnTo>
                  <a:pt x="258" y="582"/>
                </a:lnTo>
                <a:lnTo>
                  <a:pt x="270" y="580"/>
                </a:lnTo>
                <a:lnTo>
                  <a:pt x="280" y="578"/>
                </a:lnTo>
                <a:lnTo>
                  <a:pt x="288" y="574"/>
                </a:lnTo>
                <a:lnTo>
                  <a:pt x="298" y="570"/>
                </a:lnTo>
                <a:lnTo>
                  <a:pt x="306" y="564"/>
                </a:lnTo>
                <a:lnTo>
                  <a:pt x="312" y="556"/>
                </a:lnTo>
                <a:lnTo>
                  <a:pt x="318" y="550"/>
                </a:lnTo>
                <a:lnTo>
                  <a:pt x="322" y="540"/>
                </a:lnTo>
                <a:lnTo>
                  <a:pt x="326" y="530"/>
                </a:lnTo>
                <a:lnTo>
                  <a:pt x="326" y="530"/>
                </a:lnTo>
                <a:lnTo>
                  <a:pt x="328" y="520"/>
                </a:lnTo>
                <a:lnTo>
                  <a:pt x="328" y="510"/>
                </a:lnTo>
                <a:lnTo>
                  <a:pt x="326" y="502"/>
                </a:lnTo>
                <a:lnTo>
                  <a:pt x="324" y="492"/>
                </a:lnTo>
                <a:lnTo>
                  <a:pt x="308" y="456"/>
                </a:lnTo>
                <a:lnTo>
                  <a:pt x="306" y="448"/>
                </a:lnTo>
                <a:lnTo>
                  <a:pt x="306" y="440"/>
                </a:lnTo>
                <a:lnTo>
                  <a:pt x="306" y="432"/>
                </a:lnTo>
                <a:lnTo>
                  <a:pt x="308" y="424"/>
                </a:lnTo>
                <a:lnTo>
                  <a:pt x="314" y="416"/>
                </a:lnTo>
                <a:lnTo>
                  <a:pt x="322" y="410"/>
                </a:lnTo>
                <a:lnTo>
                  <a:pt x="334" y="402"/>
                </a:lnTo>
                <a:lnTo>
                  <a:pt x="350" y="394"/>
                </a:lnTo>
                <a:lnTo>
                  <a:pt x="350" y="394"/>
                </a:lnTo>
                <a:lnTo>
                  <a:pt x="366" y="390"/>
                </a:lnTo>
                <a:lnTo>
                  <a:pt x="380" y="388"/>
                </a:lnTo>
                <a:lnTo>
                  <a:pt x="392" y="388"/>
                </a:lnTo>
                <a:lnTo>
                  <a:pt x="400" y="392"/>
                </a:lnTo>
                <a:lnTo>
                  <a:pt x="408" y="398"/>
                </a:lnTo>
                <a:lnTo>
                  <a:pt x="414" y="406"/>
                </a:lnTo>
                <a:lnTo>
                  <a:pt x="418" y="416"/>
                </a:lnTo>
                <a:lnTo>
                  <a:pt x="422" y="428"/>
                </a:lnTo>
                <a:lnTo>
                  <a:pt x="424" y="454"/>
                </a:lnTo>
                <a:lnTo>
                  <a:pt x="424" y="482"/>
                </a:lnTo>
                <a:lnTo>
                  <a:pt x="422" y="538"/>
                </a:lnTo>
                <a:lnTo>
                  <a:pt x="422" y="538"/>
                </a:lnTo>
                <a:lnTo>
                  <a:pt x="424" y="548"/>
                </a:lnTo>
                <a:lnTo>
                  <a:pt x="426" y="554"/>
                </a:lnTo>
                <a:lnTo>
                  <a:pt x="432" y="560"/>
                </a:lnTo>
                <a:lnTo>
                  <a:pt x="440" y="564"/>
                </a:lnTo>
                <a:lnTo>
                  <a:pt x="448" y="568"/>
                </a:lnTo>
                <a:lnTo>
                  <a:pt x="458" y="570"/>
                </a:lnTo>
                <a:lnTo>
                  <a:pt x="482" y="572"/>
                </a:lnTo>
                <a:lnTo>
                  <a:pt x="508" y="570"/>
                </a:lnTo>
                <a:lnTo>
                  <a:pt x="534" y="566"/>
                </a:lnTo>
                <a:lnTo>
                  <a:pt x="584" y="556"/>
                </a:lnTo>
                <a:lnTo>
                  <a:pt x="584" y="55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600700" y="4933950"/>
            <a:ext cx="911225" cy="1054100"/>
          </a:xfrm>
          <a:custGeom>
            <a:avLst/>
            <a:gdLst>
              <a:gd name="T0" fmla="*/ 28 w 574"/>
              <a:gd name="T1" fmla="*/ 108 h 664"/>
              <a:gd name="T2" fmla="*/ 30 w 574"/>
              <a:gd name="T3" fmla="*/ 188 h 664"/>
              <a:gd name="T4" fmla="*/ 96 w 574"/>
              <a:gd name="T5" fmla="*/ 190 h 664"/>
              <a:gd name="T6" fmla="*/ 122 w 574"/>
              <a:gd name="T7" fmla="*/ 198 h 664"/>
              <a:gd name="T8" fmla="*/ 144 w 574"/>
              <a:gd name="T9" fmla="*/ 218 h 664"/>
              <a:gd name="T10" fmla="*/ 156 w 574"/>
              <a:gd name="T11" fmla="*/ 254 h 664"/>
              <a:gd name="T12" fmla="*/ 154 w 574"/>
              <a:gd name="T13" fmla="*/ 296 h 664"/>
              <a:gd name="T14" fmla="*/ 144 w 574"/>
              <a:gd name="T15" fmla="*/ 334 h 664"/>
              <a:gd name="T16" fmla="*/ 122 w 574"/>
              <a:gd name="T17" fmla="*/ 360 h 664"/>
              <a:gd name="T18" fmla="*/ 104 w 574"/>
              <a:gd name="T19" fmla="*/ 368 h 664"/>
              <a:gd name="T20" fmla="*/ 78 w 574"/>
              <a:gd name="T21" fmla="*/ 360 h 664"/>
              <a:gd name="T22" fmla="*/ 48 w 574"/>
              <a:gd name="T23" fmla="*/ 330 h 664"/>
              <a:gd name="T24" fmla="*/ 18 w 574"/>
              <a:gd name="T25" fmla="*/ 282 h 664"/>
              <a:gd name="T26" fmla="*/ 10 w 574"/>
              <a:gd name="T27" fmla="*/ 318 h 664"/>
              <a:gd name="T28" fmla="*/ 0 w 574"/>
              <a:gd name="T29" fmla="*/ 480 h 664"/>
              <a:gd name="T30" fmla="*/ 182 w 574"/>
              <a:gd name="T31" fmla="*/ 510 h 664"/>
              <a:gd name="T32" fmla="*/ 194 w 574"/>
              <a:gd name="T33" fmla="*/ 528 h 664"/>
              <a:gd name="T34" fmla="*/ 184 w 574"/>
              <a:gd name="T35" fmla="*/ 600 h 664"/>
              <a:gd name="T36" fmla="*/ 190 w 574"/>
              <a:gd name="T37" fmla="*/ 630 h 664"/>
              <a:gd name="T38" fmla="*/ 212 w 574"/>
              <a:gd name="T39" fmla="*/ 654 h 664"/>
              <a:gd name="T40" fmla="*/ 236 w 574"/>
              <a:gd name="T41" fmla="*/ 664 h 664"/>
              <a:gd name="T42" fmla="*/ 260 w 574"/>
              <a:gd name="T43" fmla="*/ 658 h 664"/>
              <a:gd name="T44" fmla="*/ 282 w 574"/>
              <a:gd name="T45" fmla="*/ 640 h 664"/>
              <a:gd name="T46" fmla="*/ 306 w 574"/>
              <a:gd name="T47" fmla="*/ 596 h 664"/>
              <a:gd name="T48" fmla="*/ 310 w 574"/>
              <a:gd name="T49" fmla="*/ 566 h 664"/>
              <a:gd name="T50" fmla="*/ 310 w 574"/>
              <a:gd name="T51" fmla="*/ 486 h 664"/>
              <a:gd name="T52" fmla="*/ 380 w 574"/>
              <a:gd name="T53" fmla="*/ 480 h 664"/>
              <a:gd name="T54" fmla="*/ 460 w 574"/>
              <a:gd name="T55" fmla="*/ 478 h 664"/>
              <a:gd name="T56" fmla="*/ 438 w 574"/>
              <a:gd name="T57" fmla="*/ 344 h 664"/>
              <a:gd name="T58" fmla="*/ 440 w 574"/>
              <a:gd name="T59" fmla="*/ 282 h 664"/>
              <a:gd name="T60" fmla="*/ 456 w 574"/>
              <a:gd name="T61" fmla="*/ 284 h 664"/>
              <a:gd name="T62" fmla="*/ 530 w 574"/>
              <a:gd name="T63" fmla="*/ 310 h 664"/>
              <a:gd name="T64" fmla="*/ 550 w 574"/>
              <a:gd name="T65" fmla="*/ 310 h 664"/>
              <a:gd name="T66" fmla="*/ 564 w 574"/>
              <a:gd name="T67" fmla="*/ 298 h 664"/>
              <a:gd name="T68" fmla="*/ 574 w 574"/>
              <a:gd name="T69" fmla="*/ 246 h 664"/>
              <a:gd name="T70" fmla="*/ 566 w 574"/>
              <a:gd name="T71" fmla="*/ 178 h 664"/>
              <a:gd name="T72" fmla="*/ 560 w 574"/>
              <a:gd name="T73" fmla="*/ 164 h 664"/>
              <a:gd name="T74" fmla="*/ 540 w 574"/>
              <a:gd name="T75" fmla="*/ 158 h 664"/>
              <a:gd name="T76" fmla="*/ 496 w 574"/>
              <a:gd name="T77" fmla="*/ 178 h 664"/>
              <a:gd name="T78" fmla="*/ 448 w 574"/>
              <a:gd name="T79" fmla="*/ 208 h 664"/>
              <a:gd name="T80" fmla="*/ 476 w 574"/>
              <a:gd name="T81" fmla="*/ 34 h 664"/>
              <a:gd name="T82" fmla="*/ 326 w 574"/>
              <a:gd name="T83" fmla="*/ 12 h 664"/>
              <a:gd name="T84" fmla="*/ 312 w 574"/>
              <a:gd name="T85" fmla="*/ 42 h 664"/>
              <a:gd name="T86" fmla="*/ 310 w 574"/>
              <a:gd name="T87" fmla="*/ 58 h 664"/>
              <a:gd name="T88" fmla="*/ 324 w 574"/>
              <a:gd name="T89" fmla="*/ 74 h 664"/>
              <a:gd name="T90" fmla="*/ 348 w 574"/>
              <a:gd name="T91" fmla="*/ 94 h 664"/>
              <a:gd name="T92" fmla="*/ 354 w 574"/>
              <a:gd name="T93" fmla="*/ 114 h 664"/>
              <a:gd name="T94" fmla="*/ 346 w 574"/>
              <a:gd name="T95" fmla="*/ 128 h 664"/>
              <a:gd name="T96" fmla="*/ 312 w 574"/>
              <a:gd name="T97" fmla="*/ 154 h 664"/>
              <a:gd name="T98" fmla="*/ 246 w 574"/>
              <a:gd name="T99" fmla="*/ 170 h 664"/>
              <a:gd name="T100" fmla="*/ 210 w 574"/>
              <a:gd name="T101" fmla="*/ 164 h 664"/>
              <a:gd name="T102" fmla="*/ 188 w 574"/>
              <a:gd name="T103" fmla="*/ 152 h 664"/>
              <a:gd name="T104" fmla="*/ 180 w 574"/>
              <a:gd name="T105" fmla="*/ 124 h 664"/>
              <a:gd name="T106" fmla="*/ 198 w 574"/>
              <a:gd name="T107" fmla="*/ 94 h 664"/>
              <a:gd name="T108" fmla="*/ 262 w 574"/>
              <a:gd name="T109" fmla="*/ 26 h 664"/>
              <a:gd name="T110" fmla="*/ 268 w 574"/>
              <a:gd name="T111" fmla="*/ 8 h 664"/>
              <a:gd name="T112" fmla="*/ 258 w 574"/>
              <a:gd name="T113" fmla="*/ 4 h 664"/>
              <a:gd name="T114" fmla="*/ 182 w 574"/>
              <a:gd name="T115" fmla="*/ 2 h 664"/>
              <a:gd name="T116" fmla="*/ 30 w 574"/>
              <a:gd name="T117" fmla="*/ 16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4" h="664">
                <a:moveTo>
                  <a:pt x="30" y="16"/>
                </a:moveTo>
                <a:lnTo>
                  <a:pt x="30" y="16"/>
                </a:lnTo>
                <a:lnTo>
                  <a:pt x="28" y="108"/>
                </a:lnTo>
                <a:lnTo>
                  <a:pt x="24" y="192"/>
                </a:lnTo>
                <a:lnTo>
                  <a:pt x="24" y="192"/>
                </a:lnTo>
                <a:lnTo>
                  <a:pt x="30" y="188"/>
                </a:lnTo>
                <a:lnTo>
                  <a:pt x="40" y="188"/>
                </a:lnTo>
                <a:lnTo>
                  <a:pt x="66" y="186"/>
                </a:lnTo>
                <a:lnTo>
                  <a:pt x="96" y="190"/>
                </a:lnTo>
                <a:lnTo>
                  <a:pt x="108" y="194"/>
                </a:lnTo>
                <a:lnTo>
                  <a:pt x="122" y="198"/>
                </a:lnTo>
                <a:lnTo>
                  <a:pt x="122" y="198"/>
                </a:lnTo>
                <a:lnTo>
                  <a:pt x="130" y="202"/>
                </a:lnTo>
                <a:lnTo>
                  <a:pt x="138" y="210"/>
                </a:lnTo>
                <a:lnTo>
                  <a:pt x="144" y="218"/>
                </a:lnTo>
                <a:lnTo>
                  <a:pt x="150" y="230"/>
                </a:lnTo>
                <a:lnTo>
                  <a:pt x="154" y="242"/>
                </a:lnTo>
                <a:lnTo>
                  <a:pt x="156" y="254"/>
                </a:lnTo>
                <a:lnTo>
                  <a:pt x="156" y="268"/>
                </a:lnTo>
                <a:lnTo>
                  <a:pt x="156" y="282"/>
                </a:lnTo>
                <a:lnTo>
                  <a:pt x="154" y="296"/>
                </a:lnTo>
                <a:lnTo>
                  <a:pt x="152" y="308"/>
                </a:lnTo>
                <a:lnTo>
                  <a:pt x="148" y="322"/>
                </a:lnTo>
                <a:lnTo>
                  <a:pt x="144" y="334"/>
                </a:lnTo>
                <a:lnTo>
                  <a:pt x="138" y="344"/>
                </a:lnTo>
                <a:lnTo>
                  <a:pt x="130" y="352"/>
                </a:lnTo>
                <a:lnTo>
                  <a:pt x="122" y="360"/>
                </a:lnTo>
                <a:lnTo>
                  <a:pt x="114" y="366"/>
                </a:lnTo>
                <a:lnTo>
                  <a:pt x="114" y="366"/>
                </a:lnTo>
                <a:lnTo>
                  <a:pt x="104" y="368"/>
                </a:lnTo>
                <a:lnTo>
                  <a:pt x="94" y="368"/>
                </a:lnTo>
                <a:lnTo>
                  <a:pt x="86" y="366"/>
                </a:lnTo>
                <a:lnTo>
                  <a:pt x="78" y="360"/>
                </a:lnTo>
                <a:lnTo>
                  <a:pt x="70" y="354"/>
                </a:lnTo>
                <a:lnTo>
                  <a:pt x="62" y="348"/>
                </a:lnTo>
                <a:lnTo>
                  <a:pt x="48" y="330"/>
                </a:lnTo>
                <a:lnTo>
                  <a:pt x="34" y="312"/>
                </a:lnTo>
                <a:lnTo>
                  <a:pt x="24" y="294"/>
                </a:lnTo>
                <a:lnTo>
                  <a:pt x="18" y="282"/>
                </a:lnTo>
                <a:lnTo>
                  <a:pt x="14" y="278"/>
                </a:lnTo>
                <a:lnTo>
                  <a:pt x="14" y="278"/>
                </a:lnTo>
                <a:lnTo>
                  <a:pt x="10" y="318"/>
                </a:lnTo>
                <a:lnTo>
                  <a:pt x="6" y="368"/>
                </a:lnTo>
                <a:lnTo>
                  <a:pt x="0" y="480"/>
                </a:lnTo>
                <a:lnTo>
                  <a:pt x="0" y="480"/>
                </a:lnTo>
                <a:lnTo>
                  <a:pt x="122" y="502"/>
                </a:lnTo>
                <a:lnTo>
                  <a:pt x="164" y="508"/>
                </a:lnTo>
                <a:lnTo>
                  <a:pt x="182" y="510"/>
                </a:lnTo>
                <a:lnTo>
                  <a:pt x="200" y="508"/>
                </a:lnTo>
                <a:lnTo>
                  <a:pt x="200" y="508"/>
                </a:lnTo>
                <a:lnTo>
                  <a:pt x="194" y="528"/>
                </a:lnTo>
                <a:lnTo>
                  <a:pt x="188" y="562"/>
                </a:lnTo>
                <a:lnTo>
                  <a:pt x="186" y="582"/>
                </a:lnTo>
                <a:lnTo>
                  <a:pt x="184" y="600"/>
                </a:lnTo>
                <a:lnTo>
                  <a:pt x="186" y="616"/>
                </a:lnTo>
                <a:lnTo>
                  <a:pt x="190" y="630"/>
                </a:lnTo>
                <a:lnTo>
                  <a:pt x="190" y="630"/>
                </a:lnTo>
                <a:lnTo>
                  <a:pt x="196" y="640"/>
                </a:lnTo>
                <a:lnTo>
                  <a:pt x="204" y="648"/>
                </a:lnTo>
                <a:lnTo>
                  <a:pt x="212" y="654"/>
                </a:lnTo>
                <a:lnTo>
                  <a:pt x="220" y="660"/>
                </a:lnTo>
                <a:lnTo>
                  <a:pt x="228" y="662"/>
                </a:lnTo>
                <a:lnTo>
                  <a:pt x="236" y="664"/>
                </a:lnTo>
                <a:lnTo>
                  <a:pt x="244" y="664"/>
                </a:lnTo>
                <a:lnTo>
                  <a:pt x="252" y="662"/>
                </a:lnTo>
                <a:lnTo>
                  <a:pt x="260" y="658"/>
                </a:lnTo>
                <a:lnTo>
                  <a:pt x="268" y="654"/>
                </a:lnTo>
                <a:lnTo>
                  <a:pt x="276" y="648"/>
                </a:lnTo>
                <a:lnTo>
                  <a:pt x="282" y="640"/>
                </a:lnTo>
                <a:lnTo>
                  <a:pt x="288" y="630"/>
                </a:lnTo>
                <a:lnTo>
                  <a:pt x="294" y="620"/>
                </a:lnTo>
                <a:lnTo>
                  <a:pt x="306" y="596"/>
                </a:lnTo>
                <a:lnTo>
                  <a:pt x="306" y="596"/>
                </a:lnTo>
                <a:lnTo>
                  <a:pt x="308" y="580"/>
                </a:lnTo>
                <a:lnTo>
                  <a:pt x="310" y="566"/>
                </a:lnTo>
                <a:lnTo>
                  <a:pt x="312" y="538"/>
                </a:lnTo>
                <a:lnTo>
                  <a:pt x="310" y="512"/>
                </a:lnTo>
                <a:lnTo>
                  <a:pt x="310" y="486"/>
                </a:lnTo>
                <a:lnTo>
                  <a:pt x="310" y="486"/>
                </a:lnTo>
                <a:lnTo>
                  <a:pt x="342" y="482"/>
                </a:lnTo>
                <a:lnTo>
                  <a:pt x="380" y="480"/>
                </a:lnTo>
                <a:lnTo>
                  <a:pt x="420" y="478"/>
                </a:lnTo>
                <a:lnTo>
                  <a:pt x="460" y="478"/>
                </a:lnTo>
                <a:lnTo>
                  <a:pt x="460" y="478"/>
                </a:lnTo>
                <a:lnTo>
                  <a:pt x="446" y="402"/>
                </a:lnTo>
                <a:lnTo>
                  <a:pt x="440" y="370"/>
                </a:lnTo>
                <a:lnTo>
                  <a:pt x="438" y="344"/>
                </a:lnTo>
                <a:lnTo>
                  <a:pt x="438" y="344"/>
                </a:lnTo>
                <a:lnTo>
                  <a:pt x="438" y="314"/>
                </a:lnTo>
                <a:lnTo>
                  <a:pt x="440" y="282"/>
                </a:lnTo>
                <a:lnTo>
                  <a:pt x="440" y="282"/>
                </a:lnTo>
                <a:lnTo>
                  <a:pt x="446" y="282"/>
                </a:lnTo>
                <a:lnTo>
                  <a:pt x="456" y="284"/>
                </a:lnTo>
                <a:lnTo>
                  <a:pt x="482" y="296"/>
                </a:lnTo>
                <a:lnTo>
                  <a:pt x="514" y="306"/>
                </a:lnTo>
                <a:lnTo>
                  <a:pt x="530" y="310"/>
                </a:lnTo>
                <a:lnTo>
                  <a:pt x="544" y="312"/>
                </a:lnTo>
                <a:lnTo>
                  <a:pt x="544" y="312"/>
                </a:lnTo>
                <a:lnTo>
                  <a:pt x="550" y="310"/>
                </a:lnTo>
                <a:lnTo>
                  <a:pt x="556" y="308"/>
                </a:lnTo>
                <a:lnTo>
                  <a:pt x="560" y="304"/>
                </a:lnTo>
                <a:lnTo>
                  <a:pt x="564" y="298"/>
                </a:lnTo>
                <a:lnTo>
                  <a:pt x="570" y="284"/>
                </a:lnTo>
                <a:lnTo>
                  <a:pt x="574" y="266"/>
                </a:lnTo>
                <a:lnTo>
                  <a:pt x="574" y="246"/>
                </a:lnTo>
                <a:lnTo>
                  <a:pt x="574" y="224"/>
                </a:lnTo>
                <a:lnTo>
                  <a:pt x="572" y="200"/>
                </a:lnTo>
                <a:lnTo>
                  <a:pt x="566" y="178"/>
                </a:lnTo>
                <a:lnTo>
                  <a:pt x="566" y="178"/>
                </a:lnTo>
                <a:lnTo>
                  <a:pt x="564" y="170"/>
                </a:lnTo>
                <a:lnTo>
                  <a:pt x="560" y="164"/>
                </a:lnTo>
                <a:lnTo>
                  <a:pt x="554" y="160"/>
                </a:lnTo>
                <a:lnTo>
                  <a:pt x="548" y="158"/>
                </a:lnTo>
                <a:lnTo>
                  <a:pt x="540" y="158"/>
                </a:lnTo>
                <a:lnTo>
                  <a:pt x="532" y="160"/>
                </a:lnTo>
                <a:lnTo>
                  <a:pt x="514" y="166"/>
                </a:lnTo>
                <a:lnTo>
                  <a:pt x="496" y="178"/>
                </a:lnTo>
                <a:lnTo>
                  <a:pt x="478" y="188"/>
                </a:lnTo>
                <a:lnTo>
                  <a:pt x="462" y="200"/>
                </a:lnTo>
                <a:lnTo>
                  <a:pt x="448" y="208"/>
                </a:lnTo>
                <a:lnTo>
                  <a:pt x="448" y="208"/>
                </a:lnTo>
                <a:lnTo>
                  <a:pt x="462" y="120"/>
                </a:lnTo>
                <a:lnTo>
                  <a:pt x="476" y="34"/>
                </a:lnTo>
                <a:lnTo>
                  <a:pt x="476" y="34"/>
                </a:lnTo>
                <a:lnTo>
                  <a:pt x="396" y="20"/>
                </a:lnTo>
                <a:lnTo>
                  <a:pt x="326" y="12"/>
                </a:lnTo>
                <a:lnTo>
                  <a:pt x="326" y="12"/>
                </a:lnTo>
                <a:lnTo>
                  <a:pt x="316" y="32"/>
                </a:lnTo>
                <a:lnTo>
                  <a:pt x="312" y="42"/>
                </a:lnTo>
                <a:lnTo>
                  <a:pt x="310" y="52"/>
                </a:lnTo>
                <a:lnTo>
                  <a:pt x="310" y="52"/>
                </a:lnTo>
                <a:lnTo>
                  <a:pt x="310" y="58"/>
                </a:lnTo>
                <a:lnTo>
                  <a:pt x="312" y="62"/>
                </a:lnTo>
                <a:lnTo>
                  <a:pt x="318" y="70"/>
                </a:lnTo>
                <a:lnTo>
                  <a:pt x="324" y="74"/>
                </a:lnTo>
                <a:lnTo>
                  <a:pt x="334" y="80"/>
                </a:lnTo>
                <a:lnTo>
                  <a:pt x="342" y="86"/>
                </a:lnTo>
                <a:lnTo>
                  <a:pt x="348" y="94"/>
                </a:lnTo>
                <a:lnTo>
                  <a:pt x="352" y="102"/>
                </a:lnTo>
                <a:lnTo>
                  <a:pt x="354" y="108"/>
                </a:lnTo>
                <a:lnTo>
                  <a:pt x="354" y="114"/>
                </a:lnTo>
                <a:lnTo>
                  <a:pt x="354" y="114"/>
                </a:lnTo>
                <a:lnTo>
                  <a:pt x="352" y="122"/>
                </a:lnTo>
                <a:lnTo>
                  <a:pt x="346" y="128"/>
                </a:lnTo>
                <a:lnTo>
                  <a:pt x="340" y="136"/>
                </a:lnTo>
                <a:lnTo>
                  <a:pt x="332" y="142"/>
                </a:lnTo>
                <a:lnTo>
                  <a:pt x="312" y="154"/>
                </a:lnTo>
                <a:lnTo>
                  <a:pt x="286" y="164"/>
                </a:lnTo>
                <a:lnTo>
                  <a:pt x="260" y="170"/>
                </a:lnTo>
                <a:lnTo>
                  <a:pt x="246" y="170"/>
                </a:lnTo>
                <a:lnTo>
                  <a:pt x="234" y="170"/>
                </a:lnTo>
                <a:lnTo>
                  <a:pt x="220" y="168"/>
                </a:lnTo>
                <a:lnTo>
                  <a:pt x="210" y="164"/>
                </a:lnTo>
                <a:lnTo>
                  <a:pt x="198" y="160"/>
                </a:lnTo>
                <a:lnTo>
                  <a:pt x="188" y="152"/>
                </a:lnTo>
                <a:lnTo>
                  <a:pt x="188" y="152"/>
                </a:lnTo>
                <a:lnTo>
                  <a:pt x="182" y="144"/>
                </a:lnTo>
                <a:lnTo>
                  <a:pt x="180" y="134"/>
                </a:lnTo>
                <a:lnTo>
                  <a:pt x="180" y="124"/>
                </a:lnTo>
                <a:lnTo>
                  <a:pt x="184" y="114"/>
                </a:lnTo>
                <a:lnTo>
                  <a:pt x="190" y="104"/>
                </a:lnTo>
                <a:lnTo>
                  <a:pt x="198" y="94"/>
                </a:lnTo>
                <a:lnTo>
                  <a:pt x="218" y="72"/>
                </a:lnTo>
                <a:lnTo>
                  <a:pt x="256" y="34"/>
                </a:lnTo>
                <a:lnTo>
                  <a:pt x="262" y="26"/>
                </a:lnTo>
                <a:lnTo>
                  <a:pt x="266" y="20"/>
                </a:lnTo>
                <a:lnTo>
                  <a:pt x="268" y="14"/>
                </a:lnTo>
                <a:lnTo>
                  <a:pt x="268" y="8"/>
                </a:lnTo>
                <a:lnTo>
                  <a:pt x="268" y="8"/>
                </a:lnTo>
                <a:lnTo>
                  <a:pt x="264" y="6"/>
                </a:lnTo>
                <a:lnTo>
                  <a:pt x="258" y="4"/>
                </a:lnTo>
                <a:lnTo>
                  <a:pt x="240" y="2"/>
                </a:lnTo>
                <a:lnTo>
                  <a:pt x="214" y="0"/>
                </a:lnTo>
                <a:lnTo>
                  <a:pt x="182" y="2"/>
                </a:lnTo>
                <a:lnTo>
                  <a:pt x="108" y="6"/>
                </a:lnTo>
                <a:lnTo>
                  <a:pt x="30" y="16"/>
                </a:lnTo>
                <a:lnTo>
                  <a:pt x="30" y="1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410200" y="3546475"/>
            <a:ext cx="958850" cy="812800"/>
          </a:xfrm>
          <a:custGeom>
            <a:avLst/>
            <a:gdLst>
              <a:gd name="T0" fmla="*/ 144 w 604"/>
              <a:gd name="T1" fmla="*/ 128 h 512"/>
              <a:gd name="T2" fmla="*/ 144 w 604"/>
              <a:gd name="T3" fmla="*/ 182 h 512"/>
              <a:gd name="T4" fmla="*/ 82 w 604"/>
              <a:gd name="T5" fmla="*/ 166 h 512"/>
              <a:gd name="T6" fmla="*/ 32 w 604"/>
              <a:gd name="T7" fmla="*/ 164 h 512"/>
              <a:gd name="T8" fmla="*/ 6 w 604"/>
              <a:gd name="T9" fmla="*/ 200 h 512"/>
              <a:gd name="T10" fmla="*/ 6 w 604"/>
              <a:gd name="T11" fmla="*/ 250 h 512"/>
              <a:gd name="T12" fmla="*/ 32 w 604"/>
              <a:gd name="T13" fmla="*/ 274 h 512"/>
              <a:gd name="T14" fmla="*/ 64 w 604"/>
              <a:gd name="T15" fmla="*/ 284 h 512"/>
              <a:gd name="T16" fmla="*/ 118 w 604"/>
              <a:gd name="T17" fmla="*/ 272 h 512"/>
              <a:gd name="T18" fmla="*/ 150 w 604"/>
              <a:gd name="T19" fmla="*/ 260 h 512"/>
              <a:gd name="T20" fmla="*/ 160 w 604"/>
              <a:gd name="T21" fmla="*/ 276 h 512"/>
              <a:gd name="T22" fmla="*/ 156 w 604"/>
              <a:gd name="T23" fmla="*/ 386 h 512"/>
              <a:gd name="T24" fmla="*/ 142 w 604"/>
              <a:gd name="T25" fmla="*/ 506 h 512"/>
              <a:gd name="T26" fmla="*/ 228 w 604"/>
              <a:gd name="T27" fmla="*/ 492 h 512"/>
              <a:gd name="T28" fmla="*/ 268 w 604"/>
              <a:gd name="T29" fmla="*/ 470 h 512"/>
              <a:gd name="T30" fmla="*/ 298 w 604"/>
              <a:gd name="T31" fmla="*/ 418 h 512"/>
              <a:gd name="T32" fmla="*/ 312 w 604"/>
              <a:gd name="T33" fmla="*/ 332 h 512"/>
              <a:gd name="T34" fmla="*/ 346 w 604"/>
              <a:gd name="T35" fmla="*/ 310 h 512"/>
              <a:gd name="T36" fmla="*/ 398 w 604"/>
              <a:gd name="T37" fmla="*/ 328 h 512"/>
              <a:gd name="T38" fmla="*/ 430 w 604"/>
              <a:gd name="T39" fmla="*/ 372 h 512"/>
              <a:gd name="T40" fmla="*/ 416 w 604"/>
              <a:gd name="T41" fmla="*/ 428 h 512"/>
              <a:gd name="T42" fmla="*/ 402 w 604"/>
              <a:gd name="T43" fmla="*/ 478 h 512"/>
              <a:gd name="T44" fmla="*/ 416 w 604"/>
              <a:gd name="T45" fmla="*/ 500 h 512"/>
              <a:gd name="T46" fmla="*/ 454 w 604"/>
              <a:gd name="T47" fmla="*/ 512 h 512"/>
              <a:gd name="T48" fmla="*/ 570 w 604"/>
              <a:gd name="T49" fmla="*/ 490 h 512"/>
              <a:gd name="T50" fmla="*/ 590 w 604"/>
              <a:gd name="T51" fmla="*/ 366 h 512"/>
              <a:gd name="T52" fmla="*/ 588 w 604"/>
              <a:gd name="T53" fmla="*/ 316 h 512"/>
              <a:gd name="T54" fmla="*/ 576 w 604"/>
              <a:gd name="T55" fmla="*/ 296 h 512"/>
              <a:gd name="T56" fmla="*/ 522 w 604"/>
              <a:gd name="T57" fmla="*/ 300 h 512"/>
              <a:gd name="T58" fmla="*/ 490 w 604"/>
              <a:gd name="T59" fmla="*/ 302 h 512"/>
              <a:gd name="T60" fmla="*/ 464 w 604"/>
              <a:gd name="T61" fmla="*/ 286 h 512"/>
              <a:gd name="T62" fmla="*/ 456 w 604"/>
              <a:gd name="T63" fmla="*/ 252 h 512"/>
              <a:gd name="T64" fmla="*/ 476 w 604"/>
              <a:gd name="T65" fmla="*/ 194 h 512"/>
              <a:gd name="T66" fmla="*/ 502 w 604"/>
              <a:gd name="T67" fmla="*/ 178 h 512"/>
              <a:gd name="T68" fmla="*/ 574 w 604"/>
              <a:gd name="T69" fmla="*/ 198 h 512"/>
              <a:gd name="T70" fmla="*/ 596 w 604"/>
              <a:gd name="T71" fmla="*/ 202 h 512"/>
              <a:gd name="T72" fmla="*/ 590 w 604"/>
              <a:gd name="T73" fmla="*/ 144 h 512"/>
              <a:gd name="T74" fmla="*/ 522 w 604"/>
              <a:gd name="T75" fmla="*/ 36 h 512"/>
              <a:gd name="T76" fmla="*/ 478 w 604"/>
              <a:gd name="T77" fmla="*/ 20 h 512"/>
              <a:gd name="T78" fmla="*/ 456 w 604"/>
              <a:gd name="T79" fmla="*/ 28 h 512"/>
              <a:gd name="T80" fmla="*/ 440 w 604"/>
              <a:gd name="T81" fmla="*/ 80 h 512"/>
              <a:gd name="T82" fmla="*/ 414 w 604"/>
              <a:gd name="T83" fmla="*/ 120 h 512"/>
              <a:gd name="T84" fmla="*/ 374 w 604"/>
              <a:gd name="T85" fmla="*/ 136 h 512"/>
              <a:gd name="T86" fmla="*/ 328 w 604"/>
              <a:gd name="T87" fmla="*/ 132 h 512"/>
              <a:gd name="T88" fmla="*/ 314 w 604"/>
              <a:gd name="T89" fmla="*/ 104 h 512"/>
              <a:gd name="T90" fmla="*/ 326 w 604"/>
              <a:gd name="T91" fmla="*/ 20 h 512"/>
              <a:gd name="T92" fmla="*/ 304 w 604"/>
              <a:gd name="T93" fmla="*/ 0 h 512"/>
              <a:gd name="T94" fmla="*/ 206 w 604"/>
              <a:gd name="T95" fmla="*/ 20 h 512"/>
              <a:gd name="T96" fmla="*/ 122 w 604"/>
              <a:gd name="T97" fmla="*/ 56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04" h="512">
                <a:moveTo>
                  <a:pt x="122" y="56"/>
                </a:moveTo>
                <a:lnTo>
                  <a:pt x="122" y="56"/>
                </a:lnTo>
                <a:lnTo>
                  <a:pt x="134" y="94"/>
                </a:lnTo>
                <a:lnTo>
                  <a:pt x="144" y="128"/>
                </a:lnTo>
                <a:lnTo>
                  <a:pt x="146" y="144"/>
                </a:lnTo>
                <a:lnTo>
                  <a:pt x="148" y="160"/>
                </a:lnTo>
                <a:lnTo>
                  <a:pt x="148" y="172"/>
                </a:lnTo>
                <a:lnTo>
                  <a:pt x="144" y="182"/>
                </a:lnTo>
                <a:lnTo>
                  <a:pt x="144" y="182"/>
                </a:lnTo>
                <a:lnTo>
                  <a:pt x="132" y="180"/>
                </a:lnTo>
                <a:lnTo>
                  <a:pt x="116" y="176"/>
                </a:lnTo>
                <a:lnTo>
                  <a:pt x="82" y="166"/>
                </a:lnTo>
                <a:lnTo>
                  <a:pt x="66" y="162"/>
                </a:lnTo>
                <a:lnTo>
                  <a:pt x="50" y="160"/>
                </a:lnTo>
                <a:lnTo>
                  <a:pt x="38" y="160"/>
                </a:lnTo>
                <a:lnTo>
                  <a:pt x="32" y="164"/>
                </a:lnTo>
                <a:lnTo>
                  <a:pt x="26" y="168"/>
                </a:lnTo>
                <a:lnTo>
                  <a:pt x="26" y="168"/>
                </a:lnTo>
                <a:lnTo>
                  <a:pt x="14" y="184"/>
                </a:lnTo>
                <a:lnTo>
                  <a:pt x="6" y="200"/>
                </a:lnTo>
                <a:lnTo>
                  <a:pt x="0" y="216"/>
                </a:lnTo>
                <a:lnTo>
                  <a:pt x="2" y="234"/>
                </a:lnTo>
                <a:lnTo>
                  <a:pt x="4" y="242"/>
                </a:lnTo>
                <a:lnTo>
                  <a:pt x="6" y="250"/>
                </a:lnTo>
                <a:lnTo>
                  <a:pt x="10" y="256"/>
                </a:lnTo>
                <a:lnTo>
                  <a:pt x="16" y="262"/>
                </a:lnTo>
                <a:lnTo>
                  <a:pt x="24" y="268"/>
                </a:lnTo>
                <a:lnTo>
                  <a:pt x="32" y="274"/>
                </a:lnTo>
                <a:lnTo>
                  <a:pt x="42" y="278"/>
                </a:lnTo>
                <a:lnTo>
                  <a:pt x="54" y="282"/>
                </a:lnTo>
                <a:lnTo>
                  <a:pt x="54" y="282"/>
                </a:lnTo>
                <a:lnTo>
                  <a:pt x="64" y="284"/>
                </a:lnTo>
                <a:lnTo>
                  <a:pt x="76" y="286"/>
                </a:lnTo>
                <a:lnTo>
                  <a:pt x="92" y="284"/>
                </a:lnTo>
                <a:lnTo>
                  <a:pt x="108" y="278"/>
                </a:lnTo>
                <a:lnTo>
                  <a:pt x="118" y="272"/>
                </a:lnTo>
                <a:lnTo>
                  <a:pt x="136" y="260"/>
                </a:lnTo>
                <a:lnTo>
                  <a:pt x="144" y="258"/>
                </a:lnTo>
                <a:lnTo>
                  <a:pt x="146" y="258"/>
                </a:lnTo>
                <a:lnTo>
                  <a:pt x="150" y="260"/>
                </a:lnTo>
                <a:lnTo>
                  <a:pt x="150" y="260"/>
                </a:lnTo>
                <a:lnTo>
                  <a:pt x="156" y="264"/>
                </a:lnTo>
                <a:lnTo>
                  <a:pt x="158" y="268"/>
                </a:lnTo>
                <a:lnTo>
                  <a:pt x="160" y="276"/>
                </a:lnTo>
                <a:lnTo>
                  <a:pt x="162" y="284"/>
                </a:lnTo>
                <a:lnTo>
                  <a:pt x="164" y="306"/>
                </a:lnTo>
                <a:lnTo>
                  <a:pt x="162" y="332"/>
                </a:lnTo>
                <a:lnTo>
                  <a:pt x="156" y="386"/>
                </a:lnTo>
                <a:lnTo>
                  <a:pt x="150" y="422"/>
                </a:lnTo>
                <a:lnTo>
                  <a:pt x="150" y="422"/>
                </a:lnTo>
                <a:lnTo>
                  <a:pt x="144" y="468"/>
                </a:lnTo>
                <a:lnTo>
                  <a:pt x="142" y="506"/>
                </a:lnTo>
                <a:lnTo>
                  <a:pt x="142" y="506"/>
                </a:lnTo>
                <a:lnTo>
                  <a:pt x="178" y="504"/>
                </a:lnTo>
                <a:lnTo>
                  <a:pt x="212" y="496"/>
                </a:lnTo>
                <a:lnTo>
                  <a:pt x="228" y="492"/>
                </a:lnTo>
                <a:lnTo>
                  <a:pt x="242" y="486"/>
                </a:lnTo>
                <a:lnTo>
                  <a:pt x="256" y="478"/>
                </a:lnTo>
                <a:lnTo>
                  <a:pt x="268" y="470"/>
                </a:lnTo>
                <a:lnTo>
                  <a:pt x="268" y="470"/>
                </a:lnTo>
                <a:lnTo>
                  <a:pt x="278" y="460"/>
                </a:lnTo>
                <a:lnTo>
                  <a:pt x="288" y="448"/>
                </a:lnTo>
                <a:lnTo>
                  <a:pt x="294" y="434"/>
                </a:lnTo>
                <a:lnTo>
                  <a:pt x="298" y="418"/>
                </a:lnTo>
                <a:lnTo>
                  <a:pt x="302" y="388"/>
                </a:lnTo>
                <a:lnTo>
                  <a:pt x="306" y="358"/>
                </a:lnTo>
                <a:lnTo>
                  <a:pt x="310" y="344"/>
                </a:lnTo>
                <a:lnTo>
                  <a:pt x="312" y="332"/>
                </a:lnTo>
                <a:lnTo>
                  <a:pt x="318" y="322"/>
                </a:lnTo>
                <a:lnTo>
                  <a:pt x="324" y="314"/>
                </a:lnTo>
                <a:lnTo>
                  <a:pt x="334" y="310"/>
                </a:lnTo>
                <a:lnTo>
                  <a:pt x="346" y="310"/>
                </a:lnTo>
                <a:lnTo>
                  <a:pt x="362" y="312"/>
                </a:lnTo>
                <a:lnTo>
                  <a:pt x="380" y="318"/>
                </a:lnTo>
                <a:lnTo>
                  <a:pt x="380" y="318"/>
                </a:lnTo>
                <a:lnTo>
                  <a:pt x="398" y="328"/>
                </a:lnTo>
                <a:lnTo>
                  <a:pt x="412" y="338"/>
                </a:lnTo>
                <a:lnTo>
                  <a:pt x="422" y="350"/>
                </a:lnTo>
                <a:lnTo>
                  <a:pt x="428" y="360"/>
                </a:lnTo>
                <a:lnTo>
                  <a:pt x="430" y="372"/>
                </a:lnTo>
                <a:lnTo>
                  <a:pt x="430" y="382"/>
                </a:lnTo>
                <a:lnTo>
                  <a:pt x="428" y="394"/>
                </a:lnTo>
                <a:lnTo>
                  <a:pt x="426" y="406"/>
                </a:lnTo>
                <a:lnTo>
                  <a:pt x="416" y="428"/>
                </a:lnTo>
                <a:lnTo>
                  <a:pt x="406" y="448"/>
                </a:lnTo>
                <a:lnTo>
                  <a:pt x="402" y="460"/>
                </a:lnTo>
                <a:lnTo>
                  <a:pt x="400" y="468"/>
                </a:lnTo>
                <a:lnTo>
                  <a:pt x="402" y="478"/>
                </a:lnTo>
                <a:lnTo>
                  <a:pt x="404" y="486"/>
                </a:lnTo>
                <a:lnTo>
                  <a:pt x="404" y="486"/>
                </a:lnTo>
                <a:lnTo>
                  <a:pt x="410" y="494"/>
                </a:lnTo>
                <a:lnTo>
                  <a:pt x="416" y="500"/>
                </a:lnTo>
                <a:lnTo>
                  <a:pt x="424" y="504"/>
                </a:lnTo>
                <a:lnTo>
                  <a:pt x="432" y="508"/>
                </a:lnTo>
                <a:lnTo>
                  <a:pt x="442" y="512"/>
                </a:lnTo>
                <a:lnTo>
                  <a:pt x="454" y="512"/>
                </a:lnTo>
                <a:lnTo>
                  <a:pt x="478" y="512"/>
                </a:lnTo>
                <a:lnTo>
                  <a:pt x="508" y="508"/>
                </a:lnTo>
                <a:lnTo>
                  <a:pt x="538" y="500"/>
                </a:lnTo>
                <a:lnTo>
                  <a:pt x="570" y="490"/>
                </a:lnTo>
                <a:lnTo>
                  <a:pt x="604" y="474"/>
                </a:lnTo>
                <a:lnTo>
                  <a:pt x="604" y="474"/>
                </a:lnTo>
                <a:lnTo>
                  <a:pt x="592" y="394"/>
                </a:lnTo>
                <a:lnTo>
                  <a:pt x="590" y="366"/>
                </a:lnTo>
                <a:lnTo>
                  <a:pt x="588" y="350"/>
                </a:lnTo>
                <a:lnTo>
                  <a:pt x="588" y="350"/>
                </a:lnTo>
                <a:lnTo>
                  <a:pt x="590" y="326"/>
                </a:lnTo>
                <a:lnTo>
                  <a:pt x="588" y="316"/>
                </a:lnTo>
                <a:lnTo>
                  <a:pt x="588" y="308"/>
                </a:lnTo>
                <a:lnTo>
                  <a:pt x="584" y="302"/>
                </a:lnTo>
                <a:lnTo>
                  <a:pt x="580" y="298"/>
                </a:lnTo>
                <a:lnTo>
                  <a:pt x="576" y="296"/>
                </a:lnTo>
                <a:lnTo>
                  <a:pt x="572" y="294"/>
                </a:lnTo>
                <a:lnTo>
                  <a:pt x="560" y="292"/>
                </a:lnTo>
                <a:lnTo>
                  <a:pt x="548" y="294"/>
                </a:lnTo>
                <a:lnTo>
                  <a:pt x="522" y="300"/>
                </a:lnTo>
                <a:lnTo>
                  <a:pt x="522" y="300"/>
                </a:lnTo>
                <a:lnTo>
                  <a:pt x="510" y="302"/>
                </a:lnTo>
                <a:lnTo>
                  <a:pt x="500" y="304"/>
                </a:lnTo>
                <a:lnTo>
                  <a:pt x="490" y="302"/>
                </a:lnTo>
                <a:lnTo>
                  <a:pt x="482" y="300"/>
                </a:lnTo>
                <a:lnTo>
                  <a:pt x="476" y="296"/>
                </a:lnTo>
                <a:lnTo>
                  <a:pt x="468" y="292"/>
                </a:lnTo>
                <a:lnTo>
                  <a:pt x="464" y="286"/>
                </a:lnTo>
                <a:lnTo>
                  <a:pt x="460" y="280"/>
                </a:lnTo>
                <a:lnTo>
                  <a:pt x="458" y="272"/>
                </a:lnTo>
                <a:lnTo>
                  <a:pt x="456" y="262"/>
                </a:lnTo>
                <a:lnTo>
                  <a:pt x="456" y="252"/>
                </a:lnTo>
                <a:lnTo>
                  <a:pt x="458" y="242"/>
                </a:lnTo>
                <a:lnTo>
                  <a:pt x="464" y="220"/>
                </a:lnTo>
                <a:lnTo>
                  <a:pt x="476" y="194"/>
                </a:lnTo>
                <a:lnTo>
                  <a:pt x="476" y="194"/>
                </a:lnTo>
                <a:lnTo>
                  <a:pt x="482" y="186"/>
                </a:lnTo>
                <a:lnTo>
                  <a:pt x="488" y="182"/>
                </a:lnTo>
                <a:lnTo>
                  <a:pt x="494" y="180"/>
                </a:lnTo>
                <a:lnTo>
                  <a:pt x="502" y="178"/>
                </a:lnTo>
                <a:lnTo>
                  <a:pt x="512" y="178"/>
                </a:lnTo>
                <a:lnTo>
                  <a:pt x="520" y="180"/>
                </a:lnTo>
                <a:lnTo>
                  <a:pt x="538" y="184"/>
                </a:lnTo>
                <a:lnTo>
                  <a:pt x="574" y="198"/>
                </a:lnTo>
                <a:lnTo>
                  <a:pt x="588" y="202"/>
                </a:lnTo>
                <a:lnTo>
                  <a:pt x="592" y="204"/>
                </a:lnTo>
                <a:lnTo>
                  <a:pt x="596" y="202"/>
                </a:lnTo>
                <a:lnTo>
                  <a:pt x="596" y="202"/>
                </a:lnTo>
                <a:lnTo>
                  <a:pt x="598" y="200"/>
                </a:lnTo>
                <a:lnTo>
                  <a:pt x="600" y="196"/>
                </a:lnTo>
                <a:lnTo>
                  <a:pt x="598" y="184"/>
                </a:lnTo>
                <a:lnTo>
                  <a:pt x="590" y="144"/>
                </a:lnTo>
                <a:lnTo>
                  <a:pt x="558" y="32"/>
                </a:lnTo>
                <a:lnTo>
                  <a:pt x="558" y="32"/>
                </a:lnTo>
                <a:lnTo>
                  <a:pt x="538" y="36"/>
                </a:lnTo>
                <a:lnTo>
                  <a:pt x="522" y="36"/>
                </a:lnTo>
                <a:lnTo>
                  <a:pt x="508" y="32"/>
                </a:lnTo>
                <a:lnTo>
                  <a:pt x="498" y="28"/>
                </a:lnTo>
                <a:lnTo>
                  <a:pt x="488" y="24"/>
                </a:lnTo>
                <a:lnTo>
                  <a:pt x="478" y="20"/>
                </a:lnTo>
                <a:lnTo>
                  <a:pt x="470" y="20"/>
                </a:lnTo>
                <a:lnTo>
                  <a:pt x="460" y="24"/>
                </a:lnTo>
                <a:lnTo>
                  <a:pt x="460" y="24"/>
                </a:lnTo>
                <a:lnTo>
                  <a:pt x="456" y="28"/>
                </a:lnTo>
                <a:lnTo>
                  <a:pt x="452" y="34"/>
                </a:lnTo>
                <a:lnTo>
                  <a:pt x="446" y="48"/>
                </a:lnTo>
                <a:lnTo>
                  <a:pt x="444" y="64"/>
                </a:lnTo>
                <a:lnTo>
                  <a:pt x="440" y="80"/>
                </a:lnTo>
                <a:lnTo>
                  <a:pt x="434" y="98"/>
                </a:lnTo>
                <a:lnTo>
                  <a:pt x="430" y="106"/>
                </a:lnTo>
                <a:lnTo>
                  <a:pt x="422" y="114"/>
                </a:lnTo>
                <a:lnTo>
                  <a:pt x="414" y="120"/>
                </a:lnTo>
                <a:lnTo>
                  <a:pt x="404" y="126"/>
                </a:lnTo>
                <a:lnTo>
                  <a:pt x="390" y="132"/>
                </a:lnTo>
                <a:lnTo>
                  <a:pt x="374" y="136"/>
                </a:lnTo>
                <a:lnTo>
                  <a:pt x="374" y="136"/>
                </a:lnTo>
                <a:lnTo>
                  <a:pt x="358" y="138"/>
                </a:lnTo>
                <a:lnTo>
                  <a:pt x="346" y="138"/>
                </a:lnTo>
                <a:lnTo>
                  <a:pt x="336" y="136"/>
                </a:lnTo>
                <a:lnTo>
                  <a:pt x="328" y="132"/>
                </a:lnTo>
                <a:lnTo>
                  <a:pt x="322" y="126"/>
                </a:lnTo>
                <a:lnTo>
                  <a:pt x="316" y="120"/>
                </a:lnTo>
                <a:lnTo>
                  <a:pt x="314" y="112"/>
                </a:lnTo>
                <a:lnTo>
                  <a:pt x="314" y="104"/>
                </a:lnTo>
                <a:lnTo>
                  <a:pt x="314" y="84"/>
                </a:lnTo>
                <a:lnTo>
                  <a:pt x="318" y="64"/>
                </a:lnTo>
                <a:lnTo>
                  <a:pt x="326" y="20"/>
                </a:lnTo>
                <a:lnTo>
                  <a:pt x="326" y="20"/>
                </a:lnTo>
                <a:lnTo>
                  <a:pt x="326" y="12"/>
                </a:lnTo>
                <a:lnTo>
                  <a:pt x="322" y="6"/>
                </a:lnTo>
                <a:lnTo>
                  <a:pt x="314" y="2"/>
                </a:lnTo>
                <a:lnTo>
                  <a:pt x="304" y="0"/>
                </a:lnTo>
                <a:lnTo>
                  <a:pt x="290" y="0"/>
                </a:lnTo>
                <a:lnTo>
                  <a:pt x="276" y="2"/>
                </a:lnTo>
                <a:lnTo>
                  <a:pt x="242" y="10"/>
                </a:lnTo>
                <a:lnTo>
                  <a:pt x="206" y="20"/>
                </a:lnTo>
                <a:lnTo>
                  <a:pt x="172" y="34"/>
                </a:lnTo>
                <a:lnTo>
                  <a:pt x="144" y="46"/>
                </a:lnTo>
                <a:lnTo>
                  <a:pt x="124" y="56"/>
                </a:lnTo>
                <a:lnTo>
                  <a:pt x="122" y="5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387975" y="1971675"/>
            <a:ext cx="1022350" cy="1181100"/>
          </a:xfrm>
          <a:custGeom>
            <a:avLst/>
            <a:gdLst>
              <a:gd name="T0" fmla="*/ 164 w 644"/>
              <a:gd name="T1" fmla="*/ 314 h 744"/>
              <a:gd name="T2" fmla="*/ 156 w 644"/>
              <a:gd name="T3" fmla="*/ 352 h 744"/>
              <a:gd name="T4" fmla="*/ 100 w 644"/>
              <a:gd name="T5" fmla="*/ 328 h 744"/>
              <a:gd name="T6" fmla="*/ 56 w 644"/>
              <a:gd name="T7" fmla="*/ 330 h 744"/>
              <a:gd name="T8" fmla="*/ 6 w 644"/>
              <a:gd name="T9" fmla="*/ 396 h 744"/>
              <a:gd name="T10" fmla="*/ 2 w 644"/>
              <a:gd name="T11" fmla="*/ 432 h 744"/>
              <a:gd name="T12" fmla="*/ 28 w 644"/>
              <a:gd name="T13" fmla="*/ 452 h 744"/>
              <a:gd name="T14" fmla="*/ 78 w 644"/>
              <a:gd name="T15" fmla="*/ 446 h 744"/>
              <a:gd name="T16" fmla="*/ 124 w 644"/>
              <a:gd name="T17" fmla="*/ 454 h 744"/>
              <a:gd name="T18" fmla="*/ 146 w 644"/>
              <a:gd name="T19" fmla="*/ 552 h 744"/>
              <a:gd name="T20" fmla="*/ 176 w 644"/>
              <a:gd name="T21" fmla="*/ 598 h 744"/>
              <a:gd name="T22" fmla="*/ 252 w 644"/>
              <a:gd name="T23" fmla="*/ 600 h 744"/>
              <a:gd name="T24" fmla="*/ 338 w 644"/>
              <a:gd name="T25" fmla="*/ 580 h 744"/>
              <a:gd name="T26" fmla="*/ 354 w 644"/>
              <a:gd name="T27" fmla="*/ 584 h 744"/>
              <a:gd name="T28" fmla="*/ 374 w 644"/>
              <a:gd name="T29" fmla="*/ 606 h 744"/>
              <a:gd name="T30" fmla="*/ 350 w 644"/>
              <a:gd name="T31" fmla="*/ 646 h 744"/>
              <a:gd name="T32" fmla="*/ 344 w 644"/>
              <a:gd name="T33" fmla="*/ 666 h 744"/>
              <a:gd name="T34" fmla="*/ 370 w 644"/>
              <a:gd name="T35" fmla="*/ 714 h 744"/>
              <a:gd name="T36" fmla="*/ 404 w 644"/>
              <a:gd name="T37" fmla="*/ 740 h 744"/>
              <a:gd name="T38" fmla="*/ 446 w 644"/>
              <a:gd name="T39" fmla="*/ 738 h 744"/>
              <a:gd name="T40" fmla="*/ 468 w 644"/>
              <a:gd name="T41" fmla="*/ 710 h 744"/>
              <a:gd name="T42" fmla="*/ 480 w 644"/>
              <a:gd name="T43" fmla="*/ 654 h 744"/>
              <a:gd name="T44" fmla="*/ 470 w 644"/>
              <a:gd name="T45" fmla="*/ 606 h 744"/>
              <a:gd name="T46" fmla="*/ 490 w 644"/>
              <a:gd name="T47" fmla="*/ 582 h 744"/>
              <a:gd name="T48" fmla="*/ 552 w 644"/>
              <a:gd name="T49" fmla="*/ 562 h 744"/>
              <a:gd name="T50" fmla="*/ 602 w 644"/>
              <a:gd name="T51" fmla="*/ 574 h 744"/>
              <a:gd name="T52" fmla="*/ 618 w 644"/>
              <a:gd name="T53" fmla="*/ 500 h 744"/>
              <a:gd name="T54" fmla="*/ 612 w 644"/>
              <a:gd name="T55" fmla="*/ 486 h 744"/>
              <a:gd name="T56" fmla="*/ 534 w 644"/>
              <a:gd name="T57" fmla="*/ 462 h 744"/>
              <a:gd name="T58" fmla="*/ 498 w 644"/>
              <a:gd name="T59" fmla="*/ 430 h 744"/>
              <a:gd name="T60" fmla="*/ 490 w 644"/>
              <a:gd name="T61" fmla="*/ 386 h 744"/>
              <a:gd name="T62" fmla="*/ 516 w 644"/>
              <a:gd name="T63" fmla="*/ 332 h 744"/>
              <a:gd name="T64" fmla="*/ 564 w 644"/>
              <a:gd name="T65" fmla="*/ 328 h 744"/>
              <a:gd name="T66" fmla="*/ 622 w 644"/>
              <a:gd name="T67" fmla="*/ 372 h 744"/>
              <a:gd name="T68" fmla="*/ 644 w 644"/>
              <a:gd name="T69" fmla="*/ 392 h 744"/>
              <a:gd name="T70" fmla="*/ 626 w 644"/>
              <a:gd name="T71" fmla="*/ 154 h 744"/>
              <a:gd name="T72" fmla="*/ 584 w 644"/>
              <a:gd name="T73" fmla="*/ 156 h 744"/>
              <a:gd name="T74" fmla="*/ 450 w 644"/>
              <a:gd name="T75" fmla="*/ 162 h 744"/>
              <a:gd name="T76" fmla="*/ 440 w 644"/>
              <a:gd name="T77" fmla="*/ 150 h 744"/>
              <a:gd name="T78" fmla="*/ 480 w 644"/>
              <a:gd name="T79" fmla="*/ 90 h 744"/>
              <a:gd name="T80" fmla="*/ 494 w 644"/>
              <a:gd name="T81" fmla="*/ 36 h 744"/>
              <a:gd name="T82" fmla="*/ 474 w 644"/>
              <a:gd name="T83" fmla="*/ 10 h 744"/>
              <a:gd name="T84" fmla="*/ 426 w 644"/>
              <a:gd name="T85" fmla="*/ 2 h 744"/>
              <a:gd name="T86" fmla="*/ 362 w 644"/>
              <a:gd name="T87" fmla="*/ 20 h 744"/>
              <a:gd name="T88" fmla="*/ 344 w 644"/>
              <a:gd name="T89" fmla="*/ 46 h 744"/>
              <a:gd name="T90" fmla="*/ 362 w 644"/>
              <a:gd name="T91" fmla="*/ 84 h 744"/>
              <a:gd name="T92" fmla="*/ 374 w 644"/>
              <a:gd name="T93" fmla="*/ 144 h 744"/>
              <a:gd name="T94" fmla="*/ 362 w 644"/>
              <a:gd name="T95" fmla="*/ 162 h 744"/>
              <a:gd name="T96" fmla="*/ 310 w 644"/>
              <a:gd name="T97" fmla="*/ 158 h 744"/>
              <a:gd name="T98" fmla="*/ 202 w 644"/>
              <a:gd name="T99" fmla="*/ 138 h 7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44" h="744">
                <a:moveTo>
                  <a:pt x="158" y="142"/>
                </a:moveTo>
                <a:lnTo>
                  <a:pt x="158" y="142"/>
                </a:lnTo>
                <a:lnTo>
                  <a:pt x="164" y="262"/>
                </a:lnTo>
                <a:lnTo>
                  <a:pt x="164" y="314"/>
                </a:lnTo>
                <a:lnTo>
                  <a:pt x="164" y="338"/>
                </a:lnTo>
                <a:lnTo>
                  <a:pt x="162" y="358"/>
                </a:lnTo>
                <a:lnTo>
                  <a:pt x="162" y="358"/>
                </a:lnTo>
                <a:lnTo>
                  <a:pt x="156" y="352"/>
                </a:lnTo>
                <a:lnTo>
                  <a:pt x="144" y="344"/>
                </a:lnTo>
                <a:lnTo>
                  <a:pt x="132" y="338"/>
                </a:lnTo>
                <a:lnTo>
                  <a:pt x="116" y="332"/>
                </a:lnTo>
                <a:lnTo>
                  <a:pt x="100" y="328"/>
                </a:lnTo>
                <a:lnTo>
                  <a:pt x="84" y="326"/>
                </a:lnTo>
                <a:lnTo>
                  <a:pt x="68" y="326"/>
                </a:lnTo>
                <a:lnTo>
                  <a:pt x="56" y="330"/>
                </a:lnTo>
                <a:lnTo>
                  <a:pt x="56" y="330"/>
                </a:lnTo>
                <a:lnTo>
                  <a:pt x="42" y="340"/>
                </a:lnTo>
                <a:lnTo>
                  <a:pt x="26" y="356"/>
                </a:lnTo>
                <a:lnTo>
                  <a:pt x="14" y="376"/>
                </a:lnTo>
                <a:lnTo>
                  <a:pt x="6" y="396"/>
                </a:lnTo>
                <a:lnTo>
                  <a:pt x="2" y="404"/>
                </a:lnTo>
                <a:lnTo>
                  <a:pt x="0" y="414"/>
                </a:lnTo>
                <a:lnTo>
                  <a:pt x="0" y="424"/>
                </a:lnTo>
                <a:lnTo>
                  <a:pt x="2" y="432"/>
                </a:lnTo>
                <a:lnTo>
                  <a:pt x="6" y="438"/>
                </a:lnTo>
                <a:lnTo>
                  <a:pt x="10" y="444"/>
                </a:lnTo>
                <a:lnTo>
                  <a:pt x="18" y="450"/>
                </a:lnTo>
                <a:lnTo>
                  <a:pt x="28" y="452"/>
                </a:lnTo>
                <a:lnTo>
                  <a:pt x="28" y="452"/>
                </a:lnTo>
                <a:lnTo>
                  <a:pt x="40" y="452"/>
                </a:lnTo>
                <a:lnTo>
                  <a:pt x="52" y="452"/>
                </a:lnTo>
                <a:lnTo>
                  <a:pt x="78" y="446"/>
                </a:lnTo>
                <a:lnTo>
                  <a:pt x="102" y="438"/>
                </a:lnTo>
                <a:lnTo>
                  <a:pt x="124" y="432"/>
                </a:lnTo>
                <a:lnTo>
                  <a:pt x="124" y="432"/>
                </a:lnTo>
                <a:lnTo>
                  <a:pt x="124" y="454"/>
                </a:lnTo>
                <a:lnTo>
                  <a:pt x="124" y="476"/>
                </a:lnTo>
                <a:lnTo>
                  <a:pt x="128" y="496"/>
                </a:lnTo>
                <a:lnTo>
                  <a:pt x="134" y="514"/>
                </a:lnTo>
                <a:lnTo>
                  <a:pt x="146" y="552"/>
                </a:lnTo>
                <a:lnTo>
                  <a:pt x="160" y="592"/>
                </a:lnTo>
                <a:lnTo>
                  <a:pt x="162" y="592"/>
                </a:lnTo>
                <a:lnTo>
                  <a:pt x="162" y="592"/>
                </a:lnTo>
                <a:lnTo>
                  <a:pt x="176" y="598"/>
                </a:lnTo>
                <a:lnTo>
                  <a:pt x="190" y="602"/>
                </a:lnTo>
                <a:lnTo>
                  <a:pt x="206" y="604"/>
                </a:lnTo>
                <a:lnTo>
                  <a:pt x="220" y="604"/>
                </a:lnTo>
                <a:lnTo>
                  <a:pt x="252" y="600"/>
                </a:lnTo>
                <a:lnTo>
                  <a:pt x="280" y="592"/>
                </a:lnTo>
                <a:lnTo>
                  <a:pt x="306" y="586"/>
                </a:lnTo>
                <a:lnTo>
                  <a:pt x="330" y="580"/>
                </a:lnTo>
                <a:lnTo>
                  <a:pt x="338" y="580"/>
                </a:lnTo>
                <a:lnTo>
                  <a:pt x="346" y="580"/>
                </a:lnTo>
                <a:lnTo>
                  <a:pt x="350" y="582"/>
                </a:lnTo>
                <a:lnTo>
                  <a:pt x="354" y="584"/>
                </a:lnTo>
                <a:lnTo>
                  <a:pt x="354" y="584"/>
                </a:lnTo>
                <a:lnTo>
                  <a:pt x="360" y="592"/>
                </a:lnTo>
                <a:lnTo>
                  <a:pt x="364" y="598"/>
                </a:lnTo>
                <a:lnTo>
                  <a:pt x="370" y="602"/>
                </a:lnTo>
                <a:lnTo>
                  <a:pt x="374" y="606"/>
                </a:lnTo>
                <a:lnTo>
                  <a:pt x="374" y="612"/>
                </a:lnTo>
                <a:lnTo>
                  <a:pt x="372" y="620"/>
                </a:lnTo>
                <a:lnTo>
                  <a:pt x="364" y="632"/>
                </a:lnTo>
                <a:lnTo>
                  <a:pt x="350" y="646"/>
                </a:lnTo>
                <a:lnTo>
                  <a:pt x="350" y="646"/>
                </a:lnTo>
                <a:lnTo>
                  <a:pt x="346" y="652"/>
                </a:lnTo>
                <a:lnTo>
                  <a:pt x="344" y="658"/>
                </a:lnTo>
                <a:lnTo>
                  <a:pt x="344" y="666"/>
                </a:lnTo>
                <a:lnTo>
                  <a:pt x="346" y="676"/>
                </a:lnTo>
                <a:lnTo>
                  <a:pt x="350" y="688"/>
                </a:lnTo>
                <a:lnTo>
                  <a:pt x="358" y="700"/>
                </a:lnTo>
                <a:lnTo>
                  <a:pt x="370" y="714"/>
                </a:lnTo>
                <a:lnTo>
                  <a:pt x="388" y="730"/>
                </a:lnTo>
                <a:lnTo>
                  <a:pt x="388" y="730"/>
                </a:lnTo>
                <a:lnTo>
                  <a:pt x="394" y="734"/>
                </a:lnTo>
                <a:lnTo>
                  <a:pt x="404" y="740"/>
                </a:lnTo>
                <a:lnTo>
                  <a:pt x="416" y="742"/>
                </a:lnTo>
                <a:lnTo>
                  <a:pt x="428" y="744"/>
                </a:lnTo>
                <a:lnTo>
                  <a:pt x="440" y="742"/>
                </a:lnTo>
                <a:lnTo>
                  <a:pt x="446" y="738"/>
                </a:lnTo>
                <a:lnTo>
                  <a:pt x="452" y="734"/>
                </a:lnTo>
                <a:lnTo>
                  <a:pt x="458" y="728"/>
                </a:lnTo>
                <a:lnTo>
                  <a:pt x="464" y="720"/>
                </a:lnTo>
                <a:lnTo>
                  <a:pt x="468" y="710"/>
                </a:lnTo>
                <a:lnTo>
                  <a:pt x="472" y="698"/>
                </a:lnTo>
                <a:lnTo>
                  <a:pt x="472" y="698"/>
                </a:lnTo>
                <a:lnTo>
                  <a:pt x="478" y="674"/>
                </a:lnTo>
                <a:lnTo>
                  <a:pt x="480" y="654"/>
                </a:lnTo>
                <a:lnTo>
                  <a:pt x="478" y="638"/>
                </a:lnTo>
                <a:lnTo>
                  <a:pt x="476" y="624"/>
                </a:lnTo>
                <a:lnTo>
                  <a:pt x="474" y="614"/>
                </a:lnTo>
                <a:lnTo>
                  <a:pt x="470" y="606"/>
                </a:lnTo>
                <a:lnTo>
                  <a:pt x="466" y="600"/>
                </a:lnTo>
                <a:lnTo>
                  <a:pt x="466" y="600"/>
                </a:lnTo>
                <a:lnTo>
                  <a:pt x="478" y="590"/>
                </a:lnTo>
                <a:lnTo>
                  <a:pt x="490" y="582"/>
                </a:lnTo>
                <a:lnTo>
                  <a:pt x="508" y="572"/>
                </a:lnTo>
                <a:lnTo>
                  <a:pt x="528" y="566"/>
                </a:lnTo>
                <a:lnTo>
                  <a:pt x="540" y="562"/>
                </a:lnTo>
                <a:lnTo>
                  <a:pt x="552" y="562"/>
                </a:lnTo>
                <a:lnTo>
                  <a:pt x="564" y="562"/>
                </a:lnTo>
                <a:lnTo>
                  <a:pt x="576" y="564"/>
                </a:lnTo>
                <a:lnTo>
                  <a:pt x="590" y="568"/>
                </a:lnTo>
                <a:lnTo>
                  <a:pt x="602" y="574"/>
                </a:lnTo>
                <a:lnTo>
                  <a:pt x="602" y="574"/>
                </a:lnTo>
                <a:lnTo>
                  <a:pt x="612" y="538"/>
                </a:lnTo>
                <a:lnTo>
                  <a:pt x="618" y="510"/>
                </a:lnTo>
                <a:lnTo>
                  <a:pt x="618" y="500"/>
                </a:lnTo>
                <a:lnTo>
                  <a:pt x="618" y="492"/>
                </a:lnTo>
                <a:lnTo>
                  <a:pt x="616" y="486"/>
                </a:lnTo>
                <a:lnTo>
                  <a:pt x="612" y="486"/>
                </a:lnTo>
                <a:lnTo>
                  <a:pt x="612" y="486"/>
                </a:lnTo>
                <a:lnTo>
                  <a:pt x="598" y="484"/>
                </a:lnTo>
                <a:lnTo>
                  <a:pt x="578" y="480"/>
                </a:lnTo>
                <a:lnTo>
                  <a:pt x="556" y="474"/>
                </a:lnTo>
                <a:lnTo>
                  <a:pt x="534" y="462"/>
                </a:lnTo>
                <a:lnTo>
                  <a:pt x="524" y="456"/>
                </a:lnTo>
                <a:lnTo>
                  <a:pt x="514" y="448"/>
                </a:lnTo>
                <a:lnTo>
                  <a:pt x="506" y="440"/>
                </a:lnTo>
                <a:lnTo>
                  <a:pt x="498" y="430"/>
                </a:lnTo>
                <a:lnTo>
                  <a:pt x="492" y="420"/>
                </a:lnTo>
                <a:lnTo>
                  <a:pt x="490" y="410"/>
                </a:lnTo>
                <a:lnTo>
                  <a:pt x="488" y="398"/>
                </a:lnTo>
                <a:lnTo>
                  <a:pt x="490" y="386"/>
                </a:lnTo>
                <a:lnTo>
                  <a:pt x="490" y="386"/>
                </a:lnTo>
                <a:lnTo>
                  <a:pt x="498" y="362"/>
                </a:lnTo>
                <a:lnTo>
                  <a:pt x="506" y="344"/>
                </a:lnTo>
                <a:lnTo>
                  <a:pt x="516" y="332"/>
                </a:lnTo>
                <a:lnTo>
                  <a:pt x="528" y="324"/>
                </a:lnTo>
                <a:lnTo>
                  <a:pt x="540" y="322"/>
                </a:lnTo>
                <a:lnTo>
                  <a:pt x="552" y="322"/>
                </a:lnTo>
                <a:lnTo>
                  <a:pt x="564" y="328"/>
                </a:lnTo>
                <a:lnTo>
                  <a:pt x="578" y="334"/>
                </a:lnTo>
                <a:lnTo>
                  <a:pt x="590" y="342"/>
                </a:lnTo>
                <a:lnTo>
                  <a:pt x="602" y="352"/>
                </a:lnTo>
                <a:lnTo>
                  <a:pt x="622" y="372"/>
                </a:lnTo>
                <a:lnTo>
                  <a:pt x="636" y="386"/>
                </a:lnTo>
                <a:lnTo>
                  <a:pt x="642" y="390"/>
                </a:lnTo>
                <a:lnTo>
                  <a:pt x="644" y="392"/>
                </a:lnTo>
                <a:lnTo>
                  <a:pt x="644" y="392"/>
                </a:lnTo>
                <a:lnTo>
                  <a:pt x="644" y="336"/>
                </a:lnTo>
                <a:lnTo>
                  <a:pt x="640" y="276"/>
                </a:lnTo>
                <a:lnTo>
                  <a:pt x="634" y="214"/>
                </a:lnTo>
                <a:lnTo>
                  <a:pt x="626" y="154"/>
                </a:lnTo>
                <a:lnTo>
                  <a:pt x="626" y="154"/>
                </a:lnTo>
                <a:lnTo>
                  <a:pt x="602" y="154"/>
                </a:lnTo>
                <a:lnTo>
                  <a:pt x="602" y="154"/>
                </a:lnTo>
                <a:lnTo>
                  <a:pt x="584" y="156"/>
                </a:lnTo>
                <a:lnTo>
                  <a:pt x="542" y="162"/>
                </a:lnTo>
                <a:lnTo>
                  <a:pt x="492" y="164"/>
                </a:lnTo>
                <a:lnTo>
                  <a:pt x="468" y="164"/>
                </a:lnTo>
                <a:lnTo>
                  <a:pt x="450" y="162"/>
                </a:lnTo>
                <a:lnTo>
                  <a:pt x="450" y="162"/>
                </a:lnTo>
                <a:lnTo>
                  <a:pt x="444" y="158"/>
                </a:lnTo>
                <a:lnTo>
                  <a:pt x="440" y="154"/>
                </a:lnTo>
                <a:lnTo>
                  <a:pt x="440" y="150"/>
                </a:lnTo>
                <a:lnTo>
                  <a:pt x="442" y="144"/>
                </a:lnTo>
                <a:lnTo>
                  <a:pt x="452" y="128"/>
                </a:lnTo>
                <a:lnTo>
                  <a:pt x="466" y="110"/>
                </a:lnTo>
                <a:lnTo>
                  <a:pt x="480" y="90"/>
                </a:lnTo>
                <a:lnTo>
                  <a:pt x="490" y="68"/>
                </a:lnTo>
                <a:lnTo>
                  <a:pt x="494" y="58"/>
                </a:lnTo>
                <a:lnTo>
                  <a:pt x="494" y="46"/>
                </a:lnTo>
                <a:lnTo>
                  <a:pt x="494" y="36"/>
                </a:lnTo>
                <a:lnTo>
                  <a:pt x="490" y="26"/>
                </a:lnTo>
                <a:lnTo>
                  <a:pt x="490" y="26"/>
                </a:lnTo>
                <a:lnTo>
                  <a:pt x="484" y="16"/>
                </a:lnTo>
                <a:lnTo>
                  <a:pt x="474" y="10"/>
                </a:lnTo>
                <a:lnTo>
                  <a:pt x="464" y="6"/>
                </a:lnTo>
                <a:lnTo>
                  <a:pt x="452" y="2"/>
                </a:lnTo>
                <a:lnTo>
                  <a:pt x="438" y="0"/>
                </a:lnTo>
                <a:lnTo>
                  <a:pt x="426" y="2"/>
                </a:lnTo>
                <a:lnTo>
                  <a:pt x="412" y="2"/>
                </a:lnTo>
                <a:lnTo>
                  <a:pt x="398" y="6"/>
                </a:lnTo>
                <a:lnTo>
                  <a:pt x="374" y="14"/>
                </a:lnTo>
                <a:lnTo>
                  <a:pt x="362" y="20"/>
                </a:lnTo>
                <a:lnTo>
                  <a:pt x="354" y="26"/>
                </a:lnTo>
                <a:lnTo>
                  <a:pt x="348" y="32"/>
                </a:lnTo>
                <a:lnTo>
                  <a:pt x="344" y="38"/>
                </a:lnTo>
                <a:lnTo>
                  <a:pt x="344" y="46"/>
                </a:lnTo>
                <a:lnTo>
                  <a:pt x="346" y="52"/>
                </a:lnTo>
                <a:lnTo>
                  <a:pt x="346" y="52"/>
                </a:lnTo>
                <a:lnTo>
                  <a:pt x="354" y="68"/>
                </a:lnTo>
                <a:lnTo>
                  <a:pt x="362" y="84"/>
                </a:lnTo>
                <a:lnTo>
                  <a:pt x="368" y="100"/>
                </a:lnTo>
                <a:lnTo>
                  <a:pt x="372" y="116"/>
                </a:lnTo>
                <a:lnTo>
                  <a:pt x="374" y="130"/>
                </a:lnTo>
                <a:lnTo>
                  <a:pt x="374" y="144"/>
                </a:lnTo>
                <a:lnTo>
                  <a:pt x="370" y="154"/>
                </a:lnTo>
                <a:lnTo>
                  <a:pt x="366" y="158"/>
                </a:lnTo>
                <a:lnTo>
                  <a:pt x="362" y="162"/>
                </a:lnTo>
                <a:lnTo>
                  <a:pt x="362" y="162"/>
                </a:lnTo>
                <a:lnTo>
                  <a:pt x="356" y="164"/>
                </a:lnTo>
                <a:lnTo>
                  <a:pt x="350" y="164"/>
                </a:lnTo>
                <a:lnTo>
                  <a:pt x="332" y="162"/>
                </a:lnTo>
                <a:lnTo>
                  <a:pt x="310" y="158"/>
                </a:lnTo>
                <a:lnTo>
                  <a:pt x="286" y="154"/>
                </a:lnTo>
                <a:lnTo>
                  <a:pt x="238" y="142"/>
                </a:lnTo>
                <a:lnTo>
                  <a:pt x="218" y="138"/>
                </a:lnTo>
                <a:lnTo>
                  <a:pt x="202" y="138"/>
                </a:lnTo>
                <a:lnTo>
                  <a:pt x="158" y="14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057650" y="869950"/>
            <a:ext cx="958850" cy="746125"/>
          </a:xfrm>
          <a:custGeom>
            <a:avLst/>
            <a:gdLst>
              <a:gd name="T0" fmla="*/ 136 w 604"/>
              <a:gd name="T1" fmla="*/ 0 h 470"/>
              <a:gd name="T2" fmla="*/ 150 w 604"/>
              <a:gd name="T3" fmla="*/ 48 h 470"/>
              <a:gd name="T4" fmla="*/ 154 w 604"/>
              <a:gd name="T5" fmla="*/ 102 h 470"/>
              <a:gd name="T6" fmla="*/ 148 w 604"/>
              <a:gd name="T7" fmla="*/ 156 h 470"/>
              <a:gd name="T8" fmla="*/ 138 w 604"/>
              <a:gd name="T9" fmla="*/ 164 h 470"/>
              <a:gd name="T10" fmla="*/ 104 w 604"/>
              <a:gd name="T11" fmla="*/ 152 h 470"/>
              <a:gd name="T12" fmla="*/ 84 w 604"/>
              <a:gd name="T13" fmla="*/ 146 h 470"/>
              <a:gd name="T14" fmla="*/ 50 w 604"/>
              <a:gd name="T15" fmla="*/ 154 h 470"/>
              <a:gd name="T16" fmla="*/ 20 w 604"/>
              <a:gd name="T17" fmla="*/ 178 h 470"/>
              <a:gd name="T18" fmla="*/ 0 w 604"/>
              <a:gd name="T19" fmla="*/ 210 h 470"/>
              <a:gd name="T20" fmla="*/ 4 w 604"/>
              <a:gd name="T21" fmla="*/ 248 h 470"/>
              <a:gd name="T22" fmla="*/ 24 w 604"/>
              <a:gd name="T23" fmla="*/ 272 h 470"/>
              <a:gd name="T24" fmla="*/ 64 w 604"/>
              <a:gd name="T25" fmla="*/ 288 h 470"/>
              <a:gd name="T26" fmla="*/ 100 w 604"/>
              <a:gd name="T27" fmla="*/ 276 h 470"/>
              <a:gd name="T28" fmla="*/ 156 w 604"/>
              <a:gd name="T29" fmla="*/ 232 h 470"/>
              <a:gd name="T30" fmla="*/ 172 w 604"/>
              <a:gd name="T31" fmla="*/ 232 h 470"/>
              <a:gd name="T32" fmla="*/ 178 w 604"/>
              <a:gd name="T33" fmla="*/ 246 h 470"/>
              <a:gd name="T34" fmla="*/ 170 w 604"/>
              <a:gd name="T35" fmla="*/ 300 h 470"/>
              <a:gd name="T36" fmla="*/ 114 w 604"/>
              <a:gd name="T37" fmla="*/ 442 h 470"/>
              <a:gd name="T38" fmla="*/ 198 w 604"/>
              <a:gd name="T39" fmla="*/ 466 h 470"/>
              <a:gd name="T40" fmla="*/ 244 w 604"/>
              <a:gd name="T41" fmla="*/ 468 h 470"/>
              <a:gd name="T42" fmla="*/ 264 w 604"/>
              <a:gd name="T43" fmla="*/ 458 h 470"/>
              <a:gd name="T44" fmla="*/ 270 w 604"/>
              <a:gd name="T45" fmla="*/ 434 h 470"/>
              <a:gd name="T46" fmla="*/ 252 w 604"/>
              <a:gd name="T47" fmla="*/ 390 h 470"/>
              <a:gd name="T48" fmla="*/ 238 w 604"/>
              <a:gd name="T49" fmla="*/ 344 h 470"/>
              <a:gd name="T50" fmla="*/ 252 w 604"/>
              <a:gd name="T51" fmla="*/ 316 h 470"/>
              <a:gd name="T52" fmla="*/ 278 w 604"/>
              <a:gd name="T53" fmla="*/ 300 h 470"/>
              <a:gd name="T54" fmla="*/ 322 w 604"/>
              <a:gd name="T55" fmla="*/ 296 h 470"/>
              <a:gd name="T56" fmla="*/ 364 w 604"/>
              <a:gd name="T57" fmla="*/ 308 h 470"/>
              <a:gd name="T58" fmla="*/ 392 w 604"/>
              <a:gd name="T59" fmla="*/ 330 h 470"/>
              <a:gd name="T60" fmla="*/ 404 w 604"/>
              <a:gd name="T61" fmla="*/ 356 h 470"/>
              <a:gd name="T62" fmla="*/ 392 w 604"/>
              <a:gd name="T63" fmla="*/ 382 h 470"/>
              <a:gd name="T64" fmla="*/ 376 w 604"/>
              <a:gd name="T65" fmla="*/ 400 h 470"/>
              <a:gd name="T66" fmla="*/ 372 w 604"/>
              <a:gd name="T67" fmla="*/ 422 h 470"/>
              <a:gd name="T68" fmla="*/ 384 w 604"/>
              <a:gd name="T69" fmla="*/ 440 h 470"/>
              <a:gd name="T70" fmla="*/ 416 w 604"/>
              <a:gd name="T71" fmla="*/ 446 h 470"/>
              <a:gd name="T72" fmla="*/ 526 w 604"/>
              <a:gd name="T73" fmla="*/ 420 h 470"/>
              <a:gd name="T74" fmla="*/ 596 w 604"/>
              <a:gd name="T75" fmla="*/ 380 h 470"/>
              <a:gd name="T76" fmla="*/ 602 w 604"/>
              <a:gd name="T77" fmla="*/ 316 h 470"/>
              <a:gd name="T78" fmla="*/ 576 w 604"/>
              <a:gd name="T79" fmla="*/ 276 h 470"/>
              <a:gd name="T80" fmla="*/ 552 w 604"/>
              <a:gd name="T81" fmla="*/ 264 h 470"/>
              <a:gd name="T82" fmla="*/ 532 w 604"/>
              <a:gd name="T83" fmla="*/ 262 h 470"/>
              <a:gd name="T84" fmla="*/ 478 w 604"/>
              <a:gd name="T85" fmla="*/ 282 h 470"/>
              <a:gd name="T86" fmla="*/ 454 w 604"/>
              <a:gd name="T87" fmla="*/ 284 h 470"/>
              <a:gd name="T88" fmla="*/ 430 w 604"/>
              <a:gd name="T89" fmla="*/ 268 h 470"/>
              <a:gd name="T90" fmla="*/ 416 w 604"/>
              <a:gd name="T91" fmla="*/ 240 h 470"/>
              <a:gd name="T92" fmla="*/ 410 w 604"/>
              <a:gd name="T93" fmla="*/ 198 h 470"/>
              <a:gd name="T94" fmla="*/ 426 w 604"/>
              <a:gd name="T95" fmla="*/ 176 h 470"/>
              <a:gd name="T96" fmla="*/ 474 w 604"/>
              <a:gd name="T97" fmla="*/ 166 h 470"/>
              <a:gd name="T98" fmla="*/ 560 w 604"/>
              <a:gd name="T99" fmla="*/ 168 h 470"/>
              <a:gd name="T100" fmla="*/ 582 w 604"/>
              <a:gd name="T101" fmla="*/ 158 h 470"/>
              <a:gd name="T102" fmla="*/ 592 w 604"/>
              <a:gd name="T103" fmla="*/ 130 h 470"/>
              <a:gd name="T104" fmla="*/ 586 w 604"/>
              <a:gd name="T105" fmla="*/ 5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04" h="470">
                <a:moveTo>
                  <a:pt x="576" y="0"/>
                </a:moveTo>
                <a:lnTo>
                  <a:pt x="136" y="0"/>
                </a:lnTo>
                <a:lnTo>
                  <a:pt x="136" y="0"/>
                </a:lnTo>
                <a:lnTo>
                  <a:pt x="142" y="12"/>
                </a:lnTo>
                <a:lnTo>
                  <a:pt x="146" y="28"/>
                </a:lnTo>
                <a:lnTo>
                  <a:pt x="150" y="48"/>
                </a:lnTo>
                <a:lnTo>
                  <a:pt x="152" y="72"/>
                </a:lnTo>
                <a:lnTo>
                  <a:pt x="152" y="72"/>
                </a:lnTo>
                <a:lnTo>
                  <a:pt x="154" y="102"/>
                </a:lnTo>
                <a:lnTo>
                  <a:pt x="154" y="124"/>
                </a:lnTo>
                <a:lnTo>
                  <a:pt x="152" y="144"/>
                </a:lnTo>
                <a:lnTo>
                  <a:pt x="148" y="156"/>
                </a:lnTo>
                <a:lnTo>
                  <a:pt x="146" y="160"/>
                </a:lnTo>
                <a:lnTo>
                  <a:pt x="142" y="162"/>
                </a:lnTo>
                <a:lnTo>
                  <a:pt x="138" y="164"/>
                </a:lnTo>
                <a:lnTo>
                  <a:pt x="132" y="164"/>
                </a:lnTo>
                <a:lnTo>
                  <a:pt x="120" y="160"/>
                </a:lnTo>
                <a:lnTo>
                  <a:pt x="104" y="152"/>
                </a:lnTo>
                <a:lnTo>
                  <a:pt x="104" y="152"/>
                </a:lnTo>
                <a:lnTo>
                  <a:pt x="94" y="148"/>
                </a:lnTo>
                <a:lnTo>
                  <a:pt x="84" y="146"/>
                </a:lnTo>
                <a:lnTo>
                  <a:pt x="72" y="146"/>
                </a:lnTo>
                <a:lnTo>
                  <a:pt x="62" y="150"/>
                </a:lnTo>
                <a:lnTo>
                  <a:pt x="50" y="154"/>
                </a:lnTo>
                <a:lnTo>
                  <a:pt x="38" y="160"/>
                </a:lnTo>
                <a:lnTo>
                  <a:pt x="28" y="168"/>
                </a:lnTo>
                <a:lnTo>
                  <a:pt x="20" y="178"/>
                </a:lnTo>
                <a:lnTo>
                  <a:pt x="12" y="188"/>
                </a:lnTo>
                <a:lnTo>
                  <a:pt x="6" y="198"/>
                </a:lnTo>
                <a:lnTo>
                  <a:pt x="0" y="210"/>
                </a:lnTo>
                <a:lnTo>
                  <a:pt x="0" y="222"/>
                </a:lnTo>
                <a:lnTo>
                  <a:pt x="0" y="236"/>
                </a:lnTo>
                <a:lnTo>
                  <a:pt x="4" y="248"/>
                </a:lnTo>
                <a:lnTo>
                  <a:pt x="12" y="260"/>
                </a:lnTo>
                <a:lnTo>
                  <a:pt x="24" y="272"/>
                </a:lnTo>
                <a:lnTo>
                  <a:pt x="24" y="272"/>
                </a:lnTo>
                <a:lnTo>
                  <a:pt x="38" y="282"/>
                </a:lnTo>
                <a:lnTo>
                  <a:pt x="50" y="286"/>
                </a:lnTo>
                <a:lnTo>
                  <a:pt x="64" y="288"/>
                </a:lnTo>
                <a:lnTo>
                  <a:pt x="76" y="286"/>
                </a:lnTo>
                <a:lnTo>
                  <a:pt x="88" y="282"/>
                </a:lnTo>
                <a:lnTo>
                  <a:pt x="100" y="276"/>
                </a:lnTo>
                <a:lnTo>
                  <a:pt x="122" y="260"/>
                </a:lnTo>
                <a:lnTo>
                  <a:pt x="140" y="244"/>
                </a:lnTo>
                <a:lnTo>
                  <a:pt x="156" y="232"/>
                </a:lnTo>
                <a:lnTo>
                  <a:pt x="162" y="228"/>
                </a:lnTo>
                <a:lnTo>
                  <a:pt x="168" y="228"/>
                </a:lnTo>
                <a:lnTo>
                  <a:pt x="172" y="232"/>
                </a:lnTo>
                <a:lnTo>
                  <a:pt x="176" y="240"/>
                </a:lnTo>
                <a:lnTo>
                  <a:pt x="176" y="240"/>
                </a:lnTo>
                <a:lnTo>
                  <a:pt x="178" y="246"/>
                </a:lnTo>
                <a:lnTo>
                  <a:pt x="178" y="256"/>
                </a:lnTo>
                <a:lnTo>
                  <a:pt x="176" y="276"/>
                </a:lnTo>
                <a:lnTo>
                  <a:pt x="170" y="300"/>
                </a:lnTo>
                <a:lnTo>
                  <a:pt x="162" y="326"/>
                </a:lnTo>
                <a:lnTo>
                  <a:pt x="140" y="384"/>
                </a:lnTo>
                <a:lnTo>
                  <a:pt x="114" y="442"/>
                </a:lnTo>
                <a:lnTo>
                  <a:pt x="114" y="442"/>
                </a:lnTo>
                <a:lnTo>
                  <a:pt x="158" y="456"/>
                </a:lnTo>
                <a:lnTo>
                  <a:pt x="198" y="466"/>
                </a:lnTo>
                <a:lnTo>
                  <a:pt x="216" y="468"/>
                </a:lnTo>
                <a:lnTo>
                  <a:pt x="232" y="470"/>
                </a:lnTo>
                <a:lnTo>
                  <a:pt x="244" y="468"/>
                </a:lnTo>
                <a:lnTo>
                  <a:pt x="256" y="466"/>
                </a:lnTo>
                <a:lnTo>
                  <a:pt x="256" y="466"/>
                </a:lnTo>
                <a:lnTo>
                  <a:pt x="264" y="458"/>
                </a:lnTo>
                <a:lnTo>
                  <a:pt x="270" y="452"/>
                </a:lnTo>
                <a:lnTo>
                  <a:pt x="272" y="442"/>
                </a:lnTo>
                <a:lnTo>
                  <a:pt x="270" y="434"/>
                </a:lnTo>
                <a:lnTo>
                  <a:pt x="268" y="424"/>
                </a:lnTo>
                <a:lnTo>
                  <a:pt x="264" y="412"/>
                </a:lnTo>
                <a:lnTo>
                  <a:pt x="252" y="390"/>
                </a:lnTo>
                <a:lnTo>
                  <a:pt x="242" y="366"/>
                </a:lnTo>
                <a:lnTo>
                  <a:pt x="240" y="356"/>
                </a:lnTo>
                <a:lnTo>
                  <a:pt x="238" y="344"/>
                </a:lnTo>
                <a:lnTo>
                  <a:pt x="240" y="334"/>
                </a:lnTo>
                <a:lnTo>
                  <a:pt x="244" y="324"/>
                </a:lnTo>
                <a:lnTo>
                  <a:pt x="252" y="316"/>
                </a:lnTo>
                <a:lnTo>
                  <a:pt x="264" y="306"/>
                </a:lnTo>
                <a:lnTo>
                  <a:pt x="264" y="306"/>
                </a:lnTo>
                <a:lnTo>
                  <a:pt x="278" y="300"/>
                </a:lnTo>
                <a:lnTo>
                  <a:pt x="294" y="296"/>
                </a:lnTo>
                <a:lnTo>
                  <a:pt x="308" y="296"/>
                </a:lnTo>
                <a:lnTo>
                  <a:pt x="322" y="296"/>
                </a:lnTo>
                <a:lnTo>
                  <a:pt x="338" y="298"/>
                </a:lnTo>
                <a:lnTo>
                  <a:pt x="350" y="302"/>
                </a:lnTo>
                <a:lnTo>
                  <a:pt x="364" y="308"/>
                </a:lnTo>
                <a:lnTo>
                  <a:pt x="374" y="314"/>
                </a:lnTo>
                <a:lnTo>
                  <a:pt x="384" y="322"/>
                </a:lnTo>
                <a:lnTo>
                  <a:pt x="392" y="330"/>
                </a:lnTo>
                <a:lnTo>
                  <a:pt x="398" y="338"/>
                </a:lnTo>
                <a:lnTo>
                  <a:pt x="402" y="348"/>
                </a:lnTo>
                <a:lnTo>
                  <a:pt x="404" y="356"/>
                </a:lnTo>
                <a:lnTo>
                  <a:pt x="404" y="366"/>
                </a:lnTo>
                <a:lnTo>
                  <a:pt x="400" y="374"/>
                </a:lnTo>
                <a:lnTo>
                  <a:pt x="392" y="382"/>
                </a:lnTo>
                <a:lnTo>
                  <a:pt x="392" y="382"/>
                </a:lnTo>
                <a:lnTo>
                  <a:pt x="382" y="392"/>
                </a:lnTo>
                <a:lnTo>
                  <a:pt x="376" y="400"/>
                </a:lnTo>
                <a:lnTo>
                  <a:pt x="372" y="408"/>
                </a:lnTo>
                <a:lnTo>
                  <a:pt x="370" y="414"/>
                </a:lnTo>
                <a:lnTo>
                  <a:pt x="372" y="422"/>
                </a:lnTo>
                <a:lnTo>
                  <a:pt x="374" y="428"/>
                </a:lnTo>
                <a:lnTo>
                  <a:pt x="384" y="440"/>
                </a:lnTo>
                <a:lnTo>
                  <a:pt x="384" y="440"/>
                </a:lnTo>
                <a:lnTo>
                  <a:pt x="390" y="442"/>
                </a:lnTo>
                <a:lnTo>
                  <a:pt x="396" y="446"/>
                </a:lnTo>
                <a:lnTo>
                  <a:pt x="416" y="446"/>
                </a:lnTo>
                <a:lnTo>
                  <a:pt x="438" y="442"/>
                </a:lnTo>
                <a:lnTo>
                  <a:pt x="466" y="436"/>
                </a:lnTo>
                <a:lnTo>
                  <a:pt x="526" y="420"/>
                </a:lnTo>
                <a:lnTo>
                  <a:pt x="584" y="404"/>
                </a:lnTo>
                <a:lnTo>
                  <a:pt x="584" y="404"/>
                </a:lnTo>
                <a:lnTo>
                  <a:pt x="596" y="380"/>
                </a:lnTo>
                <a:lnTo>
                  <a:pt x="602" y="356"/>
                </a:lnTo>
                <a:lnTo>
                  <a:pt x="604" y="336"/>
                </a:lnTo>
                <a:lnTo>
                  <a:pt x="602" y="316"/>
                </a:lnTo>
                <a:lnTo>
                  <a:pt x="594" y="298"/>
                </a:lnTo>
                <a:lnTo>
                  <a:pt x="584" y="284"/>
                </a:lnTo>
                <a:lnTo>
                  <a:pt x="576" y="276"/>
                </a:lnTo>
                <a:lnTo>
                  <a:pt x="570" y="272"/>
                </a:lnTo>
                <a:lnTo>
                  <a:pt x="562" y="268"/>
                </a:lnTo>
                <a:lnTo>
                  <a:pt x="552" y="264"/>
                </a:lnTo>
                <a:lnTo>
                  <a:pt x="552" y="264"/>
                </a:lnTo>
                <a:lnTo>
                  <a:pt x="542" y="262"/>
                </a:lnTo>
                <a:lnTo>
                  <a:pt x="532" y="262"/>
                </a:lnTo>
                <a:lnTo>
                  <a:pt x="522" y="264"/>
                </a:lnTo>
                <a:lnTo>
                  <a:pt x="514" y="266"/>
                </a:lnTo>
                <a:lnTo>
                  <a:pt x="478" y="282"/>
                </a:lnTo>
                <a:lnTo>
                  <a:pt x="470" y="284"/>
                </a:lnTo>
                <a:lnTo>
                  <a:pt x="462" y="284"/>
                </a:lnTo>
                <a:lnTo>
                  <a:pt x="454" y="284"/>
                </a:lnTo>
                <a:lnTo>
                  <a:pt x="446" y="282"/>
                </a:lnTo>
                <a:lnTo>
                  <a:pt x="438" y="276"/>
                </a:lnTo>
                <a:lnTo>
                  <a:pt x="430" y="268"/>
                </a:lnTo>
                <a:lnTo>
                  <a:pt x="424" y="256"/>
                </a:lnTo>
                <a:lnTo>
                  <a:pt x="416" y="240"/>
                </a:lnTo>
                <a:lnTo>
                  <a:pt x="416" y="240"/>
                </a:lnTo>
                <a:lnTo>
                  <a:pt x="410" y="224"/>
                </a:lnTo>
                <a:lnTo>
                  <a:pt x="408" y="210"/>
                </a:lnTo>
                <a:lnTo>
                  <a:pt x="410" y="198"/>
                </a:lnTo>
                <a:lnTo>
                  <a:pt x="412" y="190"/>
                </a:lnTo>
                <a:lnTo>
                  <a:pt x="418" y="182"/>
                </a:lnTo>
                <a:lnTo>
                  <a:pt x="426" y="176"/>
                </a:lnTo>
                <a:lnTo>
                  <a:pt x="436" y="172"/>
                </a:lnTo>
                <a:lnTo>
                  <a:pt x="448" y="168"/>
                </a:lnTo>
                <a:lnTo>
                  <a:pt x="474" y="166"/>
                </a:lnTo>
                <a:lnTo>
                  <a:pt x="504" y="166"/>
                </a:lnTo>
                <a:lnTo>
                  <a:pt x="560" y="168"/>
                </a:lnTo>
                <a:lnTo>
                  <a:pt x="560" y="168"/>
                </a:lnTo>
                <a:lnTo>
                  <a:pt x="568" y="166"/>
                </a:lnTo>
                <a:lnTo>
                  <a:pt x="576" y="164"/>
                </a:lnTo>
                <a:lnTo>
                  <a:pt x="582" y="158"/>
                </a:lnTo>
                <a:lnTo>
                  <a:pt x="586" y="150"/>
                </a:lnTo>
                <a:lnTo>
                  <a:pt x="590" y="140"/>
                </a:lnTo>
                <a:lnTo>
                  <a:pt x="592" y="130"/>
                </a:lnTo>
                <a:lnTo>
                  <a:pt x="592" y="104"/>
                </a:lnTo>
                <a:lnTo>
                  <a:pt x="590" y="78"/>
                </a:lnTo>
                <a:lnTo>
                  <a:pt x="586" y="50"/>
                </a:lnTo>
                <a:lnTo>
                  <a:pt x="576" y="0"/>
                </a:lnTo>
                <a:lnTo>
                  <a:pt x="576" y="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203700" y="2028825"/>
            <a:ext cx="822325" cy="930275"/>
          </a:xfrm>
          <a:custGeom>
            <a:avLst/>
            <a:gdLst>
              <a:gd name="T0" fmla="*/ 20 w 518"/>
              <a:gd name="T1" fmla="*/ 142 h 586"/>
              <a:gd name="T2" fmla="*/ 38 w 518"/>
              <a:gd name="T3" fmla="*/ 184 h 586"/>
              <a:gd name="T4" fmla="*/ 36 w 518"/>
              <a:gd name="T5" fmla="*/ 232 h 586"/>
              <a:gd name="T6" fmla="*/ 28 w 518"/>
              <a:gd name="T7" fmla="*/ 278 h 586"/>
              <a:gd name="T8" fmla="*/ 44 w 518"/>
              <a:gd name="T9" fmla="*/ 284 h 586"/>
              <a:gd name="T10" fmla="*/ 102 w 518"/>
              <a:gd name="T11" fmla="*/ 272 h 586"/>
              <a:gd name="T12" fmla="*/ 132 w 518"/>
              <a:gd name="T13" fmla="*/ 292 h 586"/>
              <a:gd name="T14" fmla="*/ 142 w 518"/>
              <a:gd name="T15" fmla="*/ 334 h 586"/>
              <a:gd name="T16" fmla="*/ 130 w 518"/>
              <a:gd name="T17" fmla="*/ 378 h 586"/>
              <a:gd name="T18" fmla="*/ 86 w 518"/>
              <a:gd name="T19" fmla="*/ 394 h 586"/>
              <a:gd name="T20" fmla="*/ 20 w 518"/>
              <a:gd name="T21" fmla="*/ 390 h 586"/>
              <a:gd name="T22" fmla="*/ 4 w 518"/>
              <a:gd name="T23" fmla="*/ 398 h 586"/>
              <a:gd name="T24" fmla="*/ 6 w 518"/>
              <a:gd name="T25" fmla="*/ 468 h 586"/>
              <a:gd name="T26" fmla="*/ 46 w 518"/>
              <a:gd name="T27" fmla="*/ 546 h 586"/>
              <a:gd name="T28" fmla="*/ 106 w 518"/>
              <a:gd name="T29" fmla="*/ 576 h 586"/>
              <a:gd name="T30" fmla="*/ 208 w 518"/>
              <a:gd name="T31" fmla="*/ 584 h 586"/>
              <a:gd name="T32" fmla="*/ 236 w 518"/>
              <a:gd name="T33" fmla="*/ 572 h 586"/>
              <a:gd name="T34" fmla="*/ 232 w 518"/>
              <a:gd name="T35" fmla="*/ 554 h 586"/>
              <a:gd name="T36" fmla="*/ 178 w 518"/>
              <a:gd name="T37" fmla="*/ 526 h 586"/>
              <a:gd name="T38" fmla="*/ 162 w 518"/>
              <a:gd name="T39" fmla="*/ 500 h 586"/>
              <a:gd name="T40" fmla="*/ 178 w 518"/>
              <a:gd name="T41" fmla="*/ 468 h 586"/>
              <a:gd name="T42" fmla="*/ 224 w 518"/>
              <a:gd name="T43" fmla="*/ 450 h 586"/>
              <a:gd name="T44" fmla="*/ 286 w 518"/>
              <a:gd name="T45" fmla="*/ 450 h 586"/>
              <a:gd name="T46" fmla="*/ 328 w 518"/>
              <a:gd name="T47" fmla="*/ 464 h 586"/>
              <a:gd name="T48" fmla="*/ 342 w 518"/>
              <a:gd name="T49" fmla="*/ 494 h 586"/>
              <a:gd name="T50" fmla="*/ 320 w 518"/>
              <a:gd name="T51" fmla="*/ 542 h 586"/>
              <a:gd name="T52" fmla="*/ 314 w 518"/>
              <a:gd name="T53" fmla="*/ 562 h 586"/>
              <a:gd name="T54" fmla="*/ 362 w 518"/>
              <a:gd name="T55" fmla="*/ 572 h 586"/>
              <a:gd name="T56" fmla="*/ 464 w 518"/>
              <a:gd name="T57" fmla="*/ 564 h 586"/>
              <a:gd name="T58" fmla="*/ 516 w 518"/>
              <a:gd name="T59" fmla="*/ 548 h 586"/>
              <a:gd name="T60" fmla="*/ 502 w 518"/>
              <a:gd name="T61" fmla="*/ 434 h 586"/>
              <a:gd name="T62" fmla="*/ 482 w 518"/>
              <a:gd name="T63" fmla="*/ 388 h 586"/>
              <a:gd name="T64" fmla="*/ 436 w 518"/>
              <a:gd name="T65" fmla="*/ 366 h 586"/>
              <a:gd name="T66" fmla="*/ 370 w 518"/>
              <a:gd name="T67" fmla="*/ 374 h 586"/>
              <a:gd name="T68" fmla="*/ 336 w 518"/>
              <a:gd name="T69" fmla="*/ 362 h 586"/>
              <a:gd name="T70" fmla="*/ 330 w 518"/>
              <a:gd name="T71" fmla="*/ 316 h 586"/>
              <a:gd name="T72" fmla="*/ 354 w 518"/>
              <a:gd name="T73" fmla="*/ 266 h 586"/>
              <a:gd name="T74" fmla="*/ 398 w 518"/>
              <a:gd name="T75" fmla="*/ 272 h 586"/>
              <a:gd name="T76" fmla="*/ 482 w 518"/>
              <a:gd name="T77" fmla="*/ 302 h 586"/>
              <a:gd name="T78" fmla="*/ 504 w 518"/>
              <a:gd name="T79" fmla="*/ 290 h 586"/>
              <a:gd name="T80" fmla="*/ 516 w 518"/>
              <a:gd name="T81" fmla="*/ 262 h 586"/>
              <a:gd name="T82" fmla="*/ 496 w 518"/>
              <a:gd name="T83" fmla="*/ 170 h 586"/>
              <a:gd name="T84" fmla="*/ 446 w 518"/>
              <a:gd name="T85" fmla="*/ 140 h 586"/>
              <a:gd name="T86" fmla="*/ 404 w 518"/>
              <a:gd name="T87" fmla="*/ 128 h 586"/>
              <a:gd name="T88" fmla="*/ 382 w 518"/>
              <a:gd name="T89" fmla="*/ 92 h 586"/>
              <a:gd name="T90" fmla="*/ 362 w 518"/>
              <a:gd name="T91" fmla="*/ 36 h 586"/>
              <a:gd name="T92" fmla="*/ 326 w 518"/>
              <a:gd name="T93" fmla="*/ 8 h 586"/>
              <a:gd name="T94" fmla="*/ 284 w 518"/>
              <a:gd name="T95" fmla="*/ 0 h 586"/>
              <a:gd name="T96" fmla="*/ 196 w 518"/>
              <a:gd name="T97" fmla="*/ 24 h 586"/>
              <a:gd name="T98" fmla="*/ 180 w 518"/>
              <a:gd name="T99" fmla="*/ 50 h 586"/>
              <a:gd name="T100" fmla="*/ 204 w 518"/>
              <a:gd name="T101" fmla="*/ 72 h 586"/>
              <a:gd name="T102" fmla="*/ 260 w 518"/>
              <a:gd name="T103" fmla="*/ 110 h 586"/>
              <a:gd name="T104" fmla="*/ 244 w 518"/>
              <a:gd name="T105" fmla="*/ 126 h 586"/>
              <a:gd name="T106" fmla="*/ 178 w 518"/>
              <a:gd name="T107" fmla="*/ 134 h 586"/>
              <a:gd name="T108" fmla="*/ 84 w 518"/>
              <a:gd name="T109" fmla="*/ 124 h 586"/>
              <a:gd name="T110" fmla="*/ 42 w 518"/>
              <a:gd name="T111" fmla="*/ 11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8" h="586">
                <a:moveTo>
                  <a:pt x="2" y="108"/>
                </a:moveTo>
                <a:lnTo>
                  <a:pt x="2" y="108"/>
                </a:lnTo>
                <a:lnTo>
                  <a:pt x="10" y="124"/>
                </a:lnTo>
                <a:lnTo>
                  <a:pt x="20" y="142"/>
                </a:lnTo>
                <a:lnTo>
                  <a:pt x="20" y="142"/>
                </a:lnTo>
                <a:lnTo>
                  <a:pt x="28" y="158"/>
                </a:lnTo>
                <a:lnTo>
                  <a:pt x="34" y="172"/>
                </a:lnTo>
                <a:lnTo>
                  <a:pt x="38" y="184"/>
                </a:lnTo>
                <a:lnTo>
                  <a:pt x="40" y="196"/>
                </a:lnTo>
                <a:lnTo>
                  <a:pt x="40" y="206"/>
                </a:lnTo>
                <a:lnTo>
                  <a:pt x="40" y="216"/>
                </a:lnTo>
                <a:lnTo>
                  <a:pt x="36" y="232"/>
                </a:lnTo>
                <a:lnTo>
                  <a:pt x="26" y="256"/>
                </a:lnTo>
                <a:lnTo>
                  <a:pt x="24" y="268"/>
                </a:lnTo>
                <a:lnTo>
                  <a:pt x="26" y="272"/>
                </a:lnTo>
                <a:lnTo>
                  <a:pt x="28" y="278"/>
                </a:lnTo>
                <a:lnTo>
                  <a:pt x="28" y="278"/>
                </a:lnTo>
                <a:lnTo>
                  <a:pt x="32" y="282"/>
                </a:lnTo>
                <a:lnTo>
                  <a:pt x="38" y="284"/>
                </a:lnTo>
                <a:lnTo>
                  <a:pt x="44" y="284"/>
                </a:lnTo>
                <a:lnTo>
                  <a:pt x="52" y="284"/>
                </a:lnTo>
                <a:lnTo>
                  <a:pt x="86" y="274"/>
                </a:lnTo>
                <a:lnTo>
                  <a:pt x="94" y="274"/>
                </a:lnTo>
                <a:lnTo>
                  <a:pt x="102" y="272"/>
                </a:lnTo>
                <a:lnTo>
                  <a:pt x="110" y="274"/>
                </a:lnTo>
                <a:lnTo>
                  <a:pt x="118" y="278"/>
                </a:lnTo>
                <a:lnTo>
                  <a:pt x="126" y="282"/>
                </a:lnTo>
                <a:lnTo>
                  <a:pt x="132" y="292"/>
                </a:lnTo>
                <a:lnTo>
                  <a:pt x="136" y="302"/>
                </a:lnTo>
                <a:lnTo>
                  <a:pt x="140" y="318"/>
                </a:lnTo>
                <a:lnTo>
                  <a:pt x="140" y="318"/>
                </a:lnTo>
                <a:lnTo>
                  <a:pt x="142" y="334"/>
                </a:lnTo>
                <a:lnTo>
                  <a:pt x="142" y="348"/>
                </a:lnTo>
                <a:lnTo>
                  <a:pt x="140" y="360"/>
                </a:lnTo>
                <a:lnTo>
                  <a:pt x="136" y="370"/>
                </a:lnTo>
                <a:lnTo>
                  <a:pt x="130" y="378"/>
                </a:lnTo>
                <a:lnTo>
                  <a:pt x="124" y="384"/>
                </a:lnTo>
                <a:lnTo>
                  <a:pt x="116" y="388"/>
                </a:lnTo>
                <a:lnTo>
                  <a:pt x="106" y="392"/>
                </a:lnTo>
                <a:lnTo>
                  <a:pt x="86" y="394"/>
                </a:lnTo>
                <a:lnTo>
                  <a:pt x="64" y="396"/>
                </a:lnTo>
                <a:lnTo>
                  <a:pt x="42" y="392"/>
                </a:lnTo>
                <a:lnTo>
                  <a:pt x="20" y="390"/>
                </a:lnTo>
                <a:lnTo>
                  <a:pt x="20" y="390"/>
                </a:lnTo>
                <a:lnTo>
                  <a:pt x="14" y="390"/>
                </a:lnTo>
                <a:lnTo>
                  <a:pt x="10" y="392"/>
                </a:lnTo>
                <a:lnTo>
                  <a:pt x="6" y="394"/>
                </a:lnTo>
                <a:lnTo>
                  <a:pt x="4" y="398"/>
                </a:lnTo>
                <a:lnTo>
                  <a:pt x="0" y="410"/>
                </a:lnTo>
                <a:lnTo>
                  <a:pt x="0" y="426"/>
                </a:lnTo>
                <a:lnTo>
                  <a:pt x="2" y="446"/>
                </a:lnTo>
                <a:lnTo>
                  <a:pt x="6" y="468"/>
                </a:lnTo>
                <a:lnTo>
                  <a:pt x="20" y="514"/>
                </a:lnTo>
                <a:lnTo>
                  <a:pt x="20" y="514"/>
                </a:lnTo>
                <a:lnTo>
                  <a:pt x="36" y="534"/>
                </a:lnTo>
                <a:lnTo>
                  <a:pt x="46" y="546"/>
                </a:lnTo>
                <a:lnTo>
                  <a:pt x="60" y="556"/>
                </a:lnTo>
                <a:lnTo>
                  <a:pt x="60" y="556"/>
                </a:lnTo>
                <a:lnTo>
                  <a:pt x="80" y="568"/>
                </a:lnTo>
                <a:lnTo>
                  <a:pt x="106" y="576"/>
                </a:lnTo>
                <a:lnTo>
                  <a:pt x="132" y="582"/>
                </a:lnTo>
                <a:lnTo>
                  <a:pt x="160" y="586"/>
                </a:lnTo>
                <a:lnTo>
                  <a:pt x="186" y="586"/>
                </a:lnTo>
                <a:lnTo>
                  <a:pt x="208" y="584"/>
                </a:lnTo>
                <a:lnTo>
                  <a:pt x="226" y="580"/>
                </a:lnTo>
                <a:lnTo>
                  <a:pt x="232" y="576"/>
                </a:lnTo>
                <a:lnTo>
                  <a:pt x="236" y="572"/>
                </a:lnTo>
                <a:lnTo>
                  <a:pt x="236" y="572"/>
                </a:lnTo>
                <a:lnTo>
                  <a:pt x="240" y="564"/>
                </a:lnTo>
                <a:lnTo>
                  <a:pt x="238" y="562"/>
                </a:lnTo>
                <a:lnTo>
                  <a:pt x="238" y="558"/>
                </a:lnTo>
                <a:lnTo>
                  <a:pt x="232" y="554"/>
                </a:lnTo>
                <a:lnTo>
                  <a:pt x="224" y="550"/>
                </a:lnTo>
                <a:lnTo>
                  <a:pt x="202" y="540"/>
                </a:lnTo>
                <a:lnTo>
                  <a:pt x="190" y="534"/>
                </a:lnTo>
                <a:lnTo>
                  <a:pt x="178" y="526"/>
                </a:lnTo>
                <a:lnTo>
                  <a:pt x="178" y="526"/>
                </a:lnTo>
                <a:lnTo>
                  <a:pt x="170" y="516"/>
                </a:lnTo>
                <a:lnTo>
                  <a:pt x="164" y="508"/>
                </a:lnTo>
                <a:lnTo>
                  <a:pt x="162" y="500"/>
                </a:lnTo>
                <a:lnTo>
                  <a:pt x="162" y="490"/>
                </a:lnTo>
                <a:lnTo>
                  <a:pt x="166" y="482"/>
                </a:lnTo>
                <a:lnTo>
                  <a:pt x="172" y="476"/>
                </a:lnTo>
                <a:lnTo>
                  <a:pt x="178" y="468"/>
                </a:lnTo>
                <a:lnTo>
                  <a:pt x="188" y="462"/>
                </a:lnTo>
                <a:lnTo>
                  <a:pt x="198" y="458"/>
                </a:lnTo>
                <a:lnTo>
                  <a:pt x="210" y="454"/>
                </a:lnTo>
                <a:lnTo>
                  <a:pt x="224" y="450"/>
                </a:lnTo>
                <a:lnTo>
                  <a:pt x="238" y="448"/>
                </a:lnTo>
                <a:lnTo>
                  <a:pt x="254" y="448"/>
                </a:lnTo>
                <a:lnTo>
                  <a:pt x="270" y="448"/>
                </a:lnTo>
                <a:lnTo>
                  <a:pt x="286" y="450"/>
                </a:lnTo>
                <a:lnTo>
                  <a:pt x="302" y="454"/>
                </a:lnTo>
                <a:lnTo>
                  <a:pt x="302" y="454"/>
                </a:lnTo>
                <a:lnTo>
                  <a:pt x="316" y="458"/>
                </a:lnTo>
                <a:lnTo>
                  <a:pt x="328" y="464"/>
                </a:lnTo>
                <a:lnTo>
                  <a:pt x="334" y="472"/>
                </a:lnTo>
                <a:lnTo>
                  <a:pt x="340" y="478"/>
                </a:lnTo>
                <a:lnTo>
                  <a:pt x="342" y="486"/>
                </a:lnTo>
                <a:lnTo>
                  <a:pt x="342" y="494"/>
                </a:lnTo>
                <a:lnTo>
                  <a:pt x="340" y="502"/>
                </a:lnTo>
                <a:lnTo>
                  <a:pt x="336" y="510"/>
                </a:lnTo>
                <a:lnTo>
                  <a:pt x="328" y="528"/>
                </a:lnTo>
                <a:lnTo>
                  <a:pt x="320" y="542"/>
                </a:lnTo>
                <a:lnTo>
                  <a:pt x="314" y="554"/>
                </a:lnTo>
                <a:lnTo>
                  <a:pt x="312" y="558"/>
                </a:lnTo>
                <a:lnTo>
                  <a:pt x="314" y="562"/>
                </a:lnTo>
                <a:lnTo>
                  <a:pt x="314" y="562"/>
                </a:lnTo>
                <a:lnTo>
                  <a:pt x="318" y="564"/>
                </a:lnTo>
                <a:lnTo>
                  <a:pt x="322" y="568"/>
                </a:lnTo>
                <a:lnTo>
                  <a:pt x="340" y="570"/>
                </a:lnTo>
                <a:lnTo>
                  <a:pt x="362" y="572"/>
                </a:lnTo>
                <a:lnTo>
                  <a:pt x="388" y="572"/>
                </a:lnTo>
                <a:lnTo>
                  <a:pt x="414" y="572"/>
                </a:lnTo>
                <a:lnTo>
                  <a:pt x="440" y="568"/>
                </a:lnTo>
                <a:lnTo>
                  <a:pt x="464" y="564"/>
                </a:lnTo>
                <a:lnTo>
                  <a:pt x="484" y="556"/>
                </a:lnTo>
                <a:lnTo>
                  <a:pt x="484" y="556"/>
                </a:lnTo>
                <a:lnTo>
                  <a:pt x="498" y="552"/>
                </a:lnTo>
                <a:lnTo>
                  <a:pt x="516" y="548"/>
                </a:lnTo>
                <a:lnTo>
                  <a:pt x="516" y="548"/>
                </a:lnTo>
                <a:lnTo>
                  <a:pt x="512" y="500"/>
                </a:lnTo>
                <a:lnTo>
                  <a:pt x="506" y="454"/>
                </a:lnTo>
                <a:lnTo>
                  <a:pt x="502" y="434"/>
                </a:lnTo>
                <a:lnTo>
                  <a:pt x="496" y="416"/>
                </a:lnTo>
                <a:lnTo>
                  <a:pt x="490" y="400"/>
                </a:lnTo>
                <a:lnTo>
                  <a:pt x="482" y="388"/>
                </a:lnTo>
                <a:lnTo>
                  <a:pt x="482" y="388"/>
                </a:lnTo>
                <a:lnTo>
                  <a:pt x="472" y="378"/>
                </a:lnTo>
                <a:lnTo>
                  <a:pt x="460" y="370"/>
                </a:lnTo>
                <a:lnTo>
                  <a:pt x="448" y="368"/>
                </a:lnTo>
                <a:lnTo>
                  <a:pt x="436" y="366"/>
                </a:lnTo>
                <a:lnTo>
                  <a:pt x="422" y="366"/>
                </a:lnTo>
                <a:lnTo>
                  <a:pt x="408" y="368"/>
                </a:lnTo>
                <a:lnTo>
                  <a:pt x="382" y="372"/>
                </a:lnTo>
                <a:lnTo>
                  <a:pt x="370" y="374"/>
                </a:lnTo>
                <a:lnTo>
                  <a:pt x="360" y="374"/>
                </a:lnTo>
                <a:lnTo>
                  <a:pt x="350" y="372"/>
                </a:lnTo>
                <a:lnTo>
                  <a:pt x="342" y="368"/>
                </a:lnTo>
                <a:lnTo>
                  <a:pt x="336" y="362"/>
                </a:lnTo>
                <a:lnTo>
                  <a:pt x="332" y="350"/>
                </a:lnTo>
                <a:lnTo>
                  <a:pt x="330" y="336"/>
                </a:lnTo>
                <a:lnTo>
                  <a:pt x="330" y="316"/>
                </a:lnTo>
                <a:lnTo>
                  <a:pt x="330" y="316"/>
                </a:lnTo>
                <a:lnTo>
                  <a:pt x="334" y="296"/>
                </a:lnTo>
                <a:lnTo>
                  <a:pt x="338" y="282"/>
                </a:lnTo>
                <a:lnTo>
                  <a:pt x="346" y="272"/>
                </a:lnTo>
                <a:lnTo>
                  <a:pt x="354" y="266"/>
                </a:lnTo>
                <a:lnTo>
                  <a:pt x="364" y="264"/>
                </a:lnTo>
                <a:lnTo>
                  <a:pt x="374" y="264"/>
                </a:lnTo>
                <a:lnTo>
                  <a:pt x="386" y="266"/>
                </a:lnTo>
                <a:lnTo>
                  <a:pt x="398" y="272"/>
                </a:lnTo>
                <a:lnTo>
                  <a:pt x="448" y="296"/>
                </a:lnTo>
                <a:lnTo>
                  <a:pt x="460" y="300"/>
                </a:lnTo>
                <a:lnTo>
                  <a:pt x="470" y="302"/>
                </a:lnTo>
                <a:lnTo>
                  <a:pt x="482" y="302"/>
                </a:lnTo>
                <a:lnTo>
                  <a:pt x="490" y="300"/>
                </a:lnTo>
                <a:lnTo>
                  <a:pt x="490" y="300"/>
                </a:lnTo>
                <a:lnTo>
                  <a:pt x="498" y="296"/>
                </a:lnTo>
                <a:lnTo>
                  <a:pt x="504" y="290"/>
                </a:lnTo>
                <a:lnTo>
                  <a:pt x="508" y="284"/>
                </a:lnTo>
                <a:lnTo>
                  <a:pt x="512" y="278"/>
                </a:lnTo>
                <a:lnTo>
                  <a:pt x="514" y="270"/>
                </a:lnTo>
                <a:lnTo>
                  <a:pt x="516" y="262"/>
                </a:lnTo>
                <a:lnTo>
                  <a:pt x="518" y="242"/>
                </a:lnTo>
                <a:lnTo>
                  <a:pt x="514" y="222"/>
                </a:lnTo>
                <a:lnTo>
                  <a:pt x="506" y="198"/>
                </a:lnTo>
                <a:lnTo>
                  <a:pt x="496" y="170"/>
                </a:lnTo>
                <a:lnTo>
                  <a:pt x="482" y="140"/>
                </a:lnTo>
                <a:lnTo>
                  <a:pt x="482" y="140"/>
                </a:lnTo>
                <a:lnTo>
                  <a:pt x="464" y="142"/>
                </a:lnTo>
                <a:lnTo>
                  <a:pt x="446" y="140"/>
                </a:lnTo>
                <a:lnTo>
                  <a:pt x="428" y="138"/>
                </a:lnTo>
                <a:lnTo>
                  <a:pt x="412" y="134"/>
                </a:lnTo>
                <a:lnTo>
                  <a:pt x="412" y="134"/>
                </a:lnTo>
                <a:lnTo>
                  <a:pt x="404" y="128"/>
                </a:lnTo>
                <a:lnTo>
                  <a:pt x="398" y="122"/>
                </a:lnTo>
                <a:lnTo>
                  <a:pt x="392" y="116"/>
                </a:lnTo>
                <a:lnTo>
                  <a:pt x="388" y="108"/>
                </a:lnTo>
                <a:lnTo>
                  <a:pt x="382" y="92"/>
                </a:lnTo>
                <a:lnTo>
                  <a:pt x="378" y="72"/>
                </a:lnTo>
                <a:lnTo>
                  <a:pt x="372" y="54"/>
                </a:lnTo>
                <a:lnTo>
                  <a:pt x="368" y="44"/>
                </a:lnTo>
                <a:lnTo>
                  <a:pt x="362" y="36"/>
                </a:lnTo>
                <a:lnTo>
                  <a:pt x="356" y="28"/>
                </a:lnTo>
                <a:lnTo>
                  <a:pt x="348" y="20"/>
                </a:lnTo>
                <a:lnTo>
                  <a:pt x="338" y="14"/>
                </a:lnTo>
                <a:lnTo>
                  <a:pt x="326" y="8"/>
                </a:lnTo>
                <a:lnTo>
                  <a:pt x="326" y="8"/>
                </a:lnTo>
                <a:lnTo>
                  <a:pt x="312" y="4"/>
                </a:lnTo>
                <a:lnTo>
                  <a:pt x="298" y="2"/>
                </a:lnTo>
                <a:lnTo>
                  <a:pt x="284" y="0"/>
                </a:lnTo>
                <a:lnTo>
                  <a:pt x="270" y="2"/>
                </a:lnTo>
                <a:lnTo>
                  <a:pt x="242" y="6"/>
                </a:lnTo>
                <a:lnTo>
                  <a:pt x="216" y="14"/>
                </a:lnTo>
                <a:lnTo>
                  <a:pt x="196" y="24"/>
                </a:lnTo>
                <a:lnTo>
                  <a:pt x="190" y="30"/>
                </a:lnTo>
                <a:lnTo>
                  <a:pt x="184" y="38"/>
                </a:lnTo>
                <a:lnTo>
                  <a:pt x="180" y="44"/>
                </a:lnTo>
                <a:lnTo>
                  <a:pt x="180" y="50"/>
                </a:lnTo>
                <a:lnTo>
                  <a:pt x="182" y="56"/>
                </a:lnTo>
                <a:lnTo>
                  <a:pt x="188" y="62"/>
                </a:lnTo>
                <a:lnTo>
                  <a:pt x="188" y="62"/>
                </a:lnTo>
                <a:lnTo>
                  <a:pt x="204" y="72"/>
                </a:lnTo>
                <a:lnTo>
                  <a:pt x="220" y="82"/>
                </a:lnTo>
                <a:lnTo>
                  <a:pt x="248" y="98"/>
                </a:lnTo>
                <a:lnTo>
                  <a:pt x="258" y="106"/>
                </a:lnTo>
                <a:lnTo>
                  <a:pt x="260" y="110"/>
                </a:lnTo>
                <a:lnTo>
                  <a:pt x="260" y="112"/>
                </a:lnTo>
                <a:lnTo>
                  <a:pt x="260" y="116"/>
                </a:lnTo>
                <a:lnTo>
                  <a:pt x="256" y="120"/>
                </a:lnTo>
                <a:lnTo>
                  <a:pt x="244" y="126"/>
                </a:lnTo>
                <a:lnTo>
                  <a:pt x="244" y="126"/>
                </a:lnTo>
                <a:lnTo>
                  <a:pt x="224" y="130"/>
                </a:lnTo>
                <a:lnTo>
                  <a:pt x="202" y="134"/>
                </a:lnTo>
                <a:lnTo>
                  <a:pt x="178" y="134"/>
                </a:lnTo>
                <a:lnTo>
                  <a:pt x="152" y="134"/>
                </a:lnTo>
                <a:lnTo>
                  <a:pt x="128" y="132"/>
                </a:lnTo>
                <a:lnTo>
                  <a:pt x="104" y="128"/>
                </a:lnTo>
                <a:lnTo>
                  <a:pt x="84" y="124"/>
                </a:lnTo>
                <a:lnTo>
                  <a:pt x="68" y="118"/>
                </a:lnTo>
                <a:lnTo>
                  <a:pt x="68" y="118"/>
                </a:lnTo>
                <a:lnTo>
                  <a:pt x="56" y="114"/>
                </a:lnTo>
                <a:lnTo>
                  <a:pt x="42" y="110"/>
                </a:lnTo>
                <a:lnTo>
                  <a:pt x="2" y="108"/>
                </a:lnTo>
                <a:lnTo>
                  <a:pt x="2" y="10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156075" y="3492500"/>
            <a:ext cx="962025" cy="996950"/>
          </a:xfrm>
          <a:custGeom>
            <a:avLst/>
            <a:gdLst>
              <a:gd name="T0" fmla="*/ 4 w 606"/>
              <a:gd name="T1" fmla="*/ 142 h 628"/>
              <a:gd name="T2" fmla="*/ 2 w 606"/>
              <a:gd name="T3" fmla="*/ 172 h 628"/>
              <a:gd name="T4" fmla="*/ 36 w 606"/>
              <a:gd name="T5" fmla="*/ 232 h 628"/>
              <a:gd name="T6" fmla="*/ 66 w 606"/>
              <a:gd name="T7" fmla="*/ 236 h 628"/>
              <a:gd name="T8" fmla="*/ 148 w 606"/>
              <a:gd name="T9" fmla="*/ 220 h 628"/>
              <a:gd name="T10" fmla="*/ 178 w 606"/>
              <a:gd name="T11" fmla="*/ 240 h 628"/>
              <a:gd name="T12" fmla="*/ 186 w 606"/>
              <a:gd name="T13" fmla="*/ 276 h 628"/>
              <a:gd name="T14" fmla="*/ 176 w 606"/>
              <a:gd name="T15" fmla="*/ 320 h 628"/>
              <a:gd name="T16" fmla="*/ 144 w 606"/>
              <a:gd name="T17" fmla="*/ 334 h 628"/>
              <a:gd name="T18" fmla="*/ 58 w 606"/>
              <a:gd name="T19" fmla="*/ 332 h 628"/>
              <a:gd name="T20" fmla="*/ 42 w 606"/>
              <a:gd name="T21" fmla="*/ 344 h 628"/>
              <a:gd name="T22" fmla="*/ 44 w 606"/>
              <a:gd name="T23" fmla="*/ 400 h 628"/>
              <a:gd name="T24" fmla="*/ 80 w 606"/>
              <a:gd name="T25" fmla="*/ 520 h 628"/>
              <a:gd name="T26" fmla="*/ 188 w 606"/>
              <a:gd name="T27" fmla="*/ 472 h 628"/>
              <a:gd name="T28" fmla="*/ 238 w 606"/>
              <a:gd name="T29" fmla="*/ 464 h 628"/>
              <a:gd name="T30" fmla="*/ 248 w 606"/>
              <a:gd name="T31" fmla="*/ 496 h 628"/>
              <a:gd name="T32" fmla="*/ 262 w 606"/>
              <a:gd name="T33" fmla="*/ 584 h 628"/>
              <a:gd name="T34" fmla="*/ 288 w 606"/>
              <a:gd name="T35" fmla="*/ 626 h 628"/>
              <a:gd name="T36" fmla="*/ 332 w 606"/>
              <a:gd name="T37" fmla="*/ 614 h 628"/>
              <a:gd name="T38" fmla="*/ 388 w 606"/>
              <a:gd name="T39" fmla="*/ 554 h 628"/>
              <a:gd name="T40" fmla="*/ 392 w 606"/>
              <a:gd name="T41" fmla="*/ 520 h 628"/>
              <a:gd name="T42" fmla="*/ 378 w 606"/>
              <a:gd name="T43" fmla="*/ 472 h 628"/>
              <a:gd name="T44" fmla="*/ 386 w 606"/>
              <a:gd name="T45" fmla="*/ 446 h 628"/>
              <a:gd name="T46" fmla="*/ 436 w 606"/>
              <a:gd name="T47" fmla="*/ 460 h 628"/>
              <a:gd name="T48" fmla="*/ 510 w 606"/>
              <a:gd name="T49" fmla="*/ 496 h 628"/>
              <a:gd name="T50" fmla="*/ 462 w 606"/>
              <a:gd name="T51" fmla="*/ 388 h 628"/>
              <a:gd name="T52" fmla="*/ 456 w 606"/>
              <a:gd name="T53" fmla="*/ 336 h 628"/>
              <a:gd name="T54" fmla="*/ 490 w 606"/>
              <a:gd name="T55" fmla="*/ 316 h 628"/>
              <a:gd name="T56" fmla="*/ 532 w 606"/>
              <a:gd name="T57" fmla="*/ 318 h 628"/>
              <a:gd name="T58" fmla="*/ 590 w 606"/>
              <a:gd name="T59" fmla="*/ 322 h 628"/>
              <a:gd name="T60" fmla="*/ 606 w 606"/>
              <a:gd name="T61" fmla="*/ 292 h 628"/>
              <a:gd name="T62" fmla="*/ 596 w 606"/>
              <a:gd name="T63" fmla="*/ 240 h 628"/>
              <a:gd name="T64" fmla="*/ 572 w 606"/>
              <a:gd name="T65" fmla="*/ 200 h 628"/>
              <a:gd name="T66" fmla="*/ 536 w 606"/>
              <a:gd name="T67" fmla="*/ 206 h 628"/>
              <a:gd name="T68" fmla="*/ 474 w 606"/>
              <a:gd name="T69" fmla="*/ 228 h 628"/>
              <a:gd name="T70" fmla="*/ 450 w 606"/>
              <a:gd name="T71" fmla="*/ 224 h 628"/>
              <a:gd name="T72" fmla="*/ 454 w 606"/>
              <a:gd name="T73" fmla="*/ 188 h 628"/>
              <a:gd name="T74" fmla="*/ 498 w 606"/>
              <a:gd name="T75" fmla="*/ 92 h 628"/>
              <a:gd name="T76" fmla="*/ 524 w 606"/>
              <a:gd name="T77" fmla="*/ 30 h 628"/>
              <a:gd name="T78" fmla="*/ 450 w 606"/>
              <a:gd name="T79" fmla="*/ 0 h 628"/>
              <a:gd name="T80" fmla="*/ 406 w 606"/>
              <a:gd name="T81" fmla="*/ 16 h 628"/>
              <a:gd name="T82" fmla="*/ 370 w 606"/>
              <a:gd name="T83" fmla="*/ 44 h 628"/>
              <a:gd name="T84" fmla="*/ 380 w 606"/>
              <a:gd name="T85" fmla="*/ 98 h 628"/>
              <a:gd name="T86" fmla="*/ 384 w 606"/>
              <a:gd name="T87" fmla="*/ 156 h 628"/>
              <a:gd name="T88" fmla="*/ 356 w 606"/>
              <a:gd name="T89" fmla="*/ 180 h 628"/>
              <a:gd name="T90" fmla="*/ 316 w 606"/>
              <a:gd name="T91" fmla="*/ 184 h 628"/>
              <a:gd name="T92" fmla="*/ 280 w 606"/>
              <a:gd name="T93" fmla="*/ 168 h 628"/>
              <a:gd name="T94" fmla="*/ 272 w 606"/>
              <a:gd name="T95" fmla="*/ 124 h 628"/>
              <a:gd name="T96" fmla="*/ 274 w 606"/>
              <a:gd name="T97" fmla="*/ 58 h 628"/>
              <a:gd name="T98" fmla="*/ 254 w 606"/>
              <a:gd name="T99" fmla="*/ 40 h 628"/>
              <a:gd name="T100" fmla="*/ 168 w 606"/>
              <a:gd name="T101" fmla="*/ 52 h 628"/>
              <a:gd name="T102" fmla="*/ 26 w 606"/>
              <a:gd name="T103" fmla="*/ 98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06" h="628">
                <a:moveTo>
                  <a:pt x="22" y="98"/>
                </a:moveTo>
                <a:lnTo>
                  <a:pt x="22" y="98"/>
                </a:lnTo>
                <a:lnTo>
                  <a:pt x="10" y="122"/>
                </a:lnTo>
                <a:lnTo>
                  <a:pt x="4" y="142"/>
                </a:lnTo>
                <a:lnTo>
                  <a:pt x="0" y="160"/>
                </a:lnTo>
                <a:lnTo>
                  <a:pt x="0" y="166"/>
                </a:lnTo>
                <a:lnTo>
                  <a:pt x="2" y="172"/>
                </a:lnTo>
                <a:lnTo>
                  <a:pt x="2" y="172"/>
                </a:lnTo>
                <a:lnTo>
                  <a:pt x="16" y="200"/>
                </a:lnTo>
                <a:lnTo>
                  <a:pt x="22" y="212"/>
                </a:lnTo>
                <a:lnTo>
                  <a:pt x="28" y="224"/>
                </a:lnTo>
                <a:lnTo>
                  <a:pt x="36" y="232"/>
                </a:lnTo>
                <a:lnTo>
                  <a:pt x="44" y="236"/>
                </a:lnTo>
                <a:lnTo>
                  <a:pt x="54" y="238"/>
                </a:lnTo>
                <a:lnTo>
                  <a:pt x="66" y="236"/>
                </a:lnTo>
                <a:lnTo>
                  <a:pt x="66" y="236"/>
                </a:lnTo>
                <a:lnTo>
                  <a:pt x="98" y="226"/>
                </a:lnTo>
                <a:lnTo>
                  <a:pt x="118" y="220"/>
                </a:lnTo>
                <a:lnTo>
                  <a:pt x="138" y="220"/>
                </a:lnTo>
                <a:lnTo>
                  <a:pt x="148" y="220"/>
                </a:lnTo>
                <a:lnTo>
                  <a:pt x="156" y="222"/>
                </a:lnTo>
                <a:lnTo>
                  <a:pt x="164" y="226"/>
                </a:lnTo>
                <a:lnTo>
                  <a:pt x="172" y="232"/>
                </a:lnTo>
                <a:lnTo>
                  <a:pt x="178" y="240"/>
                </a:lnTo>
                <a:lnTo>
                  <a:pt x="182" y="250"/>
                </a:lnTo>
                <a:lnTo>
                  <a:pt x="184" y="262"/>
                </a:lnTo>
                <a:lnTo>
                  <a:pt x="186" y="276"/>
                </a:lnTo>
                <a:lnTo>
                  <a:pt x="186" y="276"/>
                </a:lnTo>
                <a:lnTo>
                  <a:pt x="186" y="290"/>
                </a:lnTo>
                <a:lnTo>
                  <a:pt x="184" y="302"/>
                </a:lnTo>
                <a:lnTo>
                  <a:pt x="180" y="312"/>
                </a:lnTo>
                <a:lnTo>
                  <a:pt x="176" y="320"/>
                </a:lnTo>
                <a:lnTo>
                  <a:pt x="168" y="326"/>
                </a:lnTo>
                <a:lnTo>
                  <a:pt x="162" y="330"/>
                </a:lnTo>
                <a:lnTo>
                  <a:pt x="154" y="332"/>
                </a:lnTo>
                <a:lnTo>
                  <a:pt x="144" y="334"/>
                </a:lnTo>
                <a:lnTo>
                  <a:pt x="124" y="334"/>
                </a:lnTo>
                <a:lnTo>
                  <a:pt x="102" y="332"/>
                </a:lnTo>
                <a:lnTo>
                  <a:pt x="80" y="332"/>
                </a:lnTo>
                <a:lnTo>
                  <a:pt x="58" y="332"/>
                </a:lnTo>
                <a:lnTo>
                  <a:pt x="58" y="332"/>
                </a:lnTo>
                <a:lnTo>
                  <a:pt x="50" y="334"/>
                </a:lnTo>
                <a:lnTo>
                  <a:pt x="46" y="338"/>
                </a:lnTo>
                <a:lnTo>
                  <a:pt x="42" y="344"/>
                </a:lnTo>
                <a:lnTo>
                  <a:pt x="40" y="352"/>
                </a:lnTo>
                <a:lnTo>
                  <a:pt x="38" y="362"/>
                </a:lnTo>
                <a:lnTo>
                  <a:pt x="40" y="374"/>
                </a:lnTo>
                <a:lnTo>
                  <a:pt x="44" y="400"/>
                </a:lnTo>
                <a:lnTo>
                  <a:pt x="50" y="428"/>
                </a:lnTo>
                <a:lnTo>
                  <a:pt x="60" y="460"/>
                </a:lnTo>
                <a:lnTo>
                  <a:pt x="80" y="520"/>
                </a:lnTo>
                <a:lnTo>
                  <a:pt x="80" y="520"/>
                </a:lnTo>
                <a:lnTo>
                  <a:pt x="116" y="506"/>
                </a:lnTo>
                <a:lnTo>
                  <a:pt x="154" y="488"/>
                </a:lnTo>
                <a:lnTo>
                  <a:pt x="154" y="488"/>
                </a:lnTo>
                <a:lnTo>
                  <a:pt x="188" y="472"/>
                </a:lnTo>
                <a:lnTo>
                  <a:pt x="212" y="464"/>
                </a:lnTo>
                <a:lnTo>
                  <a:pt x="228" y="460"/>
                </a:lnTo>
                <a:lnTo>
                  <a:pt x="234" y="462"/>
                </a:lnTo>
                <a:lnTo>
                  <a:pt x="238" y="464"/>
                </a:lnTo>
                <a:lnTo>
                  <a:pt x="242" y="466"/>
                </a:lnTo>
                <a:lnTo>
                  <a:pt x="244" y="470"/>
                </a:lnTo>
                <a:lnTo>
                  <a:pt x="246" y="482"/>
                </a:lnTo>
                <a:lnTo>
                  <a:pt x="248" y="496"/>
                </a:lnTo>
                <a:lnTo>
                  <a:pt x="250" y="512"/>
                </a:lnTo>
                <a:lnTo>
                  <a:pt x="250" y="512"/>
                </a:lnTo>
                <a:lnTo>
                  <a:pt x="258" y="558"/>
                </a:lnTo>
                <a:lnTo>
                  <a:pt x="262" y="584"/>
                </a:lnTo>
                <a:lnTo>
                  <a:pt x="270" y="606"/>
                </a:lnTo>
                <a:lnTo>
                  <a:pt x="276" y="614"/>
                </a:lnTo>
                <a:lnTo>
                  <a:pt x="282" y="622"/>
                </a:lnTo>
                <a:lnTo>
                  <a:pt x="288" y="626"/>
                </a:lnTo>
                <a:lnTo>
                  <a:pt x="296" y="628"/>
                </a:lnTo>
                <a:lnTo>
                  <a:pt x="306" y="626"/>
                </a:lnTo>
                <a:lnTo>
                  <a:pt x="318" y="622"/>
                </a:lnTo>
                <a:lnTo>
                  <a:pt x="332" y="614"/>
                </a:lnTo>
                <a:lnTo>
                  <a:pt x="346" y="600"/>
                </a:lnTo>
                <a:lnTo>
                  <a:pt x="346" y="600"/>
                </a:lnTo>
                <a:lnTo>
                  <a:pt x="372" y="574"/>
                </a:lnTo>
                <a:lnTo>
                  <a:pt x="388" y="554"/>
                </a:lnTo>
                <a:lnTo>
                  <a:pt x="394" y="540"/>
                </a:lnTo>
                <a:lnTo>
                  <a:pt x="396" y="536"/>
                </a:lnTo>
                <a:lnTo>
                  <a:pt x="396" y="530"/>
                </a:lnTo>
                <a:lnTo>
                  <a:pt x="392" y="520"/>
                </a:lnTo>
                <a:lnTo>
                  <a:pt x="388" y="508"/>
                </a:lnTo>
                <a:lnTo>
                  <a:pt x="382" y="494"/>
                </a:lnTo>
                <a:lnTo>
                  <a:pt x="378" y="472"/>
                </a:lnTo>
                <a:lnTo>
                  <a:pt x="378" y="472"/>
                </a:lnTo>
                <a:lnTo>
                  <a:pt x="378" y="462"/>
                </a:lnTo>
                <a:lnTo>
                  <a:pt x="380" y="454"/>
                </a:lnTo>
                <a:lnTo>
                  <a:pt x="382" y="450"/>
                </a:lnTo>
                <a:lnTo>
                  <a:pt x="386" y="446"/>
                </a:lnTo>
                <a:lnTo>
                  <a:pt x="392" y="446"/>
                </a:lnTo>
                <a:lnTo>
                  <a:pt x="398" y="446"/>
                </a:lnTo>
                <a:lnTo>
                  <a:pt x="416" y="452"/>
                </a:lnTo>
                <a:lnTo>
                  <a:pt x="436" y="460"/>
                </a:lnTo>
                <a:lnTo>
                  <a:pt x="460" y="472"/>
                </a:lnTo>
                <a:lnTo>
                  <a:pt x="484" y="484"/>
                </a:lnTo>
                <a:lnTo>
                  <a:pt x="510" y="496"/>
                </a:lnTo>
                <a:lnTo>
                  <a:pt x="510" y="496"/>
                </a:lnTo>
                <a:lnTo>
                  <a:pt x="490" y="452"/>
                </a:lnTo>
                <a:lnTo>
                  <a:pt x="490" y="452"/>
                </a:lnTo>
                <a:lnTo>
                  <a:pt x="474" y="416"/>
                </a:lnTo>
                <a:lnTo>
                  <a:pt x="462" y="388"/>
                </a:lnTo>
                <a:lnTo>
                  <a:pt x="454" y="366"/>
                </a:lnTo>
                <a:lnTo>
                  <a:pt x="452" y="348"/>
                </a:lnTo>
                <a:lnTo>
                  <a:pt x="454" y="342"/>
                </a:lnTo>
                <a:lnTo>
                  <a:pt x="456" y="336"/>
                </a:lnTo>
                <a:lnTo>
                  <a:pt x="458" y="330"/>
                </a:lnTo>
                <a:lnTo>
                  <a:pt x="462" y="326"/>
                </a:lnTo>
                <a:lnTo>
                  <a:pt x="474" y="320"/>
                </a:lnTo>
                <a:lnTo>
                  <a:pt x="490" y="316"/>
                </a:lnTo>
                <a:lnTo>
                  <a:pt x="490" y="316"/>
                </a:lnTo>
                <a:lnTo>
                  <a:pt x="500" y="314"/>
                </a:lnTo>
                <a:lnTo>
                  <a:pt x="510" y="316"/>
                </a:lnTo>
                <a:lnTo>
                  <a:pt x="532" y="318"/>
                </a:lnTo>
                <a:lnTo>
                  <a:pt x="554" y="322"/>
                </a:lnTo>
                <a:lnTo>
                  <a:pt x="574" y="324"/>
                </a:lnTo>
                <a:lnTo>
                  <a:pt x="584" y="324"/>
                </a:lnTo>
                <a:lnTo>
                  <a:pt x="590" y="322"/>
                </a:lnTo>
                <a:lnTo>
                  <a:pt x="598" y="318"/>
                </a:lnTo>
                <a:lnTo>
                  <a:pt x="602" y="312"/>
                </a:lnTo>
                <a:lnTo>
                  <a:pt x="606" y="304"/>
                </a:lnTo>
                <a:lnTo>
                  <a:pt x="606" y="292"/>
                </a:lnTo>
                <a:lnTo>
                  <a:pt x="606" y="278"/>
                </a:lnTo>
                <a:lnTo>
                  <a:pt x="602" y="260"/>
                </a:lnTo>
                <a:lnTo>
                  <a:pt x="602" y="260"/>
                </a:lnTo>
                <a:lnTo>
                  <a:pt x="596" y="240"/>
                </a:lnTo>
                <a:lnTo>
                  <a:pt x="590" y="226"/>
                </a:lnTo>
                <a:lnTo>
                  <a:pt x="586" y="214"/>
                </a:lnTo>
                <a:lnTo>
                  <a:pt x="578" y="206"/>
                </a:lnTo>
                <a:lnTo>
                  <a:pt x="572" y="200"/>
                </a:lnTo>
                <a:lnTo>
                  <a:pt x="566" y="198"/>
                </a:lnTo>
                <a:lnTo>
                  <a:pt x="558" y="198"/>
                </a:lnTo>
                <a:lnTo>
                  <a:pt x="552" y="200"/>
                </a:lnTo>
                <a:lnTo>
                  <a:pt x="536" y="206"/>
                </a:lnTo>
                <a:lnTo>
                  <a:pt x="516" y="214"/>
                </a:lnTo>
                <a:lnTo>
                  <a:pt x="496" y="222"/>
                </a:lnTo>
                <a:lnTo>
                  <a:pt x="486" y="226"/>
                </a:lnTo>
                <a:lnTo>
                  <a:pt x="474" y="228"/>
                </a:lnTo>
                <a:lnTo>
                  <a:pt x="474" y="228"/>
                </a:lnTo>
                <a:lnTo>
                  <a:pt x="464" y="228"/>
                </a:lnTo>
                <a:lnTo>
                  <a:pt x="456" y="226"/>
                </a:lnTo>
                <a:lnTo>
                  <a:pt x="450" y="224"/>
                </a:lnTo>
                <a:lnTo>
                  <a:pt x="448" y="220"/>
                </a:lnTo>
                <a:lnTo>
                  <a:pt x="446" y="214"/>
                </a:lnTo>
                <a:lnTo>
                  <a:pt x="448" y="206"/>
                </a:lnTo>
                <a:lnTo>
                  <a:pt x="454" y="188"/>
                </a:lnTo>
                <a:lnTo>
                  <a:pt x="462" y="168"/>
                </a:lnTo>
                <a:lnTo>
                  <a:pt x="476" y="144"/>
                </a:lnTo>
                <a:lnTo>
                  <a:pt x="488" y="118"/>
                </a:lnTo>
                <a:lnTo>
                  <a:pt x="498" y="92"/>
                </a:lnTo>
                <a:lnTo>
                  <a:pt x="498" y="92"/>
                </a:lnTo>
                <a:lnTo>
                  <a:pt x="510" y="62"/>
                </a:lnTo>
                <a:lnTo>
                  <a:pt x="524" y="30"/>
                </a:lnTo>
                <a:lnTo>
                  <a:pt x="524" y="30"/>
                </a:lnTo>
                <a:lnTo>
                  <a:pt x="496" y="16"/>
                </a:lnTo>
                <a:lnTo>
                  <a:pt x="470" y="6"/>
                </a:lnTo>
                <a:lnTo>
                  <a:pt x="460" y="2"/>
                </a:lnTo>
                <a:lnTo>
                  <a:pt x="450" y="0"/>
                </a:lnTo>
                <a:lnTo>
                  <a:pt x="440" y="0"/>
                </a:lnTo>
                <a:lnTo>
                  <a:pt x="434" y="2"/>
                </a:lnTo>
                <a:lnTo>
                  <a:pt x="434" y="2"/>
                </a:lnTo>
                <a:lnTo>
                  <a:pt x="406" y="16"/>
                </a:lnTo>
                <a:lnTo>
                  <a:pt x="394" y="22"/>
                </a:lnTo>
                <a:lnTo>
                  <a:pt x="382" y="28"/>
                </a:lnTo>
                <a:lnTo>
                  <a:pt x="374" y="36"/>
                </a:lnTo>
                <a:lnTo>
                  <a:pt x="370" y="44"/>
                </a:lnTo>
                <a:lnTo>
                  <a:pt x="368" y="54"/>
                </a:lnTo>
                <a:lnTo>
                  <a:pt x="370" y="66"/>
                </a:lnTo>
                <a:lnTo>
                  <a:pt x="370" y="66"/>
                </a:lnTo>
                <a:lnTo>
                  <a:pt x="380" y="98"/>
                </a:lnTo>
                <a:lnTo>
                  <a:pt x="386" y="118"/>
                </a:lnTo>
                <a:lnTo>
                  <a:pt x="386" y="138"/>
                </a:lnTo>
                <a:lnTo>
                  <a:pt x="386" y="146"/>
                </a:lnTo>
                <a:lnTo>
                  <a:pt x="384" y="156"/>
                </a:lnTo>
                <a:lnTo>
                  <a:pt x="380" y="164"/>
                </a:lnTo>
                <a:lnTo>
                  <a:pt x="374" y="170"/>
                </a:lnTo>
                <a:lnTo>
                  <a:pt x="366" y="176"/>
                </a:lnTo>
                <a:lnTo>
                  <a:pt x="356" y="180"/>
                </a:lnTo>
                <a:lnTo>
                  <a:pt x="344" y="184"/>
                </a:lnTo>
                <a:lnTo>
                  <a:pt x="330" y="186"/>
                </a:lnTo>
                <a:lnTo>
                  <a:pt x="330" y="186"/>
                </a:lnTo>
                <a:lnTo>
                  <a:pt x="316" y="184"/>
                </a:lnTo>
                <a:lnTo>
                  <a:pt x="304" y="182"/>
                </a:lnTo>
                <a:lnTo>
                  <a:pt x="294" y="180"/>
                </a:lnTo>
                <a:lnTo>
                  <a:pt x="286" y="174"/>
                </a:lnTo>
                <a:lnTo>
                  <a:pt x="280" y="168"/>
                </a:lnTo>
                <a:lnTo>
                  <a:pt x="276" y="162"/>
                </a:lnTo>
                <a:lnTo>
                  <a:pt x="274" y="152"/>
                </a:lnTo>
                <a:lnTo>
                  <a:pt x="272" y="144"/>
                </a:lnTo>
                <a:lnTo>
                  <a:pt x="272" y="124"/>
                </a:lnTo>
                <a:lnTo>
                  <a:pt x="274" y="102"/>
                </a:lnTo>
                <a:lnTo>
                  <a:pt x="274" y="80"/>
                </a:lnTo>
                <a:lnTo>
                  <a:pt x="274" y="58"/>
                </a:lnTo>
                <a:lnTo>
                  <a:pt x="274" y="58"/>
                </a:lnTo>
                <a:lnTo>
                  <a:pt x="272" y="52"/>
                </a:lnTo>
                <a:lnTo>
                  <a:pt x="270" y="48"/>
                </a:lnTo>
                <a:lnTo>
                  <a:pt x="264" y="42"/>
                </a:lnTo>
                <a:lnTo>
                  <a:pt x="254" y="40"/>
                </a:lnTo>
                <a:lnTo>
                  <a:pt x="240" y="38"/>
                </a:lnTo>
                <a:lnTo>
                  <a:pt x="224" y="40"/>
                </a:lnTo>
                <a:lnTo>
                  <a:pt x="208" y="42"/>
                </a:lnTo>
                <a:lnTo>
                  <a:pt x="168" y="52"/>
                </a:lnTo>
                <a:lnTo>
                  <a:pt x="126" y="66"/>
                </a:lnTo>
                <a:lnTo>
                  <a:pt x="86" y="80"/>
                </a:lnTo>
                <a:lnTo>
                  <a:pt x="52" y="92"/>
                </a:lnTo>
                <a:lnTo>
                  <a:pt x="26" y="98"/>
                </a:lnTo>
                <a:lnTo>
                  <a:pt x="22" y="9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4194175" y="4841875"/>
            <a:ext cx="844550" cy="917575"/>
          </a:xfrm>
          <a:custGeom>
            <a:avLst/>
            <a:gdLst>
              <a:gd name="T0" fmla="*/ 4 w 532"/>
              <a:gd name="T1" fmla="*/ 148 h 578"/>
              <a:gd name="T2" fmla="*/ 2 w 532"/>
              <a:gd name="T3" fmla="*/ 186 h 578"/>
              <a:gd name="T4" fmla="*/ 22 w 532"/>
              <a:gd name="T5" fmla="*/ 254 h 578"/>
              <a:gd name="T6" fmla="*/ 42 w 532"/>
              <a:gd name="T7" fmla="*/ 276 h 578"/>
              <a:gd name="T8" fmla="*/ 66 w 532"/>
              <a:gd name="T9" fmla="*/ 274 h 578"/>
              <a:gd name="T10" fmla="*/ 126 w 532"/>
              <a:gd name="T11" fmla="*/ 244 h 578"/>
              <a:gd name="T12" fmla="*/ 148 w 532"/>
              <a:gd name="T13" fmla="*/ 252 h 578"/>
              <a:gd name="T14" fmla="*/ 162 w 532"/>
              <a:gd name="T15" fmla="*/ 298 h 578"/>
              <a:gd name="T16" fmla="*/ 158 w 532"/>
              <a:gd name="T17" fmla="*/ 350 h 578"/>
              <a:gd name="T18" fmla="*/ 128 w 532"/>
              <a:gd name="T19" fmla="*/ 372 h 578"/>
              <a:gd name="T20" fmla="*/ 34 w 532"/>
              <a:gd name="T21" fmla="*/ 370 h 578"/>
              <a:gd name="T22" fmla="*/ 10 w 532"/>
              <a:gd name="T23" fmla="*/ 378 h 578"/>
              <a:gd name="T24" fmla="*/ 4 w 532"/>
              <a:gd name="T25" fmla="*/ 428 h 578"/>
              <a:gd name="T26" fmla="*/ 36 w 532"/>
              <a:gd name="T27" fmla="*/ 536 h 578"/>
              <a:gd name="T28" fmla="*/ 118 w 532"/>
              <a:gd name="T29" fmla="*/ 524 h 578"/>
              <a:gd name="T30" fmla="*/ 210 w 532"/>
              <a:gd name="T31" fmla="*/ 530 h 578"/>
              <a:gd name="T32" fmla="*/ 202 w 532"/>
              <a:gd name="T33" fmla="*/ 468 h 578"/>
              <a:gd name="T34" fmla="*/ 208 w 532"/>
              <a:gd name="T35" fmla="*/ 410 h 578"/>
              <a:gd name="T36" fmla="*/ 240 w 532"/>
              <a:gd name="T37" fmla="*/ 390 h 578"/>
              <a:gd name="T38" fmla="*/ 314 w 532"/>
              <a:gd name="T39" fmla="*/ 394 h 578"/>
              <a:gd name="T40" fmla="*/ 356 w 532"/>
              <a:gd name="T41" fmla="*/ 420 h 578"/>
              <a:gd name="T42" fmla="*/ 372 w 532"/>
              <a:gd name="T43" fmla="*/ 450 h 578"/>
              <a:gd name="T44" fmla="*/ 356 w 532"/>
              <a:gd name="T45" fmla="*/ 510 h 578"/>
              <a:gd name="T46" fmla="*/ 360 w 532"/>
              <a:gd name="T47" fmla="*/ 566 h 578"/>
              <a:gd name="T48" fmla="*/ 440 w 532"/>
              <a:gd name="T49" fmla="*/ 578 h 578"/>
              <a:gd name="T50" fmla="*/ 474 w 532"/>
              <a:gd name="T51" fmla="*/ 572 h 578"/>
              <a:gd name="T52" fmla="*/ 522 w 532"/>
              <a:gd name="T53" fmla="*/ 466 h 578"/>
              <a:gd name="T54" fmla="*/ 524 w 532"/>
              <a:gd name="T55" fmla="*/ 376 h 578"/>
              <a:gd name="T56" fmla="*/ 504 w 532"/>
              <a:gd name="T57" fmla="*/ 354 h 578"/>
              <a:gd name="T58" fmla="*/ 474 w 532"/>
              <a:gd name="T59" fmla="*/ 354 h 578"/>
              <a:gd name="T60" fmla="*/ 398 w 532"/>
              <a:gd name="T61" fmla="*/ 380 h 578"/>
              <a:gd name="T62" fmla="*/ 370 w 532"/>
              <a:gd name="T63" fmla="*/ 368 h 578"/>
              <a:gd name="T64" fmla="*/ 362 w 532"/>
              <a:gd name="T65" fmla="*/ 322 h 578"/>
              <a:gd name="T66" fmla="*/ 372 w 532"/>
              <a:gd name="T67" fmla="*/ 274 h 578"/>
              <a:gd name="T68" fmla="*/ 394 w 532"/>
              <a:gd name="T69" fmla="*/ 256 h 578"/>
              <a:gd name="T70" fmla="*/ 474 w 532"/>
              <a:gd name="T71" fmla="*/ 258 h 578"/>
              <a:gd name="T72" fmla="*/ 490 w 532"/>
              <a:gd name="T73" fmla="*/ 252 h 578"/>
              <a:gd name="T74" fmla="*/ 510 w 532"/>
              <a:gd name="T75" fmla="*/ 198 h 578"/>
              <a:gd name="T76" fmla="*/ 510 w 532"/>
              <a:gd name="T77" fmla="*/ 126 h 578"/>
              <a:gd name="T78" fmla="*/ 374 w 532"/>
              <a:gd name="T79" fmla="*/ 152 h 578"/>
              <a:gd name="T80" fmla="*/ 364 w 532"/>
              <a:gd name="T81" fmla="*/ 144 h 578"/>
              <a:gd name="T82" fmla="*/ 378 w 532"/>
              <a:gd name="T83" fmla="*/ 102 h 578"/>
              <a:gd name="T84" fmla="*/ 378 w 532"/>
              <a:gd name="T85" fmla="*/ 56 h 578"/>
              <a:gd name="T86" fmla="*/ 358 w 532"/>
              <a:gd name="T87" fmla="*/ 30 h 578"/>
              <a:gd name="T88" fmla="*/ 276 w 532"/>
              <a:gd name="T89" fmla="*/ 2 h 578"/>
              <a:gd name="T90" fmla="*/ 236 w 532"/>
              <a:gd name="T91" fmla="*/ 8 h 578"/>
              <a:gd name="T92" fmla="*/ 224 w 532"/>
              <a:gd name="T93" fmla="*/ 30 h 578"/>
              <a:gd name="T94" fmla="*/ 240 w 532"/>
              <a:gd name="T95" fmla="*/ 118 h 578"/>
              <a:gd name="T96" fmla="*/ 238 w 532"/>
              <a:gd name="T97" fmla="*/ 146 h 578"/>
              <a:gd name="T98" fmla="*/ 188 w 532"/>
              <a:gd name="T99" fmla="*/ 144 h 578"/>
              <a:gd name="T100" fmla="*/ 20 w 532"/>
              <a:gd name="T101" fmla="*/ 94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2" h="578">
                <a:moveTo>
                  <a:pt x="20" y="94"/>
                </a:moveTo>
                <a:lnTo>
                  <a:pt x="20" y="94"/>
                </a:lnTo>
                <a:lnTo>
                  <a:pt x="12" y="124"/>
                </a:lnTo>
                <a:lnTo>
                  <a:pt x="4" y="148"/>
                </a:lnTo>
                <a:lnTo>
                  <a:pt x="0" y="170"/>
                </a:lnTo>
                <a:lnTo>
                  <a:pt x="0" y="178"/>
                </a:lnTo>
                <a:lnTo>
                  <a:pt x="2" y="186"/>
                </a:lnTo>
                <a:lnTo>
                  <a:pt x="2" y="186"/>
                </a:lnTo>
                <a:lnTo>
                  <a:pt x="8" y="204"/>
                </a:lnTo>
                <a:lnTo>
                  <a:pt x="12" y="220"/>
                </a:lnTo>
                <a:lnTo>
                  <a:pt x="16" y="238"/>
                </a:lnTo>
                <a:lnTo>
                  <a:pt x="22" y="254"/>
                </a:lnTo>
                <a:lnTo>
                  <a:pt x="28" y="266"/>
                </a:lnTo>
                <a:lnTo>
                  <a:pt x="32" y="270"/>
                </a:lnTo>
                <a:lnTo>
                  <a:pt x="38" y="274"/>
                </a:lnTo>
                <a:lnTo>
                  <a:pt x="42" y="276"/>
                </a:lnTo>
                <a:lnTo>
                  <a:pt x="50" y="278"/>
                </a:lnTo>
                <a:lnTo>
                  <a:pt x="58" y="276"/>
                </a:lnTo>
                <a:lnTo>
                  <a:pt x="66" y="274"/>
                </a:lnTo>
                <a:lnTo>
                  <a:pt x="66" y="274"/>
                </a:lnTo>
                <a:lnTo>
                  <a:pt x="84" y="266"/>
                </a:lnTo>
                <a:lnTo>
                  <a:pt x="100" y="256"/>
                </a:lnTo>
                <a:lnTo>
                  <a:pt x="114" y="248"/>
                </a:lnTo>
                <a:lnTo>
                  <a:pt x="126" y="244"/>
                </a:lnTo>
                <a:lnTo>
                  <a:pt x="132" y="244"/>
                </a:lnTo>
                <a:lnTo>
                  <a:pt x="138" y="244"/>
                </a:lnTo>
                <a:lnTo>
                  <a:pt x="142" y="248"/>
                </a:lnTo>
                <a:lnTo>
                  <a:pt x="148" y="252"/>
                </a:lnTo>
                <a:lnTo>
                  <a:pt x="152" y="260"/>
                </a:lnTo>
                <a:lnTo>
                  <a:pt x="156" y="270"/>
                </a:lnTo>
                <a:lnTo>
                  <a:pt x="162" y="298"/>
                </a:lnTo>
                <a:lnTo>
                  <a:pt x="162" y="298"/>
                </a:lnTo>
                <a:lnTo>
                  <a:pt x="164" y="314"/>
                </a:lnTo>
                <a:lnTo>
                  <a:pt x="164" y="328"/>
                </a:lnTo>
                <a:lnTo>
                  <a:pt x="162" y="340"/>
                </a:lnTo>
                <a:lnTo>
                  <a:pt x="158" y="350"/>
                </a:lnTo>
                <a:lnTo>
                  <a:pt x="152" y="358"/>
                </a:lnTo>
                <a:lnTo>
                  <a:pt x="146" y="364"/>
                </a:lnTo>
                <a:lnTo>
                  <a:pt x="138" y="368"/>
                </a:lnTo>
                <a:lnTo>
                  <a:pt x="128" y="372"/>
                </a:lnTo>
                <a:lnTo>
                  <a:pt x="118" y="374"/>
                </a:lnTo>
                <a:lnTo>
                  <a:pt x="108" y="376"/>
                </a:lnTo>
                <a:lnTo>
                  <a:pt x="84" y="376"/>
                </a:lnTo>
                <a:lnTo>
                  <a:pt x="34" y="370"/>
                </a:lnTo>
                <a:lnTo>
                  <a:pt x="34" y="370"/>
                </a:lnTo>
                <a:lnTo>
                  <a:pt x="24" y="370"/>
                </a:lnTo>
                <a:lnTo>
                  <a:pt x="16" y="372"/>
                </a:lnTo>
                <a:lnTo>
                  <a:pt x="10" y="378"/>
                </a:lnTo>
                <a:lnTo>
                  <a:pt x="6" y="384"/>
                </a:lnTo>
                <a:lnTo>
                  <a:pt x="4" y="394"/>
                </a:lnTo>
                <a:lnTo>
                  <a:pt x="2" y="404"/>
                </a:lnTo>
                <a:lnTo>
                  <a:pt x="4" y="428"/>
                </a:lnTo>
                <a:lnTo>
                  <a:pt x="8" y="454"/>
                </a:lnTo>
                <a:lnTo>
                  <a:pt x="16" y="484"/>
                </a:lnTo>
                <a:lnTo>
                  <a:pt x="26" y="512"/>
                </a:lnTo>
                <a:lnTo>
                  <a:pt x="36" y="536"/>
                </a:lnTo>
                <a:lnTo>
                  <a:pt x="36" y="536"/>
                </a:lnTo>
                <a:lnTo>
                  <a:pt x="60" y="532"/>
                </a:lnTo>
                <a:lnTo>
                  <a:pt x="86" y="528"/>
                </a:lnTo>
                <a:lnTo>
                  <a:pt x="118" y="524"/>
                </a:lnTo>
                <a:lnTo>
                  <a:pt x="154" y="524"/>
                </a:lnTo>
                <a:lnTo>
                  <a:pt x="154" y="524"/>
                </a:lnTo>
                <a:lnTo>
                  <a:pt x="182" y="526"/>
                </a:lnTo>
                <a:lnTo>
                  <a:pt x="210" y="530"/>
                </a:lnTo>
                <a:lnTo>
                  <a:pt x="210" y="530"/>
                </a:lnTo>
                <a:lnTo>
                  <a:pt x="206" y="520"/>
                </a:lnTo>
                <a:lnTo>
                  <a:pt x="204" y="504"/>
                </a:lnTo>
                <a:lnTo>
                  <a:pt x="202" y="468"/>
                </a:lnTo>
                <a:lnTo>
                  <a:pt x="202" y="432"/>
                </a:lnTo>
                <a:lnTo>
                  <a:pt x="204" y="418"/>
                </a:lnTo>
                <a:lnTo>
                  <a:pt x="208" y="410"/>
                </a:lnTo>
                <a:lnTo>
                  <a:pt x="208" y="410"/>
                </a:lnTo>
                <a:lnTo>
                  <a:pt x="214" y="404"/>
                </a:lnTo>
                <a:lnTo>
                  <a:pt x="220" y="398"/>
                </a:lnTo>
                <a:lnTo>
                  <a:pt x="230" y="394"/>
                </a:lnTo>
                <a:lnTo>
                  <a:pt x="240" y="390"/>
                </a:lnTo>
                <a:lnTo>
                  <a:pt x="264" y="388"/>
                </a:lnTo>
                <a:lnTo>
                  <a:pt x="288" y="388"/>
                </a:lnTo>
                <a:lnTo>
                  <a:pt x="302" y="390"/>
                </a:lnTo>
                <a:lnTo>
                  <a:pt x="314" y="394"/>
                </a:lnTo>
                <a:lnTo>
                  <a:pt x="326" y="398"/>
                </a:lnTo>
                <a:lnTo>
                  <a:pt x="338" y="404"/>
                </a:lnTo>
                <a:lnTo>
                  <a:pt x="348" y="412"/>
                </a:lnTo>
                <a:lnTo>
                  <a:pt x="356" y="420"/>
                </a:lnTo>
                <a:lnTo>
                  <a:pt x="364" y="430"/>
                </a:lnTo>
                <a:lnTo>
                  <a:pt x="370" y="442"/>
                </a:lnTo>
                <a:lnTo>
                  <a:pt x="370" y="442"/>
                </a:lnTo>
                <a:lnTo>
                  <a:pt x="372" y="450"/>
                </a:lnTo>
                <a:lnTo>
                  <a:pt x="372" y="458"/>
                </a:lnTo>
                <a:lnTo>
                  <a:pt x="370" y="476"/>
                </a:lnTo>
                <a:lnTo>
                  <a:pt x="364" y="494"/>
                </a:lnTo>
                <a:lnTo>
                  <a:pt x="356" y="510"/>
                </a:lnTo>
                <a:lnTo>
                  <a:pt x="340" y="540"/>
                </a:lnTo>
                <a:lnTo>
                  <a:pt x="330" y="556"/>
                </a:lnTo>
                <a:lnTo>
                  <a:pt x="330" y="556"/>
                </a:lnTo>
                <a:lnTo>
                  <a:pt x="360" y="566"/>
                </a:lnTo>
                <a:lnTo>
                  <a:pt x="390" y="574"/>
                </a:lnTo>
                <a:lnTo>
                  <a:pt x="406" y="576"/>
                </a:lnTo>
                <a:lnTo>
                  <a:pt x="422" y="578"/>
                </a:lnTo>
                <a:lnTo>
                  <a:pt x="440" y="578"/>
                </a:lnTo>
                <a:lnTo>
                  <a:pt x="458" y="576"/>
                </a:lnTo>
                <a:lnTo>
                  <a:pt x="458" y="576"/>
                </a:lnTo>
                <a:lnTo>
                  <a:pt x="474" y="572"/>
                </a:lnTo>
                <a:lnTo>
                  <a:pt x="474" y="572"/>
                </a:lnTo>
                <a:lnTo>
                  <a:pt x="502" y="516"/>
                </a:lnTo>
                <a:lnTo>
                  <a:pt x="512" y="490"/>
                </a:lnTo>
                <a:lnTo>
                  <a:pt x="522" y="466"/>
                </a:lnTo>
                <a:lnTo>
                  <a:pt x="522" y="466"/>
                </a:lnTo>
                <a:lnTo>
                  <a:pt x="528" y="440"/>
                </a:lnTo>
                <a:lnTo>
                  <a:pt x="532" y="414"/>
                </a:lnTo>
                <a:lnTo>
                  <a:pt x="530" y="394"/>
                </a:lnTo>
                <a:lnTo>
                  <a:pt x="524" y="376"/>
                </a:lnTo>
                <a:lnTo>
                  <a:pt x="520" y="368"/>
                </a:lnTo>
                <a:lnTo>
                  <a:pt x="516" y="362"/>
                </a:lnTo>
                <a:lnTo>
                  <a:pt x="510" y="358"/>
                </a:lnTo>
                <a:lnTo>
                  <a:pt x="504" y="354"/>
                </a:lnTo>
                <a:lnTo>
                  <a:pt x="498" y="352"/>
                </a:lnTo>
                <a:lnTo>
                  <a:pt x="490" y="350"/>
                </a:lnTo>
                <a:lnTo>
                  <a:pt x="482" y="352"/>
                </a:lnTo>
                <a:lnTo>
                  <a:pt x="474" y="354"/>
                </a:lnTo>
                <a:lnTo>
                  <a:pt x="474" y="354"/>
                </a:lnTo>
                <a:lnTo>
                  <a:pt x="436" y="370"/>
                </a:lnTo>
                <a:lnTo>
                  <a:pt x="416" y="376"/>
                </a:lnTo>
                <a:lnTo>
                  <a:pt x="398" y="380"/>
                </a:lnTo>
                <a:lnTo>
                  <a:pt x="390" y="380"/>
                </a:lnTo>
                <a:lnTo>
                  <a:pt x="382" y="378"/>
                </a:lnTo>
                <a:lnTo>
                  <a:pt x="376" y="374"/>
                </a:lnTo>
                <a:lnTo>
                  <a:pt x="370" y="368"/>
                </a:lnTo>
                <a:lnTo>
                  <a:pt x="366" y="360"/>
                </a:lnTo>
                <a:lnTo>
                  <a:pt x="364" y="350"/>
                </a:lnTo>
                <a:lnTo>
                  <a:pt x="362" y="338"/>
                </a:lnTo>
                <a:lnTo>
                  <a:pt x="362" y="322"/>
                </a:lnTo>
                <a:lnTo>
                  <a:pt x="362" y="322"/>
                </a:lnTo>
                <a:lnTo>
                  <a:pt x="366" y="292"/>
                </a:lnTo>
                <a:lnTo>
                  <a:pt x="368" y="282"/>
                </a:lnTo>
                <a:lnTo>
                  <a:pt x="372" y="274"/>
                </a:lnTo>
                <a:lnTo>
                  <a:pt x="376" y="266"/>
                </a:lnTo>
                <a:lnTo>
                  <a:pt x="382" y="262"/>
                </a:lnTo>
                <a:lnTo>
                  <a:pt x="388" y="258"/>
                </a:lnTo>
                <a:lnTo>
                  <a:pt x="394" y="256"/>
                </a:lnTo>
                <a:lnTo>
                  <a:pt x="410" y="254"/>
                </a:lnTo>
                <a:lnTo>
                  <a:pt x="428" y="256"/>
                </a:lnTo>
                <a:lnTo>
                  <a:pt x="450" y="258"/>
                </a:lnTo>
                <a:lnTo>
                  <a:pt x="474" y="258"/>
                </a:lnTo>
                <a:lnTo>
                  <a:pt x="474" y="258"/>
                </a:lnTo>
                <a:lnTo>
                  <a:pt x="480" y="258"/>
                </a:lnTo>
                <a:lnTo>
                  <a:pt x="486" y="254"/>
                </a:lnTo>
                <a:lnTo>
                  <a:pt x="490" y="252"/>
                </a:lnTo>
                <a:lnTo>
                  <a:pt x="496" y="246"/>
                </a:lnTo>
                <a:lnTo>
                  <a:pt x="502" y="234"/>
                </a:lnTo>
                <a:lnTo>
                  <a:pt x="508" y="218"/>
                </a:lnTo>
                <a:lnTo>
                  <a:pt x="510" y="198"/>
                </a:lnTo>
                <a:lnTo>
                  <a:pt x="512" y="176"/>
                </a:lnTo>
                <a:lnTo>
                  <a:pt x="512" y="150"/>
                </a:lnTo>
                <a:lnTo>
                  <a:pt x="510" y="126"/>
                </a:lnTo>
                <a:lnTo>
                  <a:pt x="510" y="126"/>
                </a:lnTo>
                <a:lnTo>
                  <a:pt x="458" y="138"/>
                </a:lnTo>
                <a:lnTo>
                  <a:pt x="416" y="148"/>
                </a:lnTo>
                <a:lnTo>
                  <a:pt x="384" y="152"/>
                </a:lnTo>
                <a:lnTo>
                  <a:pt x="374" y="152"/>
                </a:lnTo>
                <a:lnTo>
                  <a:pt x="368" y="150"/>
                </a:lnTo>
                <a:lnTo>
                  <a:pt x="368" y="150"/>
                </a:lnTo>
                <a:lnTo>
                  <a:pt x="364" y="146"/>
                </a:lnTo>
                <a:lnTo>
                  <a:pt x="364" y="144"/>
                </a:lnTo>
                <a:lnTo>
                  <a:pt x="364" y="134"/>
                </a:lnTo>
                <a:lnTo>
                  <a:pt x="368" y="126"/>
                </a:lnTo>
                <a:lnTo>
                  <a:pt x="374" y="114"/>
                </a:lnTo>
                <a:lnTo>
                  <a:pt x="378" y="102"/>
                </a:lnTo>
                <a:lnTo>
                  <a:pt x="382" y="88"/>
                </a:lnTo>
                <a:lnTo>
                  <a:pt x="382" y="72"/>
                </a:lnTo>
                <a:lnTo>
                  <a:pt x="382" y="64"/>
                </a:lnTo>
                <a:lnTo>
                  <a:pt x="378" y="56"/>
                </a:lnTo>
                <a:lnTo>
                  <a:pt x="378" y="56"/>
                </a:lnTo>
                <a:lnTo>
                  <a:pt x="374" y="46"/>
                </a:lnTo>
                <a:lnTo>
                  <a:pt x="368" y="38"/>
                </a:lnTo>
                <a:lnTo>
                  <a:pt x="358" y="30"/>
                </a:lnTo>
                <a:lnTo>
                  <a:pt x="348" y="24"/>
                </a:lnTo>
                <a:lnTo>
                  <a:pt x="326" y="12"/>
                </a:lnTo>
                <a:lnTo>
                  <a:pt x="300" y="6"/>
                </a:lnTo>
                <a:lnTo>
                  <a:pt x="276" y="2"/>
                </a:lnTo>
                <a:lnTo>
                  <a:pt x="264" y="0"/>
                </a:lnTo>
                <a:lnTo>
                  <a:pt x="252" y="2"/>
                </a:lnTo>
                <a:lnTo>
                  <a:pt x="244" y="4"/>
                </a:lnTo>
                <a:lnTo>
                  <a:pt x="236" y="8"/>
                </a:lnTo>
                <a:lnTo>
                  <a:pt x="230" y="12"/>
                </a:lnTo>
                <a:lnTo>
                  <a:pt x="226" y="18"/>
                </a:lnTo>
                <a:lnTo>
                  <a:pt x="226" y="18"/>
                </a:lnTo>
                <a:lnTo>
                  <a:pt x="224" y="30"/>
                </a:lnTo>
                <a:lnTo>
                  <a:pt x="226" y="44"/>
                </a:lnTo>
                <a:lnTo>
                  <a:pt x="234" y="80"/>
                </a:lnTo>
                <a:lnTo>
                  <a:pt x="238" y="100"/>
                </a:lnTo>
                <a:lnTo>
                  <a:pt x="240" y="118"/>
                </a:lnTo>
                <a:lnTo>
                  <a:pt x="240" y="134"/>
                </a:lnTo>
                <a:lnTo>
                  <a:pt x="240" y="140"/>
                </a:lnTo>
                <a:lnTo>
                  <a:pt x="238" y="146"/>
                </a:lnTo>
                <a:lnTo>
                  <a:pt x="238" y="146"/>
                </a:lnTo>
                <a:lnTo>
                  <a:pt x="234" y="148"/>
                </a:lnTo>
                <a:lnTo>
                  <a:pt x="230" y="150"/>
                </a:lnTo>
                <a:lnTo>
                  <a:pt x="212" y="150"/>
                </a:lnTo>
                <a:lnTo>
                  <a:pt x="188" y="144"/>
                </a:lnTo>
                <a:lnTo>
                  <a:pt x="158" y="136"/>
                </a:lnTo>
                <a:lnTo>
                  <a:pt x="88" y="116"/>
                </a:lnTo>
                <a:lnTo>
                  <a:pt x="20" y="94"/>
                </a:lnTo>
                <a:lnTo>
                  <a:pt x="20" y="9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863850" y="4813300"/>
            <a:ext cx="749300" cy="958850"/>
          </a:xfrm>
          <a:custGeom>
            <a:avLst/>
            <a:gdLst>
              <a:gd name="T0" fmla="*/ 440 w 472"/>
              <a:gd name="T1" fmla="*/ 548 h 604"/>
              <a:gd name="T2" fmla="*/ 464 w 472"/>
              <a:gd name="T3" fmla="*/ 504 h 604"/>
              <a:gd name="T4" fmla="*/ 468 w 472"/>
              <a:gd name="T5" fmla="*/ 410 h 604"/>
              <a:gd name="T6" fmla="*/ 448 w 472"/>
              <a:gd name="T7" fmla="*/ 388 h 604"/>
              <a:gd name="T8" fmla="*/ 420 w 472"/>
              <a:gd name="T9" fmla="*/ 390 h 604"/>
              <a:gd name="T10" fmla="*/ 380 w 472"/>
              <a:gd name="T11" fmla="*/ 402 h 604"/>
              <a:gd name="T12" fmla="*/ 340 w 472"/>
              <a:gd name="T13" fmla="*/ 400 h 604"/>
              <a:gd name="T14" fmla="*/ 318 w 472"/>
              <a:gd name="T15" fmla="*/ 366 h 604"/>
              <a:gd name="T16" fmla="*/ 318 w 472"/>
              <a:gd name="T17" fmla="*/ 320 h 604"/>
              <a:gd name="T18" fmla="*/ 336 w 472"/>
              <a:gd name="T19" fmla="*/ 276 h 604"/>
              <a:gd name="T20" fmla="*/ 360 w 472"/>
              <a:gd name="T21" fmla="*/ 254 h 604"/>
              <a:gd name="T22" fmla="*/ 394 w 472"/>
              <a:gd name="T23" fmla="*/ 254 h 604"/>
              <a:gd name="T24" fmla="*/ 434 w 472"/>
              <a:gd name="T25" fmla="*/ 284 h 604"/>
              <a:gd name="T26" fmla="*/ 450 w 472"/>
              <a:gd name="T27" fmla="*/ 280 h 604"/>
              <a:gd name="T28" fmla="*/ 468 w 472"/>
              <a:gd name="T29" fmla="*/ 228 h 604"/>
              <a:gd name="T30" fmla="*/ 454 w 472"/>
              <a:gd name="T31" fmla="*/ 136 h 604"/>
              <a:gd name="T32" fmla="*/ 432 w 472"/>
              <a:gd name="T33" fmla="*/ 82 h 604"/>
              <a:gd name="T34" fmla="*/ 320 w 472"/>
              <a:gd name="T35" fmla="*/ 118 h 604"/>
              <a:gd name="T36" fmla="*/ 296 w 472"/>
              <a:gd name="T37" fmla="*/ 114 h 604"/>
              <a:gd name="T38" fmla="*/ 334 w 472"/>
              <a:gd name="T39" fmla="*/ 48 h 604"/>
              <a:gd name="T40" fmla="*/ 330 w 472"/>
              <a:gd name="T41" fmla="*/ 22 h 604"/>
              <a:gd name="T42" fmla="*/ 300 w 472"/>
              <a:gd name="T43" fmla="*/ 2 h 604"/>
              <a:gd name="T44" fmla="*/ 214 w 472"/>
              <a:gd name="T45" fmla="*/ 12 h 604"/>
              <a:gd name="T46" fmla="*/ 192 w 472"/>
              <a:gd name="T47" fmla="*/ 28 h 604"/>
              <a:gd name="T48" fmla="*/ 188 w 472"/>
              <a:gd name="T49" fmla="*/ 94 h 604"/>
              <a:gd name="T50" fmla="*/ 192 w 472"/>
              <a:gd name="T51" fmla="*/ 132 h 604"/>
              <a:gd name="T52" fmla="*/ 150 w 472"/>
              <a:gd name="T53" fmla="*/ 136 h 604"/>
              <a:gd name="T54" fmla="*/ 0 w 472"/>
              <a:gd name="T55" fmla="*/ 124 h 604"/>
              <a:gd name="T56" fmla="*/ 4 w 472"/>
              <a:gd name="T57" fmla="*/ 232 h 604"/>
              <a:gd name="T58" fmla="*/ 16 w 472"/>
              <a:gd name="T59" fmla="*/ 292 h 604"/>
              <a:gd name="T60" fmla="*/ 32 w 472"/>
              <a:gd name="T61" fmla="*/ 300 h 604"/>
              <a:gd name="T62" fmla="*/ 80 w 472"/>
              <a:gd name="T63" fmla="*/ 288 h 604"/>
              <a:gd name="T64" fmla="*/ 112 w 472"/>
              <a:gd name="T65" fmla="*/ 292 h 604"/>
              <a:gd name="T66" fmla="*/ 170 w 472"/>
              <a:gd name="T67" fmla="*/ 340 h 604"/>
              <a:gd name="T68" fmla="*/ 180 w 472"/>
              <a:gd name="T69" fmla="*/ 376 h 604"/>
              <a:gd name="T70" fmla="*/ 152 w 472"/>
              <a:gd name="T71" fmla="*/ 400 h 604"/>
              <a:gd name="T72" fmla="*/ 78 w 472"/>
              <a:gd name="T73" fmla="*/ 406 h 604"/>
              <a:gd name="T74" fmla="*/ 24 w 472"/>
              <a:gd name="T75" fmla="*/ 394 h 604"/>
              <a:gd name="T76" fmla="*/ 16 w 472"/>
              <a:gd name="T77" fmla="*/ 404 h 604"/>
              <a:gd name="T78" fmla="*/ 26 w 472"/>
              <a:gd name="T79" fmla="*/ 532 h 604"/>
              <a:gd name="T80" fmla="*/ 22 w 472"/>
              <a:gd name="T81" fmla="*/ 562 h 604"/>
              <a:gd name="T82" fmla="*/ 186 w 472"/>
              <a:gd name="T83" fmla="*/ 598 h 604"/>
              <a:gd name="T84" fmla="*/ 180 w 472"/>
              <a:gd name="T85" fmla="*/ 556 h 604"/>
              <a:gd name="T86" fmla="*/ 188 w 472"/>
              <a:gd name="T87" fmla="*/ 502 h 604"/>
              <a:gd name="T88" fmla="*/ 220 w 472"/>
              <a:gd name="T89" fmla="*/ 472 h 604"/>
              <a:gd name="T90" fmla="*/ 270 w 472"/>
              <a:gd name="T91" fmla="*/ 458 h 604"/>
              <a:gd name="T92" fmla="*/ 314 w 472"/>
              <a:gd name="T93" fmla="*/ 466 h 604"/>
              <a:gd name="T94" fmla="*/ 334 w 472"/>
              <a:gd name="T95" fmla="*/ 496 h 604"/>
              <a:gd name="T96" fmla="*/ 310 w 472"/>
              <a:gd name="T97" fmla="*/ 552 h 604"/>
              <a:gd name="T98" fmla="*/ 294 w 472"/>
              <a:gd name="T99" fmla="*/ 594 h 604"/>
              <a:gd name="T100" fmla="*/ 386 w 472"/>
              <a:gd name="T101" fmla="*/ 590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72" h="604">
                <a:moveTo>
                  <a:pt x="420" y="586"/>
                </a:moveTo>
                <a:lnTo>
                  <a:pt x="420" y="586"/>
                </a:lnTo>
                <a:lnTo>
                  <a:pt x="430" y="564"/>
                </a:lnTo>
                <a:lnTo>
                  <a:pt x="440" y="548"/>
                </a:lnTo>
                <a:lnTo>
                  <a:pt x="440" y="548"/>
                </a:lnTo>
                <a:lnTo>
                  <a:pt x="448" y="538"/>
                </a:lnTo>
                <a:lnTo>
                  <a:pt x="454" y="528"/>
                </a:lnTo>
                <a:lnTo>
                  <a:pt x="464" y="504"/>
                </a:lnTo>
                <a:lnTo>
                  <a:pt x="470" y="478"/>
                </a:lnTo>
                <a:lnTo>
                  <a:pt x="472" y="452"/>
                </a:lnTo>
                <a:lnTo>
                  <a:pt x="472" y="430"/>
                </a:lnTo>
                <a:lnTo>
                  <a:pt x="468" y="410"/>
                </a:lnTo>
                <a:lnTo>
                  <a:pt x="464" y="402"/>
                </a:lnTo>
                <a:lnTo>
                  <a:pt x="460" y="396"/>
                </a:lnTo>
                <a:lnTo>
                  <a:pt x="454" y="390"/>
                </a:lnTo>
                <a:lnTo>
                  <a:pt x="448" y="388"/>
                </a:lnTo>
                <a:lnTo>
                  <a:pt x="448" y="388"/>
                </a:lnTo>
                <a:lnTo>
                  <a:pt x="436" y="386"/>
                </a:lnTo>
                <a:lnTo>
                  <a:pt x="428" y="388"/>
                </a:lnTo>
                <a:lnTo>
                  <a:pt x="420" y="390"/>
                </a:lnTo>
                <a:lnTo>
                  <a:pt x="414" y="392"/>
                </a:lnTo>
                <a:lnTo>
                  <a:pt x="404" y="396"/>
                </a:lnTo>
                <a:lnTo>
                  <a:pt x="394" y="400"/>
                </a:lnTo>
                <a:lnTo>
                  <a:pt x="380" y="402"/>
                </a:lnTo>
                <a:lnTo>
                  <a:pt x="360" y="404"/>
                </a:lnTo>
                <a:lnTo>
                  <a:pt x="360" y="404"/>
                </a:lnTo>
                <a:lnTo>
                  <a:pt x="350" y="402"/>
                </a:lnTo>
                <a:lnTo>
                  <a:pt x="340" y="400"/>
                </a:lnTo>
                <a:lnTo>
                  <a:pt x="332" y="394"/>
                </a:lnTo>
                <a:lnTo>
                  <a:pt x="326" y="386"/>
                </a:lnTo>
                <a:lnTo>
                  <a:pt x="322" y="378"/>
                </a:lnTo>
                <a:lnTo>
                  <a:pt x="318" y="366"/>
                </a:lnTo>
                <a:lnTo>
                  <a:pt x="316" y="356"/>
                </a:lnTo>
                <a:lnTo>
                  <a:pt x="316" y="344"/>
                </a:lnTo>
                <a:lnTo>
                  <a:pt x="316" y="332"/>
                </a:lnTo>
                <a:lnTo>
                  <a:pt x="318" y="320"/>
                </a:lnTo>
                <a:lnTo>
                  <a:pt x="320" y="308"/>
                </a:lnTo>
                <a:lnTo>
                  <a:pt x="324" y="296"/>
                </a:lnTo>
                <a:lnTo>
                  <a:pt x="330" y="286"/>
                </a:lnTo>
                <a:lnTo>
                  <a:pt x="336" y="276"/>
                </a:lnTo>
                <a:lnTo>
                  <a:pt x="344" y="266"/>
                </a:lnTo>
                <a:lnTo>
                  <a:pt x="352" y="260"/>
                </a:lnTo>
                <a:lnTo>
                  <a:pt x="352" y="260"/>
                </a:lnTo>
                <a:lnTo>
                  <a:pt x="360" y="254"/>
                </a:lnTo>
                <a:lnTo>
                  <a:pt x="368" y="252"/>
                </a:lnTo>
                <a:lnTo>
                  <a:pt x="376" y="250"/>
                </a:lnTo>
                <a:lnTo>
                  <a:pt x="382" y="250"/>
                </a:lnTo>
                <a:lnTo>
                  <a:pt x="394" y="254"/>
                </a:lnTo>
                <a:lnTo>
                  <a:pt x="404" y="260"/>
                </a:lnTo>
                <a:lnTo>
                  <a:pt x="422" y="276"/>
                </a:lnTo>
                <a:lnTo>
                  <a:pt x="430" y="282"/>
                </a:lnTo>
                <a:lnTo>
                  <a:pt x="434" y="284"/>
                </a:lnTo>
                <a:lnTo>
                  <a:pt x="440" y="284"/>
                </a:lnTo>
                <a:lnTo>
                  <a:pt x="440" y="284"/>
                </a:lnTo>
                <a:lnTo>
                  <a:pt x="446" y="282"/>
                </a:lnTo>
                <a:lnTo>
                  <a:pt x="450" y="280"/>
                </a:lnTo>
                <a:lnTo>
                  <a:pt x="454" y="274"/>
                </a:lnTo>
                <a:lnTo>
                  <a:pt x="458" y="268"/>
                </a:lnTo>
                <a:lnTo>
                  <a:pt x="464" y="250"/>
                </a:lnTo>
                <a:lnTo>
                  <a:pt x="468" y="228"/>
                </a:lnTo>
                <a:lnTo>
                  <a:pt x="468" y="202"/>
                </a:lnTo>
                <a:lnTo>
                  <a:pt x="466" y="176"/>
                </a:lnTo>
                <a:lnTo>
                  <a:pt x="460" y="150"/>
                </a:lnTo>
                <a:lnTo>
                  <a:pt x="454" y="136"/>
                </a:lnTo>
                <a:lnTo>
                  <a:pt x="448" y="124"/>
                </a:lnTo>
                <a:lnTo>
                  <a:pt x="448" y="124"/>
                </a:lnTo>
                <a:lnTo>
                  <a:pt x="438" y="104"/>
                </a:lnTo>
                <a:lnTo>
                  <a:pt x="432" y="82"/>
                </a:lnTo>
                <a:lnTo>
                  <a:pt x="432" y="82"/>
                </a:lnTo>
                <a:lnTo>
                  <a:pt x="392" y="94"/>
                </a:lnTo>
                <a:lnTo>
                  <a:pt x="356" y="106"/>
                </a:lnTo>
                <a:lnTo>
                  <a:pt x="320" y="118"/>
                </a:lnTo>
                <a:lnTo>
                  <a:pt x="286" y="128"/>
                </a:lnTo>
                <a:lnTo>
                  <a:pt x="286" y="128"/>
                </a:lnTo>
                <a:lnTo>
                  <a:pt x="288" y="122"/>
                </a:lnTo>
                <a:lnTo>
                  <a:pt x="296" y="114"/>
                </a:lnTo>
                <a:lnTo>
                  <a:pt x="316" y="88"/>
                </a:lnTo>
                <a:lnTo>
                  <a:pt x="326" y="72"/>
                </a:lnTo>
                <a:lnTo>
                  <a:pt x="332" y="56"/>
                </a:lnTo>
                <a:lnTo>
                  <a:pt x="334" y="48"/>
                </a:lnTo>
                <a:lnTo>
                  <a:pt x="334" y="38"/>
                </a:lnTo>
                <a:lnTo>
                  <a:pt x="332" y="30"/>
                </a:lnTo>
                <a:lnTo>
                  <a:pt x="330" y="22"/>
                </a:lnTo>
                <a:lnTo>
                  <a:pt x="330" y="22"/>
                </a:lnTo>
                <a:lnTo>
                  <a:pt x="324" y="16"/>
                </a:lnTo>
                <a:lnTo>
                  <a:pt x="318" y="10"/>
                </a:lnTo>
                <a:lnTo>
                  <a:pt x="310" y="6"/>
                </a:lnTo>
                <a:lnTo>
                  <a:pt x="300" y="2"/>
                </a:lnTo>
                <a:lnTo>
                  <a:pt x="280" y="0"/>
                </a:lnTo>
                <a:lnTo>
                  <a:pt x="256" y="0"/>
                </a:lnTo>
                <a:lnTo>
                  <a:pt x="234" y="4"/>
                </a:lnTo>
                <a:lnTo>
                  <a:pt x="214" y="12"/>
                </a:lnTo>
                <a:lnTo>
                  <a:pt x="200" y="20"/>
                </a:lnTo>
                <a:lnTo>
                  <a:pt x="194" y="24"/>
                </a:lnTo>
                <a:lnTo>
                  <a:pt x="192" y="28"/>
                </a:lnTo>
                <a:lnTo>
                  <a:pt x="192" y="28"/>
                </a:lnTo>
                <a:lnTo>
                  <a:pt x="186" y="50"/>
                </a:lnTo>
                <a:lnTo>
                  <a:pt x="184" y="68"/>
                </a:lnTo>
                <a:lnTo>
                  <a:pt x="186" y="82"/>
                </a:lnTo>
                <a:lnTo>
                  <a:pt x="188" y="94"/>
                </a:lnTo>
                <a:lnTo>
                  <a:pt x="196" y="114"/>
                </a:lnTo>
                <a:lnTo>
                  <a:pt x="196" y="124"/>
                </a:lnTo>
                <a:lnTo>
                  <a:pt x="192" y="132"/>
                </a:lnTo>
                <a:lnTo>
                  <a:pt x="192" y="132"/>
                </a:lnTo>
                <a:lnTo>
                  <a:pt x="190" y="134"/>
                </a:lnTo>
                <a:lnTo>
                  <a:pt x="184" y="136"/>
                </a:lnTo>
                <a:lnTo>
                  <a:pt x="170" y="136"/>
                </a:lnTo>
                <a:lnTo>
                  <a:pt x="150" y="136"/>
                </a:lnTo>
                <a:lnTo>
                  <a:pt x="124" y="132"/>
                </a:lnTo>
                <a:lnTo>
                  <a:pt x="2" y="112"/>
                </a:lnTo>
                <a:lnTo>
                  <a:pt x="2" y="112"/>
                </a:lnTo>
                <a:lnTo>
                  <a:pt x="0" y="124"/>
                </a:lnTo>
                <a:lnTo>
                  <a:pt x="0" y="124"/>
                </a:lnTo>
                <a:lnTo>
                  <a:pt x="0" y="156"/>
                </a:lnTo>
                <a:lnTo>
                  <a:pt x="2" y="206"/>
                </a:lnTo>
                <a:lnTo>
                  <a:pt x="4" y="232"/>
                </a:lnTo>
                <a:lnTo>
                  <a:pt x="6" y="258"/>
                </a:lnTo>
                <a:lnTo>
                  <a:pt x="10" y="278"/>
                </a:lnTo>
                <a:lnTo>
                  <a:pt x="16" y="292"/>
                </a:lnTo>
                <a:lnTo>
                  <a:pt x="16" y="292"/>
                </a:lnTo>
                <a:lnTo>
                  <a:pt x="20" y="296"/>
                </a:lnTo>
                <a:lnTo>
                  <a:pt x="22" y="298"/>
                </a:lnTo>
                <a:lnTo>
                  <a:pt x="26" y="300"/>
                </a:lnTo>
                <a:lnTo>
                  <a:pt x="32" y="300"/>
                </a:lnTo>
                <a:lnTo>
                  <a:pt x="42" y="298"/>
                </a:lnTo>
                <a:lnTo>
                  <a:pt x="52" y="294"/>
                </a:lnTo>
                <a:lnTo>
                  <a:pt x="66" y="290"/>
                </a:lnTo>
                <a:lnTo>
                  <a:pt x="80" y="288"/>
                </a:lnTo>
                <a:lnTo>
                  <a:pt x="96" y="288"/>
                </a:lnTo>
                <a:lnTo>
                  <a:pt x="104" y="290"/>
                </a:lnTo>
                <a:lnTo>
                  <a:pt x="112" y="292"/>
                </a:lnTo>
                <a:lnTo>
                  <a:pt x="112" y="292"/>
                </a:lnTo>
                <a:lnTo>
                  <a:pt x="130" y="302"/>
                </a:lnTo>
                <a:lnTo>
                  <a:pt x="148" y="316"/>
                </a:lnTo>
                <a:lnTo>
                  <a:pt x="164" y="332"/>
                </a:lnTo>
                <a:lnTo>
                  <a:pt x="170" y="340"/>
                </a:lnTo>
                <a:lnTo>
                  <a:pt x="176" y="350"/>
                </a:lnTo>
                <a:lnTo>
                  <a:pt x="180" y="358"/>
                </a:lnTo>
                <a:lnTo>
                  <a:pt x="182" y="368"/>
                </a:lnTo>
                <a:lnTo>
                  <a:pt x="180" y="376"/>
                </a:lnTo>
                <a:lnTo>
                  <a:pt x="178" y="384"/>
                </a:lnTo>
                <a:lnTo>
                  <a:pt x="172" y="390"/>
                </a:lnTo>
                <a:lnTo>
                  <a:pt x="164" y="396"/>
                </a:lnTo>
                <a:lnTo>
                  <a:pt x="152" y="400"/>
                </a:lnTo>
                <a:lnTo>
                  <a:pt x="136" y="404"/>
                </a:lnTo>
                <a:lnTo>
                  <a:pt x="136" y="404"/>
                </a:lnTo>
                <a:lnTo>
                  <a:pt x="104" y="406"/>
                </a:lnTo>
                <a:lnTo>
                  <a:pt x="78" y="406"/>
                </a:lnTo>
                <a:lnTo>
                  <a:pt x="58" y="402"/>
                </a:lnTo>
                <a:lnTo>
                  <a:pt x="44" y="398"/>
                </a:lnTo>
                <a:lnTo>
                  <a:pt x="32" y="394"/>
                </a:lnTo>
                <a:lnTo>
                  <a:pt x="24" y="394"/>
                </a:lnTo>
                <a:lnTo>
                  <a:pt x="22" y="394"/>
                </a:lnTo>
                <a:lnTo>
                  <a:pt x="18" y="396"/>
                </a:lnTo>
                <a:lnTo>
                  <a:pt x="16" y="404"/>
                </a:lnTo>
                <a:lnTo>
                  <a:pt x="16" y="404"/>
                </a:lnTo>
                <a:lnTo>
                  <a:pt x="16" y="418"/>
                </a:lnTo>
                <a:lnTo>
                  <a:pt x="16" y="438"/>
                </a:lnTo>
                <a:lnTo>
                  <a:pt x="20" y="488"/>
                </a:lnTo>
                <a:lnTo>
                  <a:pt x="26" y="532"/>
                </a:lnTo>
                <a:lnTo>
                  <a:pt x="26" y="548"/>
                </a:lnTo>
                <a:lnTo>
                  <a:pt x="24" y="556"/>
                </a:lnTo>
                <a:lnTo>
                  <a:pt x="24" y="556"/>
                </a:lnTo>
                <a:lnTo>
                  <a:pt x="22" y="562"/>
                </a:lnTo>
                <a:lnTo>
                  <a:pt x="20" y="572"/>
                </a:lnTo>
                <a:lnTo>
                  <a:pt x="16" y="604"/>
                </a:lnTo>
                <a:lnTo>
                  <a:pt x="16" y="604"/>
                </a:lnTo>
                <a:lnTo>
                  <a:pt x="186" y="598"/>
                </a:lnTo>
                <a:lnTo>
                  <a:pt x="186" y="598"/>
                </a:lnTo>
                <a:lnTo>
                  <a:pt x="184" y="592"/>
                </a:lnTo>
                <a:lnTo>
                  <a:pt x="182" y="582"/>
                </a:lnTo>
                <a:lnTo>
                  <a:pt x="180" y="556"/>
                </a:lnTo>
                <a:lnTo>
                  <a:pt x="182" y="526"/>
                </a:lnTo>
                <a:lnTo>
                  <a:pt x="184" y="514"/>
                </a:lnTo>
                <a:lnTo>
                  <a:pt x="188" y="502"/>
                </a:lnTo>
                <a:lnTo>
                  <a:pt x="188" y="502"/>
                </a:lnTo>
                <a:lnTo>
                  <a:pt x="192" y="492"/>
                </a:lnTo>
                <a:lnTo>
                  <a:pt x="200" y="484"/>
                </a:lnTo>
                <a:lnTo>
                  <a:pt x="208" y="478"/>
                </a:lnTo>
                <a:lnTo>
                  <a:pt x="220" y="472"/>
                </a:lnTo>
                <a:lnTo>
                  <a:pt x="230" y="466"/>
                </a:lnTo>
                <a:lnTo>
                  <a:pt x="244" y="462"/>
                </a:lnTo>
                <a:lnTo>
                  <a:pt x="256" y="460"/>
                </a:lnTo>
                <a:lnTo>
                  <a:pt x="270" y="458"/>
                </a:lnTo>
                <a:lnTo>
                  <a:pt x="282" y="458"/>
                </a:lnTo>
                <a:lnTo>
                  <a:pt x="294" y="458"/>
                </a:lnTo>
                <a:lnTo>
                  <a:pt x="306" y="462"/>
                </a:lnTo>
                <a:lnTo>
                  <a:pt x="314" y="466"/>
                </a:lnTo>
                <a:lnTo>
                  <a:pt x="324" y="470"/>
                </a:lnTo>
                <a:lnTo>
                  <a:pt x="330" y="478"/>
                </a:lnTo>
                <a:lnTo>
                  <a:pt x="334" y="486"/>
                </a:lnTo>
                <a:lnTo>
                  <a:pt x="334" y="496"/>
                </a:lnTo>
                <a:lnTo>
                  <a:pt x="334" y="496"/>
                </a:lnTo>
                <a:lnTo>
                  <a:pt x="332" y="510"/>
                </a:lnTo>
                <a:lnTo>
                  <a:pt x="326" y="524"/>
                </a:lnTo>
                <a:lnTo>
                  <a:pt x="310" y="552"/>
                </a:lnTo>
                <a:lnTo>
                  <a:pt x="296" y="576"/>
                </a:lnTo>
                <a:lnTo>
                  <a:pt x="294" y="586"/>
                </a:lnTo>
                <a:lnTo>
                  <a:pt x="294" y="590"/>
                </a:lnTo>
                <a:lnTo>
                  <a:pt x="294" y="594"/>
                </a:lnTo>
                <a:lnTo>
                  <a:pt x="294" y="594"/>
                </a:lnTo>
                <a:lnTo>
                  <a:pt x="322" y="596"/>
                </a:lnTo>
                <a:lnTo>
                  <a:pt x="352" y="594"/>
                </a:lnTo>
                <a:lnTo>
                  <a:pt x="386" y="590"/>
                </a:lnTo>
                <a:lnTo>
                  <a:pt x="420" y="586"/>
                </a:lnTo>
                <a:lnTo>
                  <a:pt x="420" y="58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2644775" y="3530600"/>
            <a:ext cx="965200" cy="841375"/>
          </a:xfrm>
          <a:custGeom>
            <a:avLst/>
            <a:gdLst>
              <a:gd name="T0" fmla="*/ 586 w 608"/>
              <a:gd name="T1" fmla="*/ 492 h 530"/>
              <a:gd name="T2" fmla="*/ 602 w 608"/>
              <a:gd name="T3" fmla="*/ 448 h 530"/>
              <a:gd name="T4" fmla="*/ 606 w 608"/>
              <a:gd name="T5" fmla="*/ 348 h 530"/>
              <a:gd name="T6" fmla="*/ 596 w 608"/>
              <a:gd name="T7" fmla="*/ 304 h 530"/>
              <a:gd name="T8" fmla="*/ 558 w 608"/>
              <a:gd name="T9" fmla="*/ 320 h 530"/>
              <a:gd name="T10" fmla="*/ 496 w 608"/>
              <a:gd name="T11" fmla="*/ 328 h 530"/>
              <a:gd name="T12" fmla="*/ 460 w 608"/>
              <a:gd name="T13" fmla="*/ 316 h 530"/>
              <a:gd name="T14" fmla="*/ 450 w 608"/>
              <a:gd name="T15" fmla="*/ 284 h 530"/>
              <a:gd name="T16" fmla="*/ 464 w 608"/>
              <a:gd name="T17" fmla="*/ 230 h 530"/>
              <a:gd name="T18" fmla="*/ 496 w 608"/>
              <a:gd name="T19" fmla="*/ 198 h 530"/>
              <a:gd name="T20" fmla="*/ 544 w 608"/>
              <a:gd name="T21" fmla="*/ 198 h 530"/>
              <a:gd name="T22" fmla="*/ 586 w 608"/>
              <a:gd name="T23" fmla="*/ 204 h 530"/>
              <a:gd name="T24" fmla="*/ 598 w 608"/>
              <a:gd name="T25" fmla="*/ 168 h 530"/>
              <a:gd name="T26" fmla="*/ 592 w 608"/>
              <a:gd name="T27" fmla="*/ 86 h 530"/>
              <a:gd name="T28" fmla="*/ 578 w 608"/>
              <a:gd name="T29" fmla="*/ 40 h 530"/>
              <a:gd name="T30" fmla="*/ 558 w 608"/>
              <a:gd name="T31" fmla="*/ 4 h 530"/>
              <a:gd name="T32" fmla="*/ 522 w 608"/>
              <a:gd name="T33" fmla="*/ 2 h 530"/>
              <a:gd name="T34" fmla="*/ 454 w 608"/>
              <a:gd name="T35" fmla="*/ 20 h 530"/>
              <a:gd name="T36" fmla="*/ 432 w 608"/>
              <a:gd name="T37" fmla="*/ 42 h 530"/>
              <a:gd name="T38" fmla="*/ 434 w 608"/>
              <a:gd name="T39" fmla="*/ 66 h 530"/>
              <a:gd name="T40" fmla="*/ 464 w 608"/>
              <a:gd name="T41" fmla="*/ 126 h 530"/>
              <a:gd name="T42" fmla="*/ 456 w 608"/>
              <a:gd name="T43" fmla="*/ 146 h 530"/>
              <a:gd name="T44" fmla="*/ 410 w 608"/>
              <a:gd name="T45" fmla="*/ 162 h 530"/>
              <a:gd name="T46" fmla="*/ 358 w 608"/>
              <a:gd name="T47" fmla="*/ 158 h 530"/>
              <a:gd name="T48" fmla="*/ 336 w 608"/>
              <a:gd name="T49" fmla="*/ 128 h 530"/>
              <a:gd name="T50" fmla="*/ 338 w 608"/>
              <a:gd name="T51" fmla="*/ 34 h 530"/>
              <a:gd name="T52" fmla="*/ 330 w 608"/>
              <a:gd name="T53" fmla="*/ 10 h 530"/>
              <a:gd name="T54" fmla="*/ 276 w 608"/>
              <a:gd name="T55" fmla="*/ 4 h 530"/>
              <a:gd name="T56" fmla="*/ 164 w 608"/>
              <a:gd name="T57" fmla="*/ 40 h 530"/>
              <a:gd name="T58" fmla="*/ 174 w 608"/>
              <a:gd name="T59" fmla="*/ 122 h 530"/>
              <a:gd name="T60" fmla="*/ 166 w 608"/>
              <a:gd name="T61" fmla="*/ 164 h 530"/>
              <a:gd name="T62" fmla="*/ 136 w 608"/>
              <a:gd name="T63" fmla="*/ 184 h 530"/>
              <a:gd name="T64" fmla="*/ 54 w 608"/>
              <a:gd name="T65" fmla="*/ 186 h 530"/>
              <a:gd name="T66" fmla="*/ 16 w 608"/>
              <a:gd name="T67" fmla="*/ 208 h 530"/>
              <a:gd name="T68" fmla="*/ 2 w 608"/>
              <a:gd name="T69" fmla="*/ 246 h 530"/>
              <a:gd name="T70" fmla="*/ 12 w 608"/>
              <a:gd name="T71" fmla="*/ 320 h 530"/>
              <a:gd name="T72" fmla="*/ 38 w 608"/>
              <a:gd name="T73" fmla="*/ 342 h 530"/>
              <a:gd name="T74" fmla="*/ 62 w 608"/>
              <a:gd name="T75" fmla="*/ 344 h 530"/>
              <a:gd name="T76" fmla="*/ 98 w 608"/>
              <a:gd name="T77" fmla="*/ 324 h 530"/>
              <a:gd name="T78" fmla="*/ 138 w 608"/>
              <a:gd name="T79" fmla="*/ 278 h 530"/>
              <a:gd name="T80" fmla="*/ 150 w 608"/>
              <a:gd name="T81" fmla="*/ 292 h 530"/>
              <a:gd name="T82" fmla="*/ 160 w 608"/>
              <a:gd name="T83" fmla="*/ 360 h 530"/>
              <a:gd name="T84" fmla="*/ 154 w 608"/>
              <a:gd name="T85" fmla="*/ 462 h 530"/>
              <a:gd name="T86" fmla="*/ 220 w 608"/>
              <a:gd name="T87" fmla="*/ 512 h 530"/>
              <a:gd name="T88" fmla="*/ 294 w 608"/>
              <a:gd name="T89" fmla="*/ 530 h 530"/>
              <a:gd name="T90" fmla="*/ 346 w 608"/>
              <a:gd name="T91" fmla="*/ 514 h 530"/>
              <a:gd name="T92" fmla="*/ 358 w 608"/>
              <a:gd name="T93" fmla="*/ 488 h 530"/>
              <a:gd name="T94" fmla="*/ 338 w 608"/>
              <a:gd name="T95" fmla="*/ 440 h 530"/>
              <a:gd name="T96" fmla="*/ 332 w 608"/>
              <a:gd name="T97" fmla="*/ 402 h 530"/>
              <a:gd name="T98" fmla="*/ 360 w 608"/>
              <a:gd name="T99" fmla="*/ 390 h 530"/>
              <a:gd name="T100" fmla="*/ 436 w 608"/>
              <a:gd name="T101" fmla="*/ 396 h 530"/>
              <a:gd name="T102" fmla="*/ 454 w 608"/>
              <a:gd name="T103" fmla="*/ 418 h 530"/>
              <a:gd name="T104" fmla="*/ 450 w 608"/>
              <a:gd name="T105" fmla="*/ 472 h 530"/>
              <a:gd name="T106" fmla="*/ 482 w 608"/>
              <a:gd name="T107" fmla="*/ 504 h 530"/>
              <a:gd name="T108" fmla="*/ 558 w 608"/>
              <a:gd name="T109" fmla="*/ 52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08" h="530">
                <a:moveTo>
                  <a:pt x="558" y="520"/>
                </a:moveTo>
                <a:lnTo>
                  <a:pt x="558" y="520"/>
                </a:lnTo>
                <a:lnTo>
                  <a:pt x="572" y="508"/>
                </a:lnTo>
                <a:lnTo>
                  <a:pt x="586" y="492"/>
                </a:lnTo>
                <a:lnTo>
                  <a:pt x="586" y="492"/>
                </a:lnTo>
                <a:lnTo>
                  <a:pt x="592" y="482"/>
                </a:lnTo>
                <a:lnTo>
                  <a:pt x="596" y="472"/>
                </a:lnTo>
                <a:lnTo>
                  <a:pt x="602" y="448"/>
                </a:lnTo>
                <a:lnTo>
                  <a:pt x="606" y="422"/>
                </a:lnTo>
                <a:lnTo>
                  <a:pt x="608" y="396"/>
                </a:lnTo>
                <a:lnTo>
                  <a:pt x="608" y="372"/>
                </a:lnTo>
                <a:lnTo>
                  <a:pt x="606" y="348"/>
                </a:lnTo>
                <a:lnTo>
                  <a:pt x="602" y="316"/>
                </a:lnTo>
                <a:lnTo>
                  <a:pt x="602" y="316"/>
                </a:lnTo>
                <a:lnTo>
                  <a:pt x="600" y="308"/>
                </a:lnTo>
                <a:lnTo>
                  <a:pt x="596" y="304"/>
                </a:lnTo>
                <a:lnTo>
                  <a:pt x="592" y="304"/>
                </a:lnTo>
                <a:lnTo>
                  <a:pt x="586" y="308"/>
                </a:lnTo>
                <a:lnTo>
                  <a:pt x="568" y="316"/>
                </a:lnTo>
                <a:lnTo>
                  <a:pt x="558" y="320"/>
                </a:lnTo>
                <a:lnTo>
                  <a:pt x="544" y="324"/>
                </a:lnTo>
                <a:lnTo>
                  <a:pt x="544" y="324"/>
                </a:lnTo>
                <a:lnTo>
                  <a:pt x="518" y="326"/>
                </a:lnTo>
                <a:lnTo>
                  <a:pt x="496" y="328"/>
                </a:lnTo>
                <a:lnTo>
                  <a:pt x="478" y="326"/>
                </a:lnTo>
                <a:lnTo>
                  <a:pt x="472" y="324"/>
                </a:lnTo>
                <a:lnTo>
                  <a:pt x="466" y="320"/>
                </a:lnTo>
                <a:lnTo>
                  <a:pt x="460" y="316"/>
                </a:lnTo>
                <a:lnTo>
                  <a:pt x="456" y="310"/>
                </a:lnTo>
                <a:lnTo>
                  <a:pt x="452" y="304"/>
                </a:lnTo>
                <a:lnTo>
                  <a:pt x="452" y="294"/>
                </a:lnTo>
                <a:lnTo>
                  <a:pt x="450" y="284"/>
                </a:lnTo>
                <a:lnTo>
                  <a:pt x="452" y="274"/>
                </a:lnTo>
                <a:lnTo>
                  <a:pt x="458" y="244"/>
                </a:lnTo>
                <a:lnTo>
                  <a:pt x="458" y="244"/>
                </a:lnTo>
                <a:lnTo>
                  <a:pt x="464" y="230"/>
                </a:lnTo>
                <a:lnTo>
                  <a:pt x="470" y="218"/>
                </a:lnTo>
                <a:lnTo>
                  <a:pt x="478" y="208"/>
                </a:lnTo>
                <a:lnTo>
                  <a:pt x="486" y="202"/>
                </a:lnTo>
                <a:lnTo>
                  <a:pt x="496" y="198"/>
                </a:lnTo>
                <a:lnTo>
                  <a:pt x="504" y="196"/>
                </a:lnTo>
                <a:lnTo>
                  <a:pt x="514" y="196"/>
                </a:lnTo>
                <a:lnTo>
                  <a:pt x="526" y="196"/>
                </a:lnTo>
                <a:lnTo>
                  <a:pt x="544" y="198"/>
                </a:lnTo>
                <a:lnTo>
                  <a:pt x="562" y="202"/>
                </a:lnTo>
                <a:lnTo>
                  <a:pt x="576" y="206"/>
                </a:lnTo>
                <a:lnTo>
                  <a:pt x="582" y="206"/>
                </a:lnTo>
                <a:lnTo>
                  <a:pt x="586" y="204"/>
                </a:lnTo>
                <a:lnTo>
                  <a:pt x="586" y="204"/>
                </a:lnTo>
                <a:lnTo>
                  <a:pt x="592" y="196"/>
                </a:lnTo>
                <a:lnTo>
                  <a:pt x="596" y="184"/>
                </a:lnTo>
                <a:lnTo>
                  <a:pt x="598" y="168"/>
                </a:lnTo>
                <a:lnTo>
                  <a:pt x="600" y="148"/>
                </a:lnTo>
                <a:lnTo>
                  <a:pt x="600" y="128"/>
                </a:lnTo>
                <a:lnTo>
                  <a:pt x="596" y="106"/>
                </a:lnTo>
                <a:lnTo>
                  <a:pt x="592" y="86"/>
                </a:lnTo>
                <a:lnTo>
                  <a:pt x="586" y="68"/>
                </a:lnTo>
                <a:lnTo>
                  <a:pt x="586" y="68"/>
                </a:lnTo>
                <a:lnTo>
                  <a:pt x="582" y="54"/>
                </a:lnTo>
                <a:lnTo>
                  <a:pt x="578" y="40"/>
                </a:lnTo>
                <a:lnTo>
                  <a:pt x="576" y="24"/>
                </a:lnTo>
                <a:lnTo>
                  <a:pt x="574" y="8"/>
                </a:lnTo>
                <a:lnTo>
                  <a:pt x="574" y="8"/>
                </a:lnTo>
                <a:lnTo>
                  <a:pt x="558" y="4"/>
                </a:lnTo>
                <a:lnTo>
                  <a:pt x="544" y="0"/>
                </a:lnTo>
                <a:lnTo>
                  <a:pt x="532" y="0"/>
                </a:lnTo>
                <a:lnTo>
                  <a:pt x="522" y="2"/>
                </a:lnTo>
                <a:lnTo>
                  <a:pt x="522" y="2"/>
                </a:lnTo>
                <a:lnTo>
                  <a:pt x="504" y="6"/>
                </a:lnTo>
                <a:lnTo>
                  <a:pt x="488" y="12"/>
                </a:lnTo>
                <a:lnTo>
                  <a:pt x="470" y="16"/>
                </a:lnTo>
                <a:lnTo>
                  <a:pt x="454" y="20"/>
                </a:lnTo>
                <a:lnTo>
                  <a:pt x="442" y="28"/>
                </a:lnTo>
                <a:lnTo>
                  <a:pt x="438" y="32"/>
                </a:lnTo>
                <a:lnTo>
                  <a:pt x="434" y="36"/>
                </a:lnTo>
                <a:lnTo>
                  <a:pt x="432" y="42"/>
                </a:lnTo>
                <a:lnTo>
                  <a:pt x="430" y="50"/>
                </a:lnTo>
                <a:lnTo>
                  <a:pt x="432" y="56"/>
                </a:lnTo>
                <a:lnTo>
                  <a:pt x="434" y="66"/>
                </a:lnTo>
                <a:lnTo>
                  <a:pt x="434" y="66"/>
                </a:lnTo>
                <a:lnTo>
                  <a:pt x="442" y="84"/>
                </a:lnTo>
                <a:lnTo>
                  <a:pt x="452" y="100"/>
                </a:lnTo>
                <a:lnTo>
                  <a:pt x="460" y="114"/>
                </a:lnTo>
                <a:lnTo>
                  <a:pt x="464" y="126"/>
                </a:lnTo>
                <a:lnTo>
                  <a:pt x="464" y="132"/>
                </a:lnTo>
                <a:lnTo>
                  <a:pt x="464" y="138"/>
                </a:lnTo>
                <a:lnTo>
                  <a:pt x="460" y="142"/>
                </a:lnTo>
                <a:lnTo>
                  <a:pt x="456" y="146"/>
                </a:lnTo>
                <a:lnTo>
                  <a:pt x="448" y="150"/>
                </a:lnTo>
                <a:lnTo>
                  <a:pt x="438" y="154"/>
                </a:lnTo>
                <a:lnTo>
                  <a:pt x="410" y="162"/>
                </a:lnTo>
                <a:lnTo>
                  <a:pt x="410" y="162"/>
                </a:lnTo>
                <a:lnTo>
                  <a:pt x="394" y="164"/>
                </a:lnTo>
                <a:lnTo>
                  <a:pt x="380" y="164"/>
                </a:lnTo>
                <a:lnTo>
                  <a:pt x="368" y="162"/>
                </a:lnTo>
                <a:lnTo>
                  <a:pt x="358" y="158"/>
                </a:lnTo>
                <a:lnTo>
                  <a:pt x="350" y="152"/>
                </a:lnTo>
                <a:lnTo>
                  <a:pt x="344" y="146"/>
                </a:lnTo>
                <a:lnTo>
                  <a:pt x="340" y="138"/>
                </a:lnTo>
                <a:lnTo>
                  <a:pt x="336" y="128"/>
                </a:lnTo>
                <a:lnTo>
                  <a:pt x="334" y="118"/>
                </a:lnTo>
                <a:lnTo>
                  <a:pt x="332" y="108"/>
                </a:lnTo>
                <a:lnTo>
                  <a:pt x="332" y="84"/>
                </a:lnTo>
                <a:lnTo>
                  <a:pt x="338" y="34"/>
                </a:lnTo>
                <a:lnTo>
                  <a:pt x="338" y="34"/>
                </a:lnTo>
                <a:lnTo>
                  <a:pt x="338" y="24"/>
                </a:lnTo>
                <a:lnTo>
                  <a:pt x="334" y="16"/>
                </a:lnTo>
                <a:lnTo>
                  <a:pt x="330" y="10"/>
                </a:lnTo>
                <a:lnTo>
                  <a:pt x="322" y="6"/>
                </a:lnTo>
                <a:lnTo>
                  <a:pt x="312" y="2"/>
                </a:lnTo>
                <a:lnTo>
                  <a:pt x="302" y="2"/>
                </a:lnTo>
                <a:lnTo>
                  <a:pt x="276" y="4"/>
                </a:lnTo>
                <a:lnTo>
                  <a:pt x="246" y="10"/>
                </a:lnTo>
                <a:lnTo>
                  <a:pt x="216" y="18"/>
                </a:lnTo>
                <a:lnTo>
                  <a:pt x="188" y="28"/>
                </a:lnTo>
                <a:lnTo>
                  <a:pt x="164" y="40"/>
                </a:lnTo>
                <a:lnTo>
                  <a:pt x="164" y="40"/>
                </a:lnTo>
                <a:lnTo>
                  <a:pt x="170" y="72"/>
                </a:lnTo>
                <a:lnTo>
                  <a:pt x="172" y="106"/>
                </a:lnTo>
                <a:lnTo>
                  <a:pt x="174" y="122"/>
                </a:lnTo>
                <a:lnTo>
                  <a:pt x="172" y="138"/>
                </a:lnTo>
                <a:lnTo>
                  <a:pt x="170" y="152"/>
                </a:lnTo>
                <a:lnTo>
                  <a:pt x="166" y="164"/>
                </a:lnTo>
                <a:lnTo>
                  <a:pt x="166" y="164"/>
                </a:lnTo>
                <a:lnTo>
                  <a:pt x="162" y="172"/>
                </a:lnTo>
                <a:lnTo>
                  <a:pt x="154" y="178"/>
                </a:lnTo>
                <a:lnTo>
                  <a:pt x="146" y="182"/>
                </a:lnTo>
                <a:lnTo>
                  <a:pt x="136" y="184"/>
                </a:lnTo>
                <a:lnTo>
                  <a:pt x="114" y="184"/>
                </a:lnTo>
                <a:lnTo>
                  <a:pt x="90" y="184"/>
                </a:lnTo>
                <a:lnTo>
                  <a:pt x="66" y="184"/>
                </a:lnTo>
                <a:lnTo>
                  <a:pt x="54" y="186"/>
                </a:lnTo>
                <a:lnTo>
                  <a:pt x="42" y="188"/>
                </a:lnTo>
                <a:lnTo>
                  <a:pt x="32" y="194"/>
                </a:lnTo>
                <a:lnTo>
                  <a:pt x="24" y="200"/>
                </a:lnTo>
                <a:lnTo>
                  <a:pt x="16" y="208"/>
                </a:lnTo>
                <a:lnTo>
                  <a:pt x="10" y="220"/>
                </a:lnTo>
                <a:lnTo>
                  <a:pt x="10" y="220"/>
                </a:lnTo>
                <a:lnTo>
                  <a:pt x="6" y="232"/>
                </a:lnTo>
                <a:lnTo>
                  <a:pt x="2" y="246"/>
                </a:lnTo>
                <a:lnTo>
                  <a:pt x="0" y="270"/>
                </a:lnTo>
                <a:lnTo>
                  <a:pt x="2" y="292"/>
                </a:lnTo>
                <a:lnTo>
                  <a:pt x="8" y="312"/>
                </a:lnTo>
                <a:lnTo>
                  <a:pt x="12" y="320"/>
                </a:lnTo>
                <a:lnTo>
                  <a:pt x="18" y="328"/>
                </a:lnTo>
                <a:lnTo>
                  <a:pt x="24" y="334"/>
                </a:lnTo>
                <a:lnTo>
                  <a:pt x="30" y="338"/>
                </a:lnTo>
                <a:lnTo>
                  <a:pt x="38" y="342"/>
                </a:lnTo>
                <a:lnTo>
                  <a:pt x="46" y="344"/>
                </a:lnTo>
                <a:lnTo>
                  <a:pt x="54" y="346"/>
                </a:lnTo>
                <a:lnTo>
                  <a:pt x="62" y="344"/>
                </a:lnTo>
                <a:lnTo>
                  <a:pt x="62" y="344"/>
                </a:lnTo>
                <a:lnTo>
                  <a:pt x="72" y="340"/>
                </a:lnTo>
                <a:lnTo>
                  <a:pt x="82" y="336"/>
                </a:lnTo>
                <a:lnTo>
                  <a:pt x="90" y="330"/>
                </a:lnTo>
                <a:lnTo>
                  <a:pt x="98" y="324"/>
                </a:lnTo>
                <a:lnTo>
                  <a:pt x="110" y="310"/>
                </a:lnTo>
                <a:lnTo>
                  <a:pt x="122" y="296"/>
                </a:lnTo>
                <a:lnTo>
                  <a:pt x="130" y="284"/>
                </a:lnTo>
                <a:lnTo>
                  <a:pt x="138" y="278"/>
                </a:lnTo>
                <a:lnTo>
                  <a:pt x="140" y="278"/>
                </a:lnTo>
                <a:lnTo>
                  <a:pt x="144" y="280"/>
                </a:lnTo>
                <a:lnTo>
                  <a:pt x="146" y="284"/>
                </a:lnTo>
                <a:lnTo>
                  <a:pt x="150" y="292"/>
                </a:lnTo>
                <a:lnTo>
                  <a:pt x="150" y="292"/>
                </a:lnTo>
                <a:lnTo>
                  <a:pt x="156" y="312"/>
                </a:lnTo>
                <a:lnTo>
                  <a:pt x="158" y="334"/>
                </a:lnTo>
                <a:lnTo>
                  <a:pt x="160" y="360"/>
                </a:lnTo>
                <a:lnTo>
                  <a:pt x="162" y="388"/>
                </a:lnTo>
                <a:lnTo>
                  <a:pt x="160" y="414"/>
                </a:lnTo>
                <a:lnTo>
                  <a:pt x="158" y="440"/>
                </a:lnTo>
                <a:lnTo>
                  <a:pt x="154" y="462"/>
                </a:lnTo>
                <a:lnTo>
                  <a:pt x="148" y="480"/>
                </a:lnTo>
                <a:lnTo>
                  <a:pt x="148" y="480"/>
                </a:lnTo>
                <a:lnTo>
                  <a:pt x="198" y="502"/>
                </a:lnTo>
                <a:lnTo>
                  <a:pt x="220" y="512"/>
                </a:lnTo>
                <a:lnTo>
                  <a:pt x="242" y="520"/>
                </a:lnTo>
                <a:lnTo>
                  <a:pt x="242" y="520"/>
                </a:lnTo>
                <a:lnTo>
                  <a:pt x="268" y="528"/>
                </a:lnTo>
                <a:lnTo>
                  <a:pt x="294" y="530"/>
                </a:lnTo>
                <a:lnTo>
                  <a:pt x="314" y="528"/>
                </a:lnTo>
                <a:lnTo>
                  <a:pt x="332" y="522"/>
                </a:lnTo>
                <a:lnTo>
                  <a:pt x="340" y="518"/>
                </a:lnTo>
                <a:lnTo>
                  <a:pt x="346" y="514"/>
                </a:lnTo>
                <a:lnTo>
                  <a:pt x="350" y="508"/>
                </a:lnTo>
                <a:lnTo>
                  <a:pt x="354" y="502"/>
                </a:lnTo>
                <a:lnTo>
                  <a:pt x="356" y="496"/>
                </a:lnTo>
                <a:lnTo>
                  <a:pt x="358" y="488"/>
                </a:lnTo>
                <a:lnTo>
                  <a:pt x="356" y="482"/>
                </a:lnTo>
                <a:lnTo>
                  <a:pt x="354" y="472"/>
                </a:lnTo>
                <a:lnTo>
                  <a:pt x="354" y="472"/>
                </a:lnTo>
                <a:lnTo>
                  <a:pt x="338" y="440"/>
                </a:lnTo>
                <a:lnTo>
                  <a:pt x="332" y="424"/>
                </a:lnTo>
                <a:lnTo>
                  <a:pt x="330" y="412"/>
                </a:lnTo>
                <a:lnTo>
                  <a:pt x="330" y="406"/>
                </a:lnTo>
                <a:lnTo>
                  <a:pt x="332" y="402"/>
                </a:lnTo>
                <a:lnTo>
                  <a:pt x="336" y="398"/>
                </a:lnTo>
                <a:lnTo>
                  <a:pt x="342" y="394"/>
                </a:lnTo>
                <a:lnTo>
                  <a:pt x="350" y="392"/>
                </a:lnTo>
                <a:lnTo>
                  <a:pt x="360" y="390"/>
                </a:lnTo>
                <a:lnTo>
                  <a:pt x="388" y="390"/>
                </a:lnTo>
                <a:lnTo>
                  <a:pt x="388" y="390"/>
                </a:lnTo>
                <a:lnTo>
                  <a:pt x="418" y="394"/>
                </a:lnTo>
                <a:lnTo>
                  <a:pt x="436" y="396"/>
                </a:lnTo>
                <a:lnTo>
                  <a:pt x="448" y="400"/>
                </a:lnTo>
                <a:lnTo>
                  <a:pt x="452" y="404"/>
                </a:lnTo>
                <a:lnTo>
                  <a:pt x="454" y="408"/>
                </a:lnTo>
                <a:lnTo>
                  <a:pt x="454" y="418"/>
                </a:lnTo>
                <a:lnTo>
                  <a:pt x="452" y="432"/>
                </a:lnTo>
                <a:lnTo>
                  <a:pt x="450" y="450"/>
                </a:lnTo>
                <a:lnTo>
                  <a:pt x="450" y="472"/>
                </a:lnTo>
                <a:lnTo>
                  <a:pt x="450" y="472"/>
                </a:lnTo>
                <a:lnTo>
                  <a:pt x="452" y="482"/>
                </a:lnTo>
                <a:lnTo>
                  <a:pt x="458" y="490"/>
                </a:lnTo>
                <a:lnTo>
                  <a:pt x="470" y="498"/>
                </a:lnTo>
                <a:lnTo>
                  <a:pt x="482" y="504"/>
                </a:lnTo>
                <a:lnTo>
                  <a:pt x="498" y="510"/>
                </a:lnTo>
                <a:lnTo>
                  <a:pt x="516" y="514"/>
                </a:lnTo>
                <a:lnTo>
                  <a:pt x="538" y="518"/>
                </a:lnTo>
                <a:lnTo>
                  <a:pt x="558" y="520"/>
                </a:lnTo>
                <a:lnTo>
                  <a:pt x="558" y="52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635250" y="2200275"/>
            <a:ext cx="1225550" cy="749300"/>
          </a:xfrm>
          <a:custGeom>
            <a:avLst/>
            <a:gdLst>
              <a:gd name="T0" fmla="*/ 602 w 772"/>
              <a:gd name="T1" fmla="*/ 426 h 472"/>
              <a:gd name="T2" fmla="*/ 584 w 772"/>
              <a:gd name="T3" fmla="*/ 328 h 472"/>
              <a:gd name="T4" fmla="*/ 584 w 772"/>
              <a:gd name="T5" fmla="*/ 290 h 472"/>
              <a:gd name="T6" fmla="*/ 620 w 772"/>
              <a:gd name="T7" fmla="*/ 280 h 472"/>
              <a:gd name="T8" fmla="*/ 672 w 772"/>
              <a:gd name="T9" fmla="*/ 314 h 472"/>
              <a:gd name="T10" fmla="*/ 700 w 772"/>
              <a:gd name="T11" fmla="*/ 326 h 472"/>
              <a:gd name="T12" fmla="*/ 750 w 772"/>
              <a:gd name="T13" fmla="*/ 292 h 472"/>
              <a:gd name="T14" fmla="*/ 772 w 772"/>
              <a:gd name="T15" fmla="*/ 248 h 472"/>
              <a:gd name="T16" fmla="*/ 766 w 772"/>
              <a:gd name="T17" fmla="*/ 222 h 472"/>
              <a:gd name="T18" fmla="*/ 704 w 772"/>
              <a:gd name="T19" fmla="*/ 188 h 472"/>
              <a:gd name="T20" fmla="*/ 658 w 772"/>
              <a:gd name="T21" fmla="*/ 184 h 472"/>
              <a:gd name="T22" fmla="*/ 598 w 772"/>
              <a:gd name="T23" fmla="*/ 208 h 472"/>
              <a:gd name="T24" fmla="*/ 572 w 772"/>
              <a:gd name="T25" fmla="*/ 176 h 472"/>
              <a:gd name="T26" fmla="*/ 560 w 772"/>
              <a:gd name="T27" fmla="*/ 88 h 472"/>
              <a:gd name="T28" fmla="*/ 584 w 772"/>
              <a:gd name="T29" fmla="*/ 26 h 472"/>
              <a:gd name="T30" fmla="*/ 600 w 772"/>
              <a:gd name="T31" fmla="*/ 0 h 472"/>
              <a:gd name="T32" fmla="*/ 452 w 772"/>
              <a:gd name="T33" fmla="*/ 12 h 472"/>
              <a:gd name="T34" fmla="*/ 434 w 772"/>
              <a:gd name="T35" fmla="*/ 24 h 472"/>
              <a:gd name="T36" fmla="*/ 438 w 772"/>
              <a:gd name="T37" fmla="*/ 54 h 472"/>
              <a:gd name="T38" fmla="*/ 442 w 772"/>
              <a:gd name="T39" fmla="*/ 104 h 472"/>
              <a:gd name="T40" fmla="*/ 416 w 772"/>
              <a:gd name="T41" fmla="*/ 150 h 472"/>
              <a:gd name="T42" fmla="*/ 374 w 772"/>
              <a:gd name="T43" fmla="*/ 180 h 472"/>
              <a:gd name="T44" fmla="*/ 342 w 772"/>
              <a:gd name="T45" fmla="*/ 174 h 472"/>
              <a:gd name="T46" fmla="*/ 328 w 772"/>
              <a:gd name="T47" fmla="*/ 138 h 472"/>
              <a:gd name="T48" fmla="*/ 334 w 772"/>
              <a:gd name="T49" fmla="*/ 44 h 472"/>
              <a:gd name="T50" fmla="*/ 336 w 772"/>
              <a:gd name="T51" fmla="*/ 20 h 472"/>
              <a:gd name="T52" fmla="*/ 294 w 772"/>
              <a:gd name="T53" fmla="*/ 18 h 472"/>
              <a:gd name="T54" fmla="*/ 176 w 772"/>
              <a:gd name="T55" fmla="*/ 26 h 472"/>
              <a:gd name="T56" fmla="*/ 152 w 772"/>
              <a:gd name="T57" fmla="*/ 20 h 472"/>
              <a:gd name="T58" fmla="*/ 160 w 772"/>
              <a:gd name="T59" fmla="*/ 102 h 472"/>
              <a:gd name="T60" fmla="*/ 160 w 772"/>
              <a:gd name="T61" fmla="*/ 194 h 472"/>
              <a:gd name="T62" fmla="*/ 142 w 772"/>
              <a:gd name="T63" fmla="*/ 202 h 472"/>
              <a:gd name="T64" fmla="*/ 66 w 772"/>
              <a:gd name="T65" fmla="*/ 154 h 472"/>
              <a:gd name="T66" fmla="*/ 24 w 772"/>
              <a:gd name="T67" fmla="*/ 154 h 472"/>
              <a:gd name="T68" fmla="*/ 4 w 772"/>
              <a:gd name="T69" fmla="*/ 184 h 472"/>
              <a:gd name="T70" fmla="*/ 2 w 772"/>
              <a:gd name="T71" fmla="*/ 248 h 472"/>
              <a:gd name="T72" fmla="*/ 28 w 772"/>
              <a:gd name="T73" fmla="*/ 324 h 472"/>
              <a:gd name="T74" fmla="*/ 56 w 772"/>
              <a:gd name="T75" fmla="*/ 338 h 472"/>
              <a:gd name="T76" fmla="*/ 132 w 772"/>
              <a:gd name="T77" fmla="*/ 282 h 472"/>
              <a:gd name="T78" fmla="*/ 158 w 772"/>
              <a:gd name="T79" fmla="*/ 278 h 472"/>
              <a:gd name="T80" fmla="*/ 162 w 772"/>
              <a:gd name="T81" fmla="*/ 306 h 472"/>
              <a:gd name="T82" fmla="*/ 138 w 772"/>
              <a:gd name="T83" fmla="*/ 418 h 472"/>
              <a:gd name="T84" fmla="*/ 184 w 772"/>
              <a:gd name="T85" fmla="*/ 440 h 472"/>
              <a:gd name="T86" fmla="*/ 228 w 772"/>
              <a:gd name="T87" fmla="*/ 464 h 472"/>
              <a:gd name="T88" fmla="*/ 322 w 772"/>
              <a:gd name="T89" fmla="*/ 468 h 472"/>
              <a:gd name="T90" fmla="*/ 344 w 772"/>
              <a:gd name="T91" fmla="*/ 448 h 472"/>
              <a:gd name="T92" fmla="*/ 342 w 772"/>
              <a:gd name="T93" fmla="*/ 420 h 472"/>
              <a:gd name="T94" fmla="*/ 330 w 772"/>
              <a:gd name="T95" fmla="*/ 380 h 472"/>
              <a:gd name="T96" fmla="*/ 332 w 772"/>
              <a:gd name="T97" fmla="*/ 342 h 472"/>
              <a:gd name="T98" fmla="*/ 366 w 772"/>
              <a:gd name="T99" fmla="*/ 320 h 472"/>
              <a:gd name="T100" fmla="*/ 412 w 772"/>
              <a:gd name="T101" fmla="*/ 318 h 472"/>
              <a:gd name="T102" fmla="*/ 456 w 772"/>
              <a:gd name="T103" fmla="*/ 336 h 472"/>
              <a:gd name="T104" fmla="*/ 478 w 772"/>
              <a:gd name="T105" fmla="*/ 362 h 472"/>
              <a:gd name="T106" fmla="*/ 478 w 772"/>
              <a:gd name="T107" fmla="*/ 394 h 472"/>
              <a:gd name="T108" fmla="*/ 448 w 772"/>
              <a:gd name="T109" fmla="*/ 436 h 472"/>
              <a:gd name="T110" fmla="*/ 452 w 772"/>
              <a:gd name="T111" fmla="*/ 450 h 472"/>
              <a:gd name="T112" fmla="*/ 500 w 772"/>
              <a:gd name="T113" fmla="*/ 468 h 472"/>
              <a:gd name="T114" fmla="*/ 602 w 772"/>
              <a:gd name="T115" fmla="*/ 45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72" h="472">
                <a:moveTo>
                  <a:pt x="602" y="452"/>
                </a:moveTo>
                <a:lnTo>
                  <a:pt x="602" y="452"/>
                </a:lnTo>
                <a:lnTo>
                  <a:pt x="602" y="438"/>
                </a:lnTo>
                <a:lnTo>
                  <a:pt x="602" y="426"/>
                </a:lnTo>
                <a:lnTo>
                  <a:pt x="600" y="400"/>
                </a:lnTo>
                <a:lnTo>
                  <a:pt x="594" y="374"/>
                </a:lnTo>
                <a:lnTo>
                  <a:pt x="588" y="350"/>
                </a:lnTo>
                <a:lnTo>
                  <a:pt x="584" y="328"/>
                </a:lnTo>
                <a:lnTo>
                  <a:pt x="580" y="310"/>
                </a:lnTo>
                <a:lnTo>
                  <a:pt x="580" y="298"/>
                </a:lnTo>
                <a:lnTo>
                  <a:pt x="580" y="292"/>
                </a:lnTo>
                <a:lnTo>
                  <a:pt x="584" y="290"/>
                </a:lnTo>
                <a:lnTo>
                  <a:pt x="584" y="290"/>
                </a:lnTo>
                <a:lnTo>
                  <a:pt x="602" y="282"/>
                </a:lnTo>
                <a:lnTo>
                  <a:pt x="610" y="280"/>
                </a:lnTo>
                <a:lnTo>
                  <a:pt x="620" y="280"/>
                </a:lnTo>
                <a:lnTo>
                  <a:pt x="630" y="282"/>
                </a:lnTo>
                <a:lnTo>
                  <a:pt x="642" y="288"/>
                </a:lnTo>
                <a:lnTo>
                  <a:pt x="656" y="300"/>
                </a:lnTo>
                <a:lnTo>
                  <a:pt x="672" y="314"/>
                </a:lnTo>
                <a:lnTo>
                  <a:pt x="672" y="314"/>
                </a:lnTo>
                <a:lnTo>
                  <a:pt x="684" y="322"/>
                </a:lnTo>
                <a:lnTo>
                  <a:pt x="690" y="326"/>
                </a:lnTo>
                <a:lnTo>
                  <a:pt x="700" y="326"/>
                </a:lnTo>
                <a:lnTo>
                  <a:pt x="710" y="324"/>
                </a:lnTo>
                <a:lnTo>
                  <a:pt x="720" y="320"/>
                </a:lnTo>
                <a:lnTo>
                  <a:pt x="734" y="308"/>
                </a:lnTo>
                <a:lnTo>
                  <a:pt x="750" y="292"/>
                </a:lnTo>
                <a:lnTo>
                  <a:pt x="750" y="292"/>
                </a:lnTo>
                <a:lnTo>
                  <a:pt x="764" y="274"/>
                </a:lnTo>
                <a:lnTo>
                  <a:pt x="770" y="256"/>
                </a:lnTo>
                <a:lnTo>
                  <a:pt x="772" y="248"/>
                </a:lnTo>
                <a:lnTo>
                  <a:pt x="772" y="242"/>
                </a:lnTo>
                <a:lnTo>
                  <a:pt x="772" y="234"/>
                </a:lnTo>
                <a:lnTo>
                  <a:pt x="770" y="228"/>
                </a:lnTo>
                <a:lnTo>
                  <a:pt x="766" y="222"/>
                </a:lnTo>
                <a:lnTo>
                  <a:pt x="760" y="216"/>
                </a:lnTo>
                <a:lnTo>
                  <a:pt x="746" y="206"/>
                </a:lnTo>
                <a:lnTo>
                  <a:pt x="728" y="196"/>
                </a:lnTo>
                <a:lnTo>
                  <a:pt x="704" y="188"/>
                </a:lnTo>
                <a:lnTo>
                  <a:pt x="704" y="188"/>
                </a:lnTo>
                <a:lnTo>
                  <a:pt x="692" y="186"/>
                </a:lnTo>
                <a:lnTo>
                  <a:pt x="680" y="184"/>
                </a:lnTo>
                <a:lnTo>
                  <a:pt x="658" y="184"/>
                </a:lnTo>
                <a:lnTo>
                  <a:pt x="638" y="188"/>
                </a:lnTo>
                <a:lnTo>
                  <a:pt x="622" y="194"/>
                </a:lnTo>
                <a:lnTo>
                  <a:pt x="608" y="202"/>
                </a:lnTo>
                <a:lnTo>
                  <a:pt x="598" y="208"/>
                </a:lnTo>
                <a:lnTo>
                  <a:pt x="590" y="216"/>
                </a:lnTo>
                <a:lnTo>
                  <a:pt x="590" y="216"/>
                </a:lnTo>
                <a:lnTo>
                  <a:pt x="580" y="196"/>
                </a:lnTo>
                <a:lnTo>
                  <a:pt x="572" y="176"/>
                </a:lnTo>
                <a:lnTo>
                  <a:pt x="564" y="150"/>
                </a:lnTo>
                <a:lnTo>
                  <a:pt x="560" y="120"/>
                </a:lnTo>
                <a:lnTo>
                  <a:pt x="558" y="104"/>
                </a:lnTo>
                <a:lnTo>
                  <a:pt x="560" y="88"/>
                </a:lnTo>
                <a:lnTo>
                  <a:pt x="562" y="72"/>
                </a:lnTo>
                <a:lnTo>
                  <a:pt x="568" y="56"/>
                </a:lnTo>
                <a:lnTo>
                  <a:pt x="574" y="40"/>
                </a:lnTo>
                <a:lnTo>
                  <a:pt x="584" y="26"/>
                </a:lnTo>
                <a:lnTo>
                  <a:pt x="584" y="26"/>
                </a:lnTo>
                <a:lnTo>
                  <a:pt x="592" y="14"/>
                </a:lnTo>
                <a:lnTo>
                  <a:pt x="600" y="0"/>
                </a:lnTo>
                <a:lnTo>
                  <a:pt x="600" y="0"/>
                </a:lnTo>
                <a:lnTo>
                  <a:pt x="564" y="0"/>
                </a:lnTo>
                <a:lnTo>
                  <a:pt x="516" y="4"/>
                </a:lnTo>
                <a:lnTo>
                  <a:pt x="470" y="8"/>
                </a:lnTo>
                <a:lnTo>
                  <a:pt x="452" y="12"/>
                </a:lnTo>
                <a:lnTo>
                  <a:pt x="440" y="18"/>
                </a:lnTo>
                <a:lnTo>
                  <a:pt x="440" y="18"/>
                </a:lnTo>
                <a:lnTo>
                  <a:pt x="436" y="20"/>
                </a:lnTo>
                <a:lnTo>
                  <a:pt x="434" y="24"/>
                </a:lnTo>
                <a:lnTo>
                  <a:pt x="432" y="28"/>
                </a:lnTo>
                <a:lnTo>
                  <a:pt x="432" y="32"/>
                </a:lnTo>
                <a:lnTo>
                  <a:pt x="434" y="42"/>
                </a:lnTo>
                <a:lnTo>
                  <a:pt x="438" y="54"/>
                </a:lnTo>
                <a:lnTo>
                  <a:pt x="442" y="68"/>
                </a:lnTo>
                <a:lnTo>
                  <a:pt x="444" y="82"/>
                </a:lnTo>
                <a:lnTo>
                  <a:pt x="444" y="96"/>
                </a:lnTo>
                <a:lnTo>
                  <a:pt x="442" y="104"/>
                </a:lnTo>
                <a:lnTo>
                  <a:pt x="440" y="114"/>
                </a:lnTo>
                <a:lnTo>
                  <a:pt x="440" y="114"/>
                </a:lnTo>
                <a:lnTo>
                  <a:pt x="430" y="132"/>
                </a:lnTo>
                <a:lnTo>
                  <a:pt x="416" y="150"/>
                </a:lnTo>
                <a:lnTo>
                  <a:pt x="400" y="166"/>
                </a:lnTo>
                <a:lnTo>
                  <a:pt x="392" y="172"/>
                </a:lnTo>
                <a:lnTo>
                  <a:pt x="382" y="178"/>
                </a:lnTo>
                <a:lnTo>
                  <a:pt x="374" y="180"/>
                </a:lnTo>
                <a:lnTo>
                  <a:pt x="364" y="182"/>
                </a:lnTo>
                <a:lnTo>
                  <a:pt x="356" y="182"/>
                </a:lnTo>
                <a:lnTo>
                  <a:pt x="348" y="180"/>
                </a:lnTo>
                <a:lnTo>
                  <a:pt x="342" y="174"/>
                </a:lnTo>
                <a:lnTo>
                  <a:pt x="336" y="164"/>
                </a:lnTo>
                <a:lnTo>
                  <a:pt x="332" y="152"/>
                </a:lnTo>
                <a:lnTo>
                  <a:pt x="328" y="138"/>
                </a:lnTo>
                <a:lnTo>
                  <a:pt x="328" y="138"/>
                </a:lnTo>
                <a:lnTo>
                  <a:pt x="326" y="106"/>
                </a:lnTo>
                <a:lnTo>
                  <a:pt x="326" y="80"/>
                </a:lnTo>
                <a:lnTo>
                  <a:pt x="330" y="60"/>
                </a:lnTo>
                <a:lnTo>
                  <a:pt x="334" y="44"/>
                </a:lnTo>
                <a:lnTo>
                  <a:pt x="338" y="34"/>
                </a:lnTo>
                <a:lnTo>
                  <a:pt x="338" y="26"/>
                </a:lnTo>
                <a:lnTo>
                  <a:pt x="338" y="22"/>
                </a:lnTo>
                <a:lnTo>
                  <a:pt x="336" y="20"/>
                </a:lnTo>
                <a:lnTo>
                  <a:pt x="328" y="18"/>
                </a:lnTo>
                <a:lnTo>
                  <a:pt x="328" y="18"/>
                </a:lnTo>
                <a:lnTo>
                  <a:pt x="314" y="16"/>
                </a:lnTo>
                <a:lnTo>
                  <a:pt x="294" y="18"/>
                </a:lnTo>
                <a:lnTo>
                  <a:pt x="244" y="22"/>
                </a:lnTo>
                <a:lnTo>
                  <a:pt x="200" y="26"/>
                </a:lnTo>
                <a:lnTo>
                  <a:pt x="184" y="28"/>
                </a:lnTo>
                <a:lnTo>
                  <a:pt x="176" y="26"/>
                </a:lnTo>
                <a:lnTo>
                  <a:pt x="176" y="26"/>
                </a:lnTo>
                <a:lnTo>
                  <a:pt x="168" y="22"/>
                </a:lnTo>
                <a:lnTo>
                  <a:pt x="152" y="20"/>
                </a:lnTo>
                <a:lnTo>
                  <a:pt x="152" y="20"/>
                </a:lnTo>
                <a:lnTo>
                  <a:pt x="152" y="42"/>
                </a:lnTo>
                <a:lnTo>
                  <a:pt x="152" y="42"/>
                </a:lnTo>
                <a:lnTo>
                  <a:pt x="154" y="60"/>
                </a:lnTo>
                <a:lnTo>
                  <a:pt x="160" y="102"/>
                </a:lnTo>
                <a:lnTo>
                  <a:pt x="164" y="152"/>
                </a:lnTo>
                <a:lnTo>
                  <a:pt x="162" y="176"/>
                </a:lnTo>
                <a:lnTo>
                  <a:pt x="160" y="194"/>
                </a:lnTo>
                <a:lnTo>
                  <a:pt x="160" y="194"/>
                </a:lnTo>
                <a:lnTo>
                  <a:pt x="158" y="200"/>
                </a:lnTo>
                <a:lnTo>
                  <a:pt x="154" y="204"/>
                </a:lnTo>
                <a:lnTo>
                  <a:pt x="148" y="204"/>
                </a:lnTo>
                <a:lnTo>
                  <a:pt x="142" y="202"/>
                </a:lnTo>
                <a:lnTo>
                  <a:pt x="126" y="192"/>
                </a:lnTo>
                <a:lnTo>
                  <a:pt x="108" y="178"/>
                </a:lnTo>
                <a:lnTo>
                  <a:pt x="88" y="164"/>
                </a:lnTo>
                <a:lnTo>
                  <a:pt x="66" y="154"/>
                </a:lnTo>
                <a:lnTo>
                  <a:pt x="56" y="150"/>
                </a:lnTo>
                <a:lnTo>
                  <a:pt x="44" y="150"/>
                </a:lnTo>
                <a:lnTo>
                  <a:pt x="34" y="150"/>
                </a:lnTo>
                <a:lnTo>
                  <a:pt x="24" y="154"/>
                </a:lnTo>
                <a:lnTo>
                  <a:pt x="24" y="154"/>
                </a:lnTo>
                <a:lnTo>
                  <a:pt x="16" y="162"/>
                </a:lnTo>
                <a:lnTo>
                  <a:pt x="8" y="172"/>
                </a:lnTo>
                <a:lnTo>
                  <a:pt x="4" y="184"/>
                </a:lnTo>
                <a:lnTo>
                  <a:pt x="2" y="198"/>
                </a:lnTo>
                <a:lnTo>
                  <a:pt x="0" y="214"/>
                </a:lnTo>
                <a:lnTo>
                  <a:pt x="0" y="232"/>
                </a:lnTo>
                <a:lnTo>
                  <a:pt x="2" y="248"/>
                </a:lnTo>
                <a:lnTo>
                  <a:pt x="6" y="266"/>
                </a:lnTo>
                <a:lnTo>
                  <a:pt x="16" y="298"/>
                </a:lnTo>
                <a:lnTo>
                  <a:pt x="22" y="312"/>
                </a:lnTo>
                <a:lnTo>
                  <a:pt x="28" y="324"/>
                </a:lnTo>
                <a:lnTo>
                  <a:pt x="34" y="332"/>
                </a:lnTo>
                <a:lnTo>
                  <a:pt x="42" y="338"/>
                </a:lnTo>
                <a:lnTo>
                  <a:pt x="48" y="340"/>
                </a:lnTo>
                <a:lnTo>
                  <a:pt x="56" y="338"/>
                </a:lnTo>
                <a:lnTo>
                  <a:pt x="56" y="338"/>
                </a:lnTo>
                <a:lnTo>
                  <a:pt x="86" y="316"/>
                </a:lnTo>
                <a:lnTo>
                  <a:pt x="118" y="292"/>
                </a:lnTo>
                <a:lnTo>
                  <a:pt x="132" y="282"/>
                </a:lnTo>
                <a:lnTo>
                  <a:pt x="144" y="278"/>
                </a:lnTo>
                <a:lnTo>
                  <a:pt x="148" y="276"/>
                </a:lnTo>
                <a:lnTo>
                  <a:pt x="154" y="276"/>
                </a:lnTo>
                <a:lnTo>
                  <a:pt x="158" y="278"/>
                </a:lnTo>
                <a:lnTo>
                  <a:pt x="160" y="282"/>
                </a:lnTo>
                <a:lnTo>
                  <a:pt x="160" y="282"/>
                </a:lnTo>
                <a:lnTo>
                  <a:pt x="162" y="292"/>
                </a:lnTo>
                <a:lnTo>
                  <a:pt x="162" y="306"/>
                </a:lnTo>
                <a:lnTo>
                  <a:pt x="160" y="322"/>
                </a:lnTo>
                <a:lnTo>
                  <a:pt x="156" y="342"/>
                </a:lnTo>
                <a:lnTo>
                  <a:pt x="146" y="382"/>
                </a:lnTo>
                <a:lnTo>
                  <a:pt x="138" y="418"/>
                </a:lnTo>
                <a:lnTo>
                  <a:pt x="138" y="418"/>
                </a:lnTo>
                <a:lnTo>
                  <a:pt x="164" y="428"/>
                </a:lnTo>
                <a:lnTo>
                  <a:pt x="174" y="434"/>
                </a:lnTo>
                <a:lnTo>
                  <a:pt x="184" y="440"/>
                </a:lnTo>
                <a:lnTo>
                  <a:pt x="184" y="440"/>
                </a:lnTo>
                <a:lnTo>
                  <a:pt x="194" y="448"/>
                </a:lnTo>
                <a:lnTo>
                  <a:pt x="204" y="454"/>
                </a:lnTo>
                <a:lnTo>
                  <a:pt x="228" y="464"/>
                </a:lnTo>
                <a:lnTo>
                  <a:pt x="254" y="470"/>
                </a:lnTo>
                <a:lnTo>
                  <a:pt x="280" y="472"/>
                </a:lnTo>
                <a:lnTo>
                  <a:pt x="302" y="472"/>
                </a:lnTo>
                <a:lnTo>
                  <a:pt x="322" y="468"/>
                </a:lnTo>
                <a:lnTo>
                  <a:pt x="330" y="464"/>
                </a:lnTo>
                <a:lnTo>
                  <a:pt x="336" y="460"/>
                </a:lnTo>
                <a:lnTo>
                  <a:pt x="342" y="454"/>
                </a:lnTo>
                <a:lnTo>
                  <a:pt x="344" y="448"/>
                </a:lnTo>
                <a:lnTo>
                  <a:pt x="344" y="448"/>
                </a:lnTo>
                <a:lnTo>
                  <a:pt x="346" y="436"/>
                </a:lnTo>
                <a:lnTo>
                  <a:pt x="344" y="428"/>
                </a:lnTo>
                <a:lnTo>
                  <a:pt x="342" y="420"/>
                </a:lnTo>
                <a:lnTo>
                  <a:pt x="340" y="414"/>
                </a:lnTo>
                <a:lnTo>
                  <a:pt x="336" y="406"/>
                </a:lnTo>
                <a:lnTo>
                  <a:pt x="332" y="394"/>
                </a:lnTo>
                <a:lnTo>
                  <a:pt x="330" y="380"/>
                </a:lnTo>
                <a:lnTo>
                  <a:pt x="328" y="360"/>
                </a:lnTo>
                <a:lnTo>
                  <a:pt x="328" y="360"/>
                </a:lnTo>
                <a:lnTo>
                  <a:pt x="330" y="350"/>
                </a:lnTo>
                <a:lnTo>
                  <a:pt x="332" y="342"/>
                </a:lnTo>
                <a:lnTo>
                  <a:pt x="338" y="334"/>
                </a:lnTo>
                <a:lnTo>
                  <a:pt x="346" y="328"/>
                </a:lnTo>
                <a:lnTo>
                  <a:pt x="354" y="322"/>
                </a:lnTo>
                <a:lnTo>
                  <a:pt x="366" y="320"/>
                </a:lnTo>
                <a:lnTo>
                  <a:pt x="376" y="318"/>
                </a:lnTo>
                <a:lnTo>
                  <a:pt x="388" y="316"/>
                </a:lnTo>
                <a:lnTo>
                  <a:pt x="400" y="316"/>
                </a:lnTo>
                <a:lnTo>
                  <a:pt x="412" y="318"/>
                </a:lnTo>
                <a:lnTo>
                  <a:pt x="424" y="322"/>
                </a:lnTo>
                <a:lnTo>
                  <a:pt x="436" y="326"/>
                </a:lnTo>
                <a:lnTo>
                  <a:pt x="446" y="330"/>
                </a:lnTo>
                <a:lnTo>
                  <a:pt x="456" y="336"/>
                </a:lnTo>
                <a:lnTo>
                  <a:pt x="466" y="344"/>
                </a:lnTo>
                <a:lnTo>
                  <a:pt x="472" y="352"/>
                </a:lnTo>
                <a:lnTo>
                  <a:pt x="472" y="352"/>
                </a:lnTo>
                <a:lnTo>
                  <a:pt x="478" y="362"/>
                </a:lnTo>
                <a:lnTo>
                  <a:pt x="480" y="370"/>
                </a:lnTo>
                <a:lnTo>
                  <a:pt x="482" y="376"/>
                </a:lnTo>
                <a:lnTo>
                  <a:pt x="482" y="382"/>
                </a:lnTo>
                <a:lnTo>
                  <a:pt x="478" y="394"/>
                </a:lnTo>
                <a:lnTo>
                  <a:pt x="472" y="404"/>
                </a:lnTo>
                <a:lnTo>
                  <a:pt x="456" y="422"/>
                </a:lnTo>
                <a:lnTo>
                  <a:pt x="450" y="430"/>
                </a:lnTo>
                <a:lnTo>
                  <a:pt x="448" y="436"/>
                </a:lnTo>
                <a:lnTo>
                  <a:pt x="448" y="440"/>
                </a:lnTo>
                <a:lnTo>
                  <a:pt x="448" y="440"/>
                </a:lnTo>
                <a:lnTo>
                  <a:pt x="450" y="446"/>
                </a:lnTo>
                <a:lnTo>
                  <a:pt x="452" y="450"/>
                </a:lnTo>
                <a:lnTo>
                  <a:pt x="456" y="454"/>
                </a:lnTo>
                <a:lnTo>
                  <a:pt x="462" y="458"/>
                </a:lnTo>
                <a:lnTo>
                  <a:pt x="480" y="464"/>
                </a:lnTo>
                <a:lnTo>
                  <a:pt x="500" y="468"/>
                </a:lnTo>
                <a:lnTo>
                  <a:pt x="524" y="470"/>
                </a:lnTo>
                <a:lnTo>
                  <a:pt x="550" y="468"/>
                </a:lnTo>
                <a:lnTo>
                  <a:pt x="576" y="462"/>
                </a:lnTo>
                <a:lnTo>
                  <a:pt x="602" y="452"/>
                </a:lnTo>
                <a:lnTo>
                  <a:pt x="602" y="45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2679700" y="869950"/>
            <a:ext cx="1136650" cy="717550"/>
          </a:xfrm>
          <a:custGeom>
            <a:avLst/>
            <a:gdLst>
              <a:gd name="T0" fmla="*/ 122 w 716"/>
              <a:gd name="T1" fmla="*/ 0 h 452"/>
              <a:gd name="T2" fmla="*/ 146 w 716"/>
              <a:gd name="T3" fmla="*/ 116 h 452"/>
              <a:gd name="T4" fmla="*/ 148 w 716"/>
              <a:gd name="T5" fmla="*/ 152 h 452"/>
              <a:gd name="T6" fmla="*/ 140 w 716"/>
              <a:gd name="T7" fmla="*/ 168 h 452"/>
              <a:gd name="T8" fmla="*/ 120 w 716"/>
              <a:gd name="T9" fmla="*/ 162 h 452"/>
              <a:gd name="T10" fmla="*/ 66 w 716"/>
              <a:gd name="T11" fmla="*/ 130 h 452"/>
              <a:gd name="T12" fmla="*/ 38 w 716"/>
              <a:gd name="T13" fmla="*/ 124 h 452"/>
              <a:gd name="T14" fmla="*/ 20 w 716"/>
              <a:gd name="T15" fmla="*/ 134 h 452"/>
              <a:gd name="T16" fmla="*/ 4 w 716"/>
              <a:gd name="T17" fmla="*/ 168 h 452"/>
              <a:gd name="T18" fmla="*/ 0 w 716"/>
              <a:gd name="T19" fmla="*/ 216 h 452"/>
              <a:gd name="T20" fmla="*/ 8 w 716"/>
              <a:gd name="T21" fmla="*/ 262 h 452"/>
              <a:gd name="T22" fmla="*/ 26 w 716"/>
              <a:gd name="T23" fmla="*/ 296 h 452"/>
              <a:gd name="T24" fmla="*/ 52 w 716"/>
              <a:gd name="T25" fmla="*/ 304 h 452"/>
              <a:gd name="T26" fmla="*/ 140 w 716"/>
              <a:gd name="T27" fmla="*/ 272 h 452"/>
              <a:gd name="T28" fmla="*/ 146 w 716"/>
              <a:gd name="T29" fmla="*/ 344 h 452"/>
              <a:gd name="T30" fmla="*/ 132 w 716"/>
              <a:gd name="T31" fmla="*/ 432 h 452"/>
              <a:gd name="T32" fmla="*/ 128 w 716"/>
              <a:gd name="T33" fmla="*/ 448 h 452"/>
              <a:gd name="T34" fmla="*/ 220 w 716"/>
              <a:gd name="T35" fmla="*/ 418 h 452"/>
              <a:gd name="T36" fmla="*/ 244 w 716"/>
              <a:gd name="T37" fmla="*/ 394 h 452"/>
              <a:gd name="T38" fmla="*/ 246 w 716"/>
              <a:gd name="T39" fmla="*/ 362 h 452"/>
              <a:gd name="T40" fmla="*/ 240 w 716"/>
              <a:gd name="T41" fmla="*/ 318 h 452"/>
              <a:gd name="T42" fmla="*/ 250 w 716"/>
              <a:gd name="T43" fmla="*/ 294 h 452"/>
              <a:gd name="T44" fmla="*/ 296 w 716"/>
              <a:gd name="T45" fmla="*/ 282 h 452"/>
              <a:gd name="T46" fmla="*/ 352 w 716"/>
              <a:gd name="T47" fmla="*/ 282 h 452"/>
              <a:gd name="T48" fmla="*/ 386 w 716"/>
              <a:gd name="T49" fmla="*/ 294 h 452"/>
              <a:gd name="T50" fmla="*/ 400 w 716"/>
              <a:gd name="T51" fmla="*/ 314 h 452"/>
              <a:gd name="T52" fmla="*/ 398 w 716"/>
              <a:gd name="T53" fmla="*/ 344 h 452"/>
              <a:gd name="T54" fmla="*/ 372 w 716"/>
              <a:gd name="T55" fmla="*/ 396 h 452"/>
              <a:gd name="T56" fmla="*/ 366 w 716"/>
              <a:gd name="T57" fmla="*/ 428 h 452"/>
              <a:gd name="T58" fmla="*/ 392 w 716"/>
              <a:gd name="T59" fmla="*/ 446 h 452"/>
              <a:gd name="T60" fmla="*/ 454 w 716"/>
              <a:gd name="T61" fmla="*/ 452 h 452"/>
              <a:gd name="T62" fmla="*/ 536 w 716"/>
              <a:gd name="T63" fmla="*/ 438 h 452"/>
              <a:gd name="T64" fmla="*/ 564 w 716"/>
              <a:gd name="T65" fmla="*/ 424 h 452"/>
              <a:gd name="T66" fmla="*/ 556 w 716"/>
              <a:gd name="T67" fmla="*/ 408 h 452"/>
              <a:gd name="T68" fmla="*/ 540 w 716"/>
              <a:gd name="T69" fmla="*/ 340 h 452"/>
              <a:gd name="T70" fmla="*/ 550 w 716"/>
              <a:gd name="T71" fmla="*/ 298 h 452"/>
              <a:gd name="T72" fmla="*/ 564 w 716"/>
              <a:gd name="T73" fmla="*/ 288 h 452"/>
              <a:gd name="T74" fmla="*/ 654 w 716"/>
              <a:gd name="T75" fmla="*/ 304 h 452"/>
              <a:gd name="T76" fmla="*/ 684 w 716"/>
              <a:gd name="T77" fmla="*/ 304 h 452"/>
              <a:gd name="T78" fmla="*/ 700 w 716"/>
              <a:gd name="T79" fmla="*/ 292 h 452"/>
              <a:gd name="T80" fmla="*/ 716 w 716"/>
              <a:gd name="T81" fmla="*/ 244 h 452"/>
              <a:gd name="T82" fmla="*/ 710 w 716"/>
              <a:gd name="T83" fmla="*/ 168 h 452"/>
              <a:gd name="T84" fmla="*/ 694 w 716"/>
              <a:gd name="T85" fmla="*/ 134 h 452"/>
              <a:gd name="T86" fmla="*/ 668 w 716"/>
              <a:gd name="T87" fmla="*/ 118 h 452"/>
              <a:gd name="T88" fmla="*/ 628 w 716"/>
              <a:gd name="T89" fmla="*/ 124 h 452"/>
              <a:gd name="T90" fmla="*/ 580 w 716"/>
              <a:gd name="T91" fmla="*/ 152 h 452"/>
              <a:gd name="T92" fmla="*/ 568 w 716"/>
              <a:gd name="T93" fmla="*/ 150 h 452"/>
              <a:gd name="T94" fmla="*/ 550 w 716"/>
              <a:gd name="T95" fmla="*/ 126 h 452"/>
              <a:gd name="T96" fmla="*/ 548 w 716"/>
              <a:gd name="T97" fmla="*/ 88 h 452"/>
              <a:gd name="T98" fmla="*/ 564 w 716"/>
              <a:gd name="T99" fmla="*/ 0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16" h="452">
                <a:moveTo>
                  <a:pt x="564" y="0"/>
                </a:moveTo>
                <a:lnTo>
                  <a:pt x="122" y="0"/>
                </a:lnTo>
                <a:lnTo>
                  <a:pt x="122" y="0"/>
                </a:lnTo>
                <a:lnTo>
                  <a:pt x="132" y="34"/>
                </a:lnTo>
                <a:lnTo>
                  <a:pt x="140" y="74"/>
                </a:lnTo>
                <a:lnTo>
                  <a:pt x="146" y="116"/>
                </a:lnTo>
                <a:lnTo>
                  <a:pt x="148" y="136"/>
                </a:lnTo>
                <a:lnTo>
                  <a:pt x="148" y="152"/>
                </a:lnTo>
                <a:lnTo>
                  <a:pt x="148" y="152"/>
                </a:lnTo>
                <a:lnTo>
                  <a:pt x="146" y="160"/>
                </a:lnTo>
                <a:lnTo>
                  <a:pt x="144" y="166"/>
                </a:lnTo>
                <a:lnTo>
                  <a:pt x="140" y="168"/>
                </a:lnTo>
                <a:lnTo>
                  <a:pt x="134" y="168"/>
                </a:lnTo>
                <a:lnTo>
                  <a:pt x="128" y="166"/>
                </a:lnTo>
                <a:lnTo>
                  <a:pt x="120" y="162"/>
                </a:lnTo>
                <a:lnTo>
                  <a:pt x="104" y="152"/>
                </a:lnTo>
                <a:lnTo>
                  <a:pt x="86" y="140"/>
                </a:lnTo>
                <a:lnTo>
                  <a:pt x="66" y="130"/>
                </a:lnTo>
                <a:lnTo>
                  <a:pt x="56" y="126"/>
                </a:lnTo>
                <a:lnTo>
                  <a:pt x="46" y="124"/>
                </a:lnTo>
                <a:lnTo>
                  <a:pt x="38" y="124"/>
                </a:lnTo>
                <a:lnTo>
                  <a:pt x="28" y="128"/>
                </a:lnTo>
                <a:lnTo>
                  <a:pt x="28" y="128"/>
                </a:lnTo>
                <a:lnTo>
                  <a:pt x="20" y="134"/>
                </a:lnTo>
                <a:lnTo>
                  <a:pt x="14" y="144"/>
                </a:lnTo>
                <a:lnTo>
                  <a:pt x="8" y="154"/>
                </a:lnTo>
                <a:lnTo>
                  <a:pt x="4" y="168"/>
                </a:lnTo>
                <a:lnTo>
                  <a:pt x="2" y="184"/>
                </a:lnTo>
                <a:lnTo>
                  <a:pt x="0" y="200"/>
                </a:lnTo>
                <a:lnTo>
                  <a:pt x="0" y="216"/>
                </a:lnTo>
                <a:lnTo>
                  <a:pt x="2" y="232"/>
                </a:lnTo>
                <a:lnTo>
                  <a:pt x="4" y="248"/>
                </a:lnTo>
                <a:lnTo>
                  <a:pt x="8" y="262"/>
                </a:lnTo>
                <a:lnTo>
                  <a:pt x="14" y="276"/>
                </a:lnTo>
                <a:lnTo>
                  <a:pt x="18" y="288"/>
                </a:lnTo>
                <a:lnTo>
                  <a:pt x="26" y="296"/>
                </a:lnTo>
                <a:lnTo>
                  <a:pt x="34" y="302"/>
                </a:lnTo>
                <a:lnTo>
                  <a:pt x="42" y="306"/>
                </a:lnTo>
                <a:lnTo>
                  <a:pt x="52" y="304"/>
                </a:lnTo>
                <a:lnTo>
                  <a:pt x="52" y="304"/>
                </a:lnTo>
                <a:lnTo>
                  <a:pt x="140" y="272"/>
                </a:lnTo>
                <a:lnTo>
                  <a:pt x="140" y="272"/>
                </a:lnTo>
                <a:lnTo>
                  <a:pt x="142" y="284"/>
                </a:lnTo>
                <a:lnTo>
                  <a:pt x="146" y="320"/>
                </a:lnTo>
                <a:lnTo>
                  <a:pt x="146" y="344"/>
                </a:lnTo>
                <a:lnTo>
                  <a:pt x="144" y="370"/>
                </a:lnTo>
                <a:lnTo>
                  <a:pt x="140" y="400"/>
                </a:lnTo>
                <a:lnTo>
                  <a:pt x="132" y="432"/>
                </a:lnTo>
                <a:lnTo>
                  <a:pt x="132" y="432"/>
                </a:lnTo>
                <a:lnTo>
                  <a:pt x="128" y="448"/>
                </a:lnTo>
                <a:lnTo>
                  <a:pt x="128" y="448"/>
                </a:lnTo>
                <a:lnTo>
                  <a:pt x="178" y="434"/>
                </a:lnTo>
                <a:lnTo>
                  <a:pt x="220" y="418"/>
                </a:lnTo>
                <a:lnTo>
                  <a:pt x="220" y="418"/>
                </a:lnTo>
                <a:lnTo>
                  <a:pt x="232" y="410"/>
                </a:lnTo>
                <a:lnTo>
                  <a:pt x="240" y="402"/>
                </a:lnTo>
                <a:lnTo>
                  <a:pt x="244" y="394"/>
                </a:lnTo>
                <a:lnTo>
                  <a:pt x="248" y="384"/>
                </a:lnTo>
                <a:lnTo>
                  <a:pt x="248" y="372"/>
                </a:lnTo>
                <a:lnTo>
                  <a:pt x="246" y="362"/>
                </a:lnTo>
                <a:lnTo>
                  <a:pt x="242" y="340"/>
                </a:lnTo>
                <a:lnTo>
                  <a:pt x="240" y="328"/>
                </a:lnTo>
                <a:lnTo>
                  <a:pt x="240" y="318"/>
                </a:lnTo>
                <a:lnTo>
                  <a:pt x="240" y="310"/>
                </a:lnTo>
                <a:lnTo>
                  <a:pt x="244" y="300"/>
                </a:lnTo>
                <a:lnTo>
                  <a:pt x="250" y="294"/>
                </a:lnTo>
                <a:lnTo>
                  <a:pt x="262" y="288"/>
                </a:lnTo>
                <a:lnTo>
                  <a:pt x="276" y="284"/>
                </a:lnTo>
                <a:lnTo>
                  <a:pt x="296" y="282"/>
                </a:lnTo>
                <a:lnTo>
                  <a:pt x="296" y="282"/>
                </a:lnTo>
                <a:lnTo>
                  <a:pt x="336" y="280"/>
                </a:lnTo>
                <a:lnTo>
                  <a:pt x="352" y="282"/>
                </a:lnTo>
                <a:lnTo>
                  <a:pt x="366" y="286"/>
                </a:lnTo>
                <a:lnTo>
                  <a:pt x="376" y="288"/>
                </a:lnTo>
                <a:lnTo>
                  <a:pt x="386" y="294"/>
                </a:lnTo>
                <a:lnTo>
                  <a:pt x="392" y="300"/>
                </a:lnTo>
                <a:lnTo>
                  <a:pt x="398" y="306"/>
                </a:lnTo>
                <a:lnTo>
                  <a:pt x="400" y="314"/>
                </a:lnTo>
                <a:lnTo>
                  <a:pt x="400" y="324"/>
                </a:lnTo>
                <a:lnTo>
                  <a:pt x="400" y="334"/>
                </a:lnTo>
                <a:lnTo>
                  <a:pt x="398" y="344"/>
                </a:lnTo>
                <a:lnTo>
                  <a:pt x="388" y="368"/>
                </a:lnTo>
                <a:lnTo>
                  <a:pt x="372" y="396"/>
                </a:lnTo>
                <a:lnTo>
                  <a:pt x="372" y="396"/>
                </a:lnTo>
                <a:lnTo>
                  <a:pt x="366" y="408"/>
                </a:lnTo>
                <a:lnTo>
                  <a:pt x="364" y="418"/>
                </a:lnTo>
                <a:lnTo>
                  <a:pt x="366" y="428"/>
                </a:lnTo>
                <a:lnTo>
                  <a:pt x="372" y="434"/>
                </a:lnTo>
                <a:lnTo>
                  <a:pt x="382" y="440"/>
                </a:lnTo>
                <a:lnTo>
                  <a:pt x="392" y="446"/>
                </a:lnTo>
                <a:lnTo>
                  <a:pt x="406" y="448"/>
                </a:lnTo>
                <a:lnTo>
                  <a:pt x="422" y="452"/>
                </a:lnTo>
                <a:lnTo>
                  <a:pt x="454" y="452"/>
                </a:lnTo>
                <a:lnTo>
                  <a:pt x="490" y="448"/>
                </a:lnTo>
                <a:lnTo>
                  <a:pt x="522" y="442"/>
                </a:lnTo>
                <a:lnTo>
                  <a:pt x="536" y="438"/>
                </a:lnTo>
                <a:lnTo>
                  <a:pt x="548" y="432"/>
                </a:lnTo>
                <a:lnTo>
                  <a:pt x="548" y="432"/>
                </a:lnTo>
                <a:lnTo>
                  <a:pt x="564" y="424"/>
                </a:lnTo>
                <a:lnTo>
                  <a:pt x="564" y="424"/>
                </a:lnTo>
                <a:lnTo>
                  <a:pt x="556" y="408"/>
                </a:lnTo>
                <a:lnTo>
                  <a:pt x="556" y="408"/>
                </a:lnTo>
                <a:lnTo>
                  <a:pt x="548" y="384"/>
                </a:lnTo>
                <a:lnTo>
                  <a:pt x="542" y="360"/>
                </a:lnTo>
                <a:lnTo>
                  <a:pt x="540" y="340"/>
                </a:lnTo>
                <a:lnTo>
                  <a:pt x="542" y="322"/>
                </a:lnTo>
                <a:lnTo>
                  <a:pt x="546" y="308"/>
                </a:lnTo>
                <a:lnTo>
                  <a:pt x="550" y="298"/>
                </a:lnTo>
                <a:lnTo>
                  <a:pt x="556" y="290"/>
                </a:lnTo>
                <a:lnTo>
                  <a:pt x="564" y="288"/>
                </a:lnTo>
                <a:lnTo>
                  <a:pt x="564" y="288"/>
                </a:lnTo>
                <a:lnTo>
                  <a:pt x="586" y="292"/>
                </a:lnTo>
                <a:lnTo>
                  <a:pt x="620" y="298"/>
                </a:lnTo>
                <a:lnTo>
                  <a:pt x="654" y="304"/>
                </a:lnTo>
                <a:lnTo>
                  <a:pt x="670" y="306"/>
                </a:lnTo>
                <a:lnTo>
                  <a:pt x="684" y="304"/>
                </a:lnTo>
                <a:lnTo>
                  <a:pt x="684" y="304"/>
                </a:lnTo>
                <a:lnTo>
                  <a:pt x="690" y="302"/>
                </a:lnTo>
                <a:lnTo>
                  <a:pt x="696" y="298"/>
                </a:lnTo>
                <a:lnTo>
                  <a:pt x="700" y="292"/>
                </a:lnTo>
                <a:lnTo>
                  <a:pt x="704" y="284"/>
                </a:lnTo>
                <a:lnTo>
                  <a:pt x="710" y="266"/>
                </a:lnTo>
                <a:lnTo>
                  <a:pt x="716" y="244"/>
                </a:lnTo>
                <a:lnTo>
                  <a:pt x="716" y="220"/>
                </a:lnTo>
                <a:lnTo>
                  <a:pt x="714" y="194"/>
                </a:lnTo>
                <a:lnTo>
                  <a:pt x="710" y="168"/>
                </a:lnTo>
                <a:lnTo>
                  <a:pt x="700" y="144"/>
                </a:lnTo>
                <a:lnTo>
                  <a:pt x="700" y="144"/>
                </a:lnTo>
                <a:lnTo>
                  <a:pt x="694" y="134"/>
                </a:lnTo>
                <a:lnTo>
                  <a:pt x="686" y="126"/>
                </a:lnTo>
                <a:lnTo>
                  <a:pt x="678" y="120"/>
                </a:lnTo>
                <a:lnTo>
                  <a:pt x="668" y="118"/>
                </a:lnTo>
                <a:lnTo>
                  <a:pt x="660" y="118"/>
                </a:lnTo>
                <a:lnTo>
                  <a:pt x="650" y="118"/>
                </a:lnTo>
                <a:lnTo>
                  <a:pt x="628" y="124"/>
                </a:lnTo>
                <a:lnTo>
                  <a:pt x="610" y="132"/>
                </a:lnTo>
                <a:lnTo>
                  <a:pt x="594" y="142"/>
                </a:lnTo>
                <a:lnTo>
                  <a:pt x="580" y="152"/>
                </a:lnTo>
                <a:lnTo>
                  <a:pt x="580" y="152"/>
                </a:lnTo>
                <a:lnTo>
                  <a:pt x="574" y="152"/>
                </a:lnTo>
                <a:lnTo>
                  <a:pt x="568" y="150"/>
                </a:lnTo>
                <a:lnTo>
                  <a:pt x="562" y="144"/>
                </a:lnTo>
                <a:lnTo>
                  <a:pt x="556" y="138"/>
                </a:lnTo>
                <a:lnTo>
                  <a:pt x="550" y="126"/>
                </a:lnTo>
                <a:lnTo>
                  <a:pt x="548" y="110"/>
                </a:lnTo>
                <a:lnTo>
                  <a:pt x="548" y="88"/>
                </a:lnTo>
                <a:lnTo>
                  <a:pt x="548" y="88"/>
                </a:lnTo>
                <a:lnTo>
                  <a:pt x="550" y="60"/>
                </a:lnTo>
                <a:lnTo>
                  <a:pt x="556" y="36"/>
                </a:lnTo>
                <a:lnTo>
                  <a:pt x="564" y="0"/>
                </a:lnTo>
                <a:lnTo>
                  <a:pt x="564" y="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6156325" y="5451475"/>
            <a:ext cx="1063625" cy="949325"/>
          </a:xfrm>
          <a:custGeom>
            <a:avLst/>
            <a:gdLst>
              <a:gd name="T0" fmla="*/ 558 w 670"/>
              <a:gd name="T1" fmla="*/ 598 h 598"/>
              <a:gd name="T2" fmla="*/ 510 w 670"/>
              <a:gd name="T3" fmla="*/ 532 h 598"/>
              <a:gd name="T4" fmla="*/ 502 w 670"/>
              <a:gd name="T5" fmla="*/ 514 h 598"/>
              <a:gd name="T6" fmla="*/ 484 w 670"/>
              <a:gd name="T7" fmla="*/ 480 h 598"/>
              <a:gd name="T8" fmla="*/ 512 w 670"/>
              <a:gd name="T9" fmla="*/ 464 h 598"/>
              <a:gd name="T10" fmla="*/ 532 w 670"/>
              <a:gd name="T11" fmla="*/ 460 h 598"/>
              <a:gd name="T12" fmla="*/ 586 w 670"/>
              <a:gd name="T13" fmla="*/ 476 h 598"/>
              <a:gd name="T14" fmla="*/ 614 w 670"/>
              <a:gd name="T15" fmla="*/ 478 h 598"/>
              <a:gd name="T16" fmla="*/ 640 w 670"/>
              <a:gd name="T17" fmla="*/ 464 h 598"/>
              <a:gd name="T18" fmla="*/ 656 w 670"/>
              <a:gd name="T19" fmla="*/ 440 h 598"/>
              <a:gd name="T20" fmla="*/ 670 w 670"/>
              <a:gd name="T21" fmla="*/ 394 h 598"/>
              <a:gd name="T22" fmla="*/ 662 w 670"/>
              <a:gd name="T23" fmla="*/ 358 h 598"/>
              <a:gd name="T24" fmla="*/ 642 w 670"/>
              <a:gd name="T25" fmla="*/ 328 h 598"/>
              <a:gd name="T26" fmla="*/ 614 w 670"/>
              <a:gd name="T27" fmla="*/ 312 h 598"/>
              <a:gd name="T28" fmla="*/ 588 w 670"/>
              <a:gd name="T29" fmla="*/ 310 h 598"/>
              <a:gd name="T30" fmla="*/ 570 w 670"/>
              <a:gd name="T31" fmla="*/ 322 h 598"/>
              <a:gd name="T32" fmla="*/ 534 w 670"/>
              <a:gd name="T33" fmla="*/ 328 h 598"/>
              <a:gd name="T34" fmla="*/ 508 w 670"/>
              <a:gd name="T35" fmla="*/ 302 h 598"/>
              <a:gd name="T36" fmla="*/ 502 w 670"/>
              <a:gd name="T37" fmla="*/ 264 h 598"/>
              <a:gd name="T38" fmla="*/ 520 w 670"/>
              <a:gd name="T39" fmla="*/ 186 h 598"/>
              <a:gd name="T40" fmla="*/ 366 w 670"/>
              <a:gd name="T41" fmla="*/ 168 h 598"/>
              <a:gd name="T42" fmla="*/ 374 w 670"/>
              <a:gd name="T43" fmla="*/ 154 h 598"/>
              <a:gd name="T44" fmla="*/ 400 w 670"/>
              <a:gd name="T45" fmla="*/ 110 h 598"/>
              <a:gd name="T46" fmla="*/ 406 w 670"/>
              <a:gd name="T47" fmla="*/ 72 h 598"/>
              <a:gd name="T48" fmla="*/ 400 w 670"/>
              <a:gd name="T49" fmla="*/ 52 h 598"/>
              <a:gd name="T50" fmla="*/ 382 w 670"/>
              <a:gd name="T51" fmla="*/ 28 h 598"/>
              <a:gd name="T52" fmla="*/ 350 w 670"/>
              <a:gd name="T53" fmla="*/ 10 h 598"/>
              <a:gd name="T54" fmla="*/ 304 w 670"/>
              <a:gd name="T55" fmla="*/ 0 h 598"/>
              <a:gd name="T56" fmla="*/ 274 w 670"/>
              <a:gd name="T57" fmla="*/ 8 h 598"/>
              <a:gd name="T58" fmla="*/ 254 w 670"/>
              <a:gd name="T59" fmla="*/ 30 h 598"/>
              <a:gd name="T60" fmla="*/ 252 w 670"/>
              <a:gd name="T61" fmla="*/ 60 h 598"/>
              <a:gd name="T62" fmla="*/ 270 w 670"/>
              <a:gd name="T63" fmla="*/ 136 h 598"/>
              <a:gd name="T64" fmla="*/ 200 w 670"/>
              <a:gd name="T65" fmla="*/ 154 h 598"/>
              <a:gd name="T66" fmla="*/ 124 w 670"/>
              <a:gd name="T67" fmla="*/ 214 h 598"/>
              <a:gd name="T68" fmla="*/ 138 w 670"/>
              <a:gd name="T69" fmla="*/ 310 h 598"/>
              <a:gd name="T70" fmla="*/ 134 w 670"/>
              <a:gd name="T71" fmla="*/ 328 h 598"/>
              <a:gd name="T72" fmla="*/ 116 w 670"/>
              <a:gd name="T73" fmla="*/ 326 h 598"/>
              <a:gd name="T74" fmla="*/ 70 w 670"/>
              <a:gd name="T75" fmla="*/ 310 h 598"/>
              <a:gd name="T76" fmla="*/ 44 w 670"/>
              <a:gd name="T77" fmla="*/ 312 h 598"/>
              <a:gd name="T78" fmla="*/ 18 w 670"/>
              <a:gd name="T79" fmla="*/ 334 h 598"/>
              <a:gd name="T80" fmla="*/ 2 w 670"/>
              <a:gd name="T81" fmla="*/ 372 h 598"/>
              <a:gd name="T82" fmla="*/ 0 w 670"/>
              <a:gd name="T83" fmla="*/ 414 h 598"/>
              <a:gd name="T84" fmla="*/ 10 w 670"/>
              <a:gd name="T85" fmla="*/ 454 h 598"/>
              <a:gd name="T86" fmla="*/ 32 w 670"/>
              <a:gd name="T87" fmla="*/ 482 h 598"/>
              <a:gd name="T88" fmla="*/ 50 w 670"/>
              <a:gd name="T89" fmla="*/ 488 h 598"/>
              <a:gd name="T90" fmla="*/ 68 w 670"/>
              <a:gd name="T91" fmla="*/ 480 h 598"/>
              <a:gd name="T92" fmla="*/ 96 w 670"/>
              <a:gd name="T93" fmla="*/ 440 h 598"/>
              <a:gd name="T94" fmla="*/ 120 w 670"/>
              <a:gd name="T95" fmla="*/ 422 h 598"/>
              <a:gd name="T96" fmla="*/ 134 w 670"/>
              <a:gd name="T97" fmla="*/ 424 h 598"/>
              <a:gd name="T98" fmla="*/ 164 w 670"/>
              <a:gd name="T99" fmla="*/ 442 h 598"/>
              <a:gd name="T100" fmla="*/ 170 w 670"/>
              <a:gd name="T101" fmla="*/ 468 h 598"/>
              <a:gd name="T102" fmla="*/ 154 w 670"/>
              <a:gd name="T103" fmla="*/ 510 h 598"/>
              <a:gd name="T104" fmla="*/ 120 w 670"/>
              <a:gd name="T105" fmla="*/ 59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0" h="598">
                <a:moveTo>
                  <a:pt x="120" y="598"/>
                </a:moveTo>
                <a:lnTo>
                  <a:pt x="558" y="598"/>
                </a:lnTo>
                <a:lnTo>
                  <a:pt x="558" y="598"/>
                </a:lnTo>
                <a:lnTo>
                  <a:pt x="540" y="576"/>
                </a:lnTo>
                <a:lnTo>
                  <a:pt x="522" y="554"/>
                </a:lnTo>
                <a:lnTo>
                  <a:pt x="510" y="532"/>
                </a:lnTo>
                <a:lnTo>
                  <a:pt x="504" y="522"/>
                </a:lnTo>
                <a:lnTo>
                  <a:pt x="502" y="514"/>
                </a:lnTo>
                <a:lnTo>
                  <a:pt x="502" y="514"/>
                </a:lnTo>
                <a:lnTo>
                  <a:pt x="498" y="502"/>
                </a:lnTo>
                <a:lnTo>
                  <a:pt x="492" y="492"/>
                </a:lnTo>
                <a:lnTo>
                  <a:pt x="484" y="480"/>
                </a:lnTo>
                <a:lnTo>
                  <a:pt x="484" y="476"/>
                </a:lnTo>
                <a:lnTo>
                  <a:pt x="488" y="472"/>
                </a:lnTo>
                <a:lnTo>
                  <a:pt x="512" y="464"/>
                </a:lnTo>
                <a:lnTo>
                  <a:pt x="512" y="464"/>
                </a:lnTo>
                <a:lnTo>
                  <a:pt x="522" y="462"/>
                </a:lnTo>
                <a:lnTo>
                  <a:pt x="532" y="460"/>
                </a:lnTo>
                <a:lnTo>
                  <a:pt x="542" y="462"/>
                </a:lnTo>
                <a:lnTo>
                  <a:pt x="550" y="464"/>
                </a:lnTo>
                <a:lnTo>
                  <a:pt x="586" y="476"/>
                </a:lnTo>
                <a:lnTo>
                  <a:pt x="596" y="478"/>
                </a:lnTo>
                <a:lnTo>
                  <a:pt x="604" y="480"/>
                </a:lnTo>
                <a:lnTo>
                  <a:pt x="614" y="478"/>
                </a:lnTo>
                <a:lnTo>
                  <a:pt x="622" y="476"/>
                </a:lnTo>
                <a:lnTo>
                  <a:pt x="630" y="472"/>
                </a:lnTo>
                <a:lnTo>
                  <a:pt x="640" y="464"/>
                </a:lnTo>
                <a:lnTo>
                  <a:pt x="648" y="454"/>
                </a:lnTo>
                <a:lnTo>
                  <a:pt x="656" y="440"/>
                </a:lnTo>
                <a:lnTo>
                  <a:pt x="656" y="440"/>
                </a:lnTo>
                <a:lnTo>
                  <a:pt x="664" y="424"/>
                </a:lnTo>
                <a:lnTo>
                  <a:pt x="668" y="408"/>
                </a:lnTo>
                <a:lnTo>
                  <a:pt x="670" y="394"/>
                </a:lnTo>
                <a:lnTo>
                  <a:pt x="670" y="382"/>
                </a:lnTo>
                <a:lnTo>
                  <a:pt x="666" y="368"/>
                </a:lnTo>
                <a:lnTo>
                  <a:pt x="662" y="358"/>
                </a:lnTo>
                <a:lnTo>
                  <a:pt x="656" y="346"/>
                </a:lnTo>
                <a:lnTo>
                  <a:pt x="650" y="338"/>
                </a:lnTo>
                <a:lnTo>
                  <a:pt x="642" y="328"/>
                </a:lnTo>
                <a:lnTo>
                  <a:pt x="632" y="322"/>
                </a:lnTo>
                <a:lnTo>
                  <a:pt x="624" y="316"/>
                </a:lnTo>
                <a:lnTo>
                  <a:pt x="614" y="312"/>
                </a:lnTo>
                <a:lnTo>
                  <a:pt x="606" y="310"/>
                </a:lnTo>
                <a:lnTo>
                  <a:pt x="596" y="310"/>
                </a:lnTo>
                <a:lnTo>
                  <a:pt x="588" y="310"/>
                </a:lnTo>
                <a:lnTo>
                  <a:pt x="582" y="314"/>
                </a:lnTo>
                <a:lnTo>
                  <a:pt x="582" y="314"/>
                </a:lnTo>
                <a:lnTo>
                  <a:pt x="570" y="322"/>
                </a:lnTo>
                <a:lnTo>
                  <a:pt x="556" y="326"/>
                </a:lnTo>
                <a:lnTo>
                  <a:pt x="544" y="328"/>
                </a:lnTo>
                <a:lnTo>
                  <a:pt x="534" y="328"/>
                </a:lnTo>
                <a:lnTo>
                  <a:pt x="524" y="324"/>
                </a:lnTo>
                <a:lnTo>
                  <a:pt x="514" y="314"/>
                </a:lnTo>
                <a:lnTo>
                  <a:pt x="508" y="302"/>
                </a:lnTo>
                <a:lnTo>
                  <a:pt x="502" y="282"/>
                </a:lnTo>
                <a:lnTo>
                  <a:pt x="502" y="282"/>
                </a:lnTo>
                <a:lnTo>
                  <a:pt x="502" y="264"/>
                </a:lnTo>
                <a:lnTo>
                  <a:pt x="506" y="242"/>
                </a:lnTo>
                <a:lnTo>
                  <a:pt x="512" y="216"/>
                </a:lnTo>
                <a:lnTo>
                  <a:pt x="520" y="186"/>
                </a:lnTo>
                <a:lnTo>
                  <a:pt x="520" y="186"/>
                </a:lnTo>
                <a:lnTo>
                  <a:pt x="436" y="178"/>
                </a:lnTo>
                <a:lnTo>
                  <a:pt x="366" y="168"/>
                </a:lnTo>
                <a:lnTo>
                  <a:pt x="366" y="168"/>
                </a:lnTo>
                <a:lnTo>
                  <a:pt x="368" y="164"/>
                </a:lnTo>
                <a:lnTo>
                  <a:pt x="374" y="154"/>
                </a:lnTo>
                <a:lnTo>
                  <a:pt x="382" y="142"/>
                </a:lnTo>
                <a:lnTo>
                  <a:pt x="392" y="126"/>
                </a:lnTo>
                <a:lnTo>
                  <a:pt x="400" y="110"/>
                </a:lnTo>
                <a:lnTo>
                  <a:pt x="404" y="90"/>
                </a:lnTo>
                <a:lnTo>
                  <a:pt x="406" y="82"/>
                </a:lnTo>
                <a:lnTo>
                  <a:pt x="406" y="72"/>
                </a:lnTo>
                <a:lnTo>
                  <a:pt x="404" y="62"/>
                </a:lnTo>
                <a:lnTo>
                  <a:pt x="400" y="52"/>
                </a:lnTo>
                <a:lnTo>
                  <a:pt x="400" y="52"/>
                </a:lnTo>
                <a:lnTo>
                  <a:pt x="396" y="44"/>
                </a:lnTo>
                <a:lnTo>
                  <a:pt x="390" y="36"/>
                </a:lnTo>
                <a:lnTo>
                  <a:pt x="382" y="28"/>
                </a:lnTo>
                <a:lnTo>
                  <a:pt x="372" y="20"/>
                </a:lnTo>
                <a:lnTo>
                  <a:pt x="362" y="14"/>
                </a:lnTo>
                <a:lnTo>
                  <a:pt x="350" y="10"/>
                </a:lnTo>
                <a:lnTo>
                  <a:pt x="328" y="2"/>
                </a:lnTo>
                <a:lnTo>
                  <a:pt x="316" y="0"/>
                </a:lnTo>
                <a:lnTo>
                  <a:pt x="304" y="0"/>
                </a:lnTo>
                <a:lnTo>
                  <a:pt x="294" y="0"/>
                </a:lnTo>
                <a:lnTo>
                  <a:pt x="284" y="4"/>
                </a:lnTo>
                <a:lnTo>
                  <a:pt x="274" y="8"/>
                </a:lnTo>
                <a:lnTo>
                  <a:pt x="266" y="12"/>
                </a:lnTo>
                <a:lnTo>
                  <a:pt x="260" y="20"/>
                </a:lnTo>
                <a:lnTo>
                  <a:pt x="254" y="30"/>
                </a:lnTo>
                <a:lnTo>
                  <a:pt x="254" y="30"/>
                </a:lnTo>
                <a:lnTo>
                  <a:pt x="252" y="42"/>
                </a:lnTo>
                <a:lnTo>
                  <a:pt x="252" y="60"/>
                </a:lnTo>
                <a:lnTo>
                  <a:pt x="254" y="80"/>
                </a:lnTo>
                <a:lnTo>
                  <a:pt x="260" y="100"/>
                </a:lnTo>
                <a:lnTo>
                  <a:pt x="270" y="136"/>
                </a:lnTo>
                <a:lnTo>
                  <a:pt x="280" y="158"/>
                </a:lnTo>
                <a:lnTo>
                  <a:pt x="280" y="158"/>
                </a:lnTo>
                <a:lnTo>
                  <a:pt x="200" y="154"/>
                </a:lnTo>
                <a:lnTo>
                  <a:pt x="110" y="152"/>
                </a:lnTo>
                <a:lnTo>
                  <a:pt x="110" y="152"/>
                </a:lnTo>
                <a:lnTo>
                  <a:pt x="124" y="214"/>
                </a:lnTo>
                <a:lnTo>
                  <a:pt x="134" y="270"/>
                </a:lnTo>
                <a:lnTo>
                  <a:pt x="136" y="292"/>
                </a:lnTo>
                <a:lnTo>
                  <a:pt x="138" y="310"/>
                </a:lnTo>
                <a:lnTo>
                  <a:pt x="138" y="322"/>
                </a:lnTo>
                <a:lnTo>
                  <a:pt x="136" y="326"/>
                </a:lnTo>
                <a:lnTo>
                  <a:pt x="134" y="328"/>
                </a:lnTo>
                <a:lnTo>
                  <a:pt x="134" y="328"/>
                </a:lnTo>
                <a:lnTo>
                  <a:pt x="126" y="328"/>
                </a:lnTo>
                <a:lnTo>
                  <a:pt x="116" y="326"/>
                </a:lnTo>
                <a:lnTo>
                  <a:pt x="94" y="318"/>
                </a:lnTo>
                <a:lnTo>
                  <a:pt x="82" y="312"/>
                </a:lnTo>
                <a:lnTo>
                  <a:pt x="70" y="310"/>
                </a:lnTo>
                <a:lnTo>
                  <a:pt x="56" y="308"/>
                </a:lnTo>
                <a:lnTo>
                  <a:pt x="44" y="312"/>
                </a:lnTo>
                <a:lnTo>
                  <a:pt x="44" y="312"/>
                </a:lnTo>
                <a:lnTo>
                  <a:pt x="34" y="316"/>
                </a:lnTo>
                <a:lnTo>
                  <a:pt x="24" y="324"/>
                </a:lnTo>
                <a:lnTo>
                  <a:pt x="18" y="334"/>
                </a:lnTo>
                <a:lnTo>
                  <a:pt x="12" y="344"/>
                </a:lnTo>
                <a:lnTo>
                  <a:pt x="6" y="358"/>
                </a:lnTo>
                <a:lnTo>
                  <a:pt x="2" y="372"/>
                </a:lnTo>
                <a:lnTo>
                  <a:pt x="0" y="386"/>
                </a:lnTo>
                <a:lnTo>
                  <a:pt x="0" y="400"/>
                </a:lnTo>
                <a:lnTo>
                  <a:pt x="0" y="414"/>
                </a:lnTo>
                <a:lnTo>
                  <a:pt x="2" y="428"/>
                </a:lnTo>
                <a:lnTo>
                  <a:pt x="6" y="442"/>
                </a:lnTo>
                <a:lnTo>
                  <a:pt x="10" y="454"/>
                </a:lnTo>
                <a:lnTo>
                  <a:pt x="16" y="466"/>
                </a:lnTo>
                <a:lnTo>
                  <a:pt x="24" y="476"/>
                </a:lnTo>
                <a:lnTo>
                  <a:pt x="32" y="482"/>
                </a:lnTo>
                <a:lnTo>
                  <a:pt x="44" y="488"/>
                </a:lnTo>
                <a:lnTo>
                  <a:pt x="44" y="488"/>
                </a:lnTo>
                <a:lnTo>
                  <a:pt x="50" y="488"/>
                </a:lnTo>
                <a:lnTo>
                  <a:pt x="56" y="488"/>
                </a:lnTo>
                <a:lnTo>
                  <a:pt x="62" y="484"/>
                </a:lnTo>
                <a:lnTo>
                  <a:pt x="68" y="480"/>
                </a:lnTo>
                <a:lnTo>
                  <a:pt x="78" y="468"/>
                </a:lnTo>
                <a:lnTo>
                  <a:pt x="88" y="454"/>
                </a:lnTo>
                <a:lnTo>
                  <a:pt x="96" y="440"/>
                </a:lnTo>
                <a:lnTo>
                  <a:pt x="108" y="428"/>
                </a:lnTo>
                <a:lnTo>
                  <a:pt x="114" y="424"/>
                </a:lnTo>
                <a:lnTo>
                  <a:pt x="120" y="422"/>
                </a:lnTo>
                <a:lnTo>
                  <a:pt x="126" y="422"/>
                </a:lnTo>
                <a:lnTo>
                  <a:pt x="134" y="424"/>
                </a:lnTo>
                <a:lnTo>
                  <a:pt x="134" y="424"/>
                </a:lnTo>
                <a:lnTo>
                  <a:pt x="146" y="430"/>
                </a:lnTo>
                <a:lnTo>
                  <a:pt x="156" y="436"/>
                </a:lnTo>
                <a:lnTo>
                  <a:pt x="164" y="442"/>
                </a:lnTo>
                <a:lnTo>
                  <a:pt x="168" y="450"/>
                </a:lnTo>
                <a:lnTo>
                  <a:pt x="170" y="458"/>
                </a:lnTo>
                <a:lnTo>
                  <a:pt x="170" y="468"/>
                </a:lnTo>
                <a:lnTo>
                  <a:pt x="168" y="478"/>
                </a:lnTo>
                <a:lnTo>
                  <a:pt x="164" y="488"/>
                </a:lnTo>
                <a:lnTo>
                  <a:pt x="154" y="510"/>
                </a:lnTo>
                <a:lnTo>
                  <a:pt x="142" y="536"/>
                </a:lnTo>
                <a:lnTo>
                  <a:pt x="130" y="566"/>
                </a:lnTo>
                <a:lnTo>
                  <a:pt x="120" y="598"/>
                </a:lnTo>
                <a:lnTo>
                  <a:pt x="120" y="59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6137275" y="4225925"/>
            <a:ext cx="1082675" cy="819150"/>
          </a:xfrm>
          <a:custGeom>
            <a:avLst/>
            <a:gdLst>
              <a:gd name="T0" fmla="*/ 524 w 682"/>
              <a:gd name="T1" fmla="*/ 420 h 516"/>
              <a:gd name="T2" fmla="*/ 506 w 682"/>
              <a:gd name="T3" fmla="*/ 350 h 516"/>
              <a:gd name="T4" fmla="*/ 528 w 682"/>
              <a:gd name="T5" fmla="*/ 308 h 516"/>
              <a:gd name="T6" fmla="*/ 588 w 682"/>
              <a:gd name="T7" fmla="*/ 308 h 516"/>
              <a:gd name="T8" fmla="*/ 632 w 682"/>
              <a:gd name="T9" fmla="*/ 326 h 516"/>
              <a:gd name="T10" fmla="*/ 666 w 682"/>
              <a:gd name="T11" fmla="*/ 314 h 516"/>
              <a:gd name="T12" fmla="*/ 682 w 682"/>
              <a:gd name="T13" fmla="*/ 272 h 516"/>
              <a:gd name="T14" fmla="*/ 674 w 682"/>
              <a:gd name="T15" fmla="*/ 214 h 516"/>
              <a:gd name="T16" fmla="*/ 648 w 682"/>
              <a:gd name="T17" fmla="*/ 168 h 516"/>
              <a:gd name="T18" fmla="*/ 606 w 682"/>
              <a:gd name="T19" fmla="*/ 156 h 516"/>
              <a:gd name="T20" fmla="*/ 554 w 682"/>
              <a:gd name="T21" fmla="*/ 190 h 516"/>
              <a:gd name="T22" fmla="*/ 518 w 682"/>
              <a:gd name="T23" fmla="*/ 204 h 516"/>
              <a:gd name="T24" fmla="*/ 512 w 682"/>
              <a:gd name="T25" fmla="*/ 186 h 516"/>
              <a:gd name="T26" fmla="*/ 552 w 682"/>
              <a:gd name="T27" fmla="*/ 86 h 516"/>
              <a:gd name="T28" fmla="*/ 522 w 682"/>
              <a:gd name="T29" fmla="*/ 18 h 516"/>
              <a:gd name="T30" fmla="*/ 440 w 682"/>
              <a:gd name="T31" fmla="*/ 20 h 516"/>
              <a:gd name="T32" fmla="*/ 424 w 682"/>
              <a:gd name="T33" fmla="*/ 42 h 516"/>
              <a:gd name="T34" fmla="*/ 436 w 682"/>
              <a:gd name="T35" fmla="*/ 90 h 516"/>
              <a:gd name="T36" fmla="*/ 432 w 682"/>
              <a:gd name="T37" fmla="*/ 136 h 516"/>
              <a:gd name="T38" fmla="*/ 400 w 682"/>
              <a:gd name="T39" fmla="*/ 158 h 516"/>
              <a:gd name="T40" fmla="*/ 354 w 682"/>
              <a:gd name="T41" fmla="*/ 162 h 516"/>
              <a:gd name="T42" fmla="*/ 306 w 682"/>
              <a:gd name="T43" fmla="*/ 142 h 516"/>
              <a:gd name="T44" fmla="*/ 300 w 682"/>
              <a:gd name="T45" fmla="*/ 102 h 516"/>
              <a:gd name="T46" fmla="*/ 314 w 682"/>
              <a:gd name="T47" fmla="*/ 26 h 516"/>
              <a:gd name="T48" fmla="*/ 308 w 682"/>
              <a:gd name="T49" fmla="*/ 8 h 516"/>
              <a:gd name="T50" fmla="*/ 264 w 682"/>
              <a:gd name="T51" fmla="*/ 2 h 516"/>
              <a:gd name="T52" fmla="*/ 154 w 682"/>
              <a:gd name="T53" fmla="*/ 42 h 516"/>
              <a:gd name="T54" fmla="*/ 164 w 682"/>
              <a:gd name="T55" fmla="*/ 194 h 516"/>
              <a:gd name="T56" fmla="*/ 164 w 682"/>
              <a:gd name="T57" fmla="*/ 274 h 516"/>
              <a:gd name="T58" fmla="*/ 150 w 682"/>
              <a:gd name="T59" fmla="*/ 276 h 516"/>
              <a:gd name="T60" fmla="*/ 76 w 682"/>
              <a:gd name="T61" fmla="*/ 208 h 516"/>
              <a:gd name="T62" fmla="*/ 36 w 682"/>
              <a:gd name="T63" fmla="*/ 190 h 516"/>
              <a:gd name="T64" fmla="*/ 10 w 682"/>
              <a:gd name="T65" fmla="*/ 208 h 516"/>
              <a:gd name="T66" fmla="*/ 0 w 682"/>
              <a:gd name="T67" fmla="*/ 256 h 516"/>
              <a:gd name="T68" fmla="*/ 28 w 682"/>
              <a:gd name="T69" fmla="*/ 340 h 516"/>
              <a:gd name="T70" fmla="*/ 56 w 682"/>
              <a:gd name="T71" fmla="*/ 362 h 516"/>
              <a:gd name="T72" fmla="*/ 76 w 682"/>
              <a:gd name="T73" fmla="*/ 358 h 516"/>
              <a:gd name="T74" fmla="*/ 100 w 682"/>
              <a:gd name="T75" fmla="*/ 326 h 516"/>
              <a:gd name="T76" fmla="*/ 118 w 682"/>
              <a:gd name="T77" fmla="*/ 320 h 516"/>
              <a:gd name="T78" fmla="*/ 158 w 682"/>
              <a:gd name="T79" fmla="*/ 334 h 516"/>
              <a:gd name="T80" fmla="*/ 222 w 682"/>
              <a:gd name="T81" fmla="*/ 494 h 516"/>
              <a:gd name="T82" fmla="*/ 288 w 682"/>
              <a:gd name="T83" fmla="*/ 476 h 516"/>
              <a:gd name="T84" fmla="*/ 258 w 682"/>
              <a:gd name="T85" fmla="*/ 414 h 516"/>
              <a:gd name="T86" fmla="*/ 268 w 682"/>
              <a:gd name="T87" fmla="*/ 390 h 516"/>
              <a:gd name="T88" fmla="*/ 324 w 682"/>
              <a:gd name="T89" fmla="*/ 380 h 516"/>
              <a:gd name="T90" fmla="*/ 398 w 682"/>
              <a:gd name="T91" fmla="*/ 390 h 516"/>
              <a:gd name="T92" fmla="*/ 410 w 682"/>
              <a:gd name="T93" fmla="*/ 410 h 516"/>
              <a:gd name="T94" fmla="*/ 394 w 682"/>
              <a:gd name="T95" fmla="*/ 472 h 516"/>
              <a:gd name="T96" fmla="*/ 382 w 682"/>
              <a:gd name="T97" fmla="*/ 514 h 516"/>
              <a:gd name="T98" fmla="*/ 500 w 682"/>
              <a:gd name="T99" fmla="*/ 510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82" h="516">
                <a:moveTo>
                  <a:pt x="570" y="502"/>
                </a:moveTo>
                <a:lnTo>
                  <a:pt x="570" y="502"/>
                </a:lnTo>
                <a:lnTo>
                  <a:pt x="546" y="460"/>
                </a:lnTo>
                <a:lnTo>
                  <a:pt x="524" y="420"/>
                </a:lnTo>
                <a:lnTo>
                  <a:pt x="514" y="400"/>
                </a:lnTo>
                <a:lnTo>
                  <a:pt x="508" y="382"/>
                </a:lnTo>
                <a:lnTo>
                  <a:pt x="504" y="364"/>
                </a:lnTo>
                <a:lnTo>
                  <a:pt x="506" y="350"/>
                </a:lnTo>
                <a:lnTo>
                  <a:pt x="506" y="350"/>
                </a:lnTo>
                <a:lnTo>
                  <a:pt x="512" y="332"/>
                </a:lnTo>
                <a:lnTo>
                  <a:pt x="518" y="318"/>
                </a:lnTo>
                <a:lnTo>
                  <a:pt x="528" y="308"/>
                </a:lnTo>
                <a:lnTo>
                  <a:pt x="538" y="302"/>
                </a:lnTo>
                <a:lnTo>
                  <a:pt x="552" y="300"/>
                </a:lnTo>
                <a:lnTo>
                  <a:pt x="568" y="302"/>
                </a:lnTo>
                <a:lnTo>
                  <a:pt x="588" y="308"/>
                </a:lnTo>
                <a:lnTo>
                  <a:pt x="610" y="318"/>
                </a:lnTo>
                <a:lnTo>
                  <a:pt x="610" y="318"/>
                </a:lnTo>
                <a:lnTo>
                  <a:pt x="622" y="324"/>
                </a:lnTo>
                <a:lnTo>
                  <a:pt x="632" y="326"/>
                </a:lnTo>
                <a:lnTo>
                  <a:pt x="642" y="326"/>
                </a:lnTo>
                <a:lnTo>
                  <a:pt x="652" y="324"/>
                </a:lnTo>
                <a:lnTo>
                  <a:pt x="660" y="320"/>
                </a:lnTo>
                <a:lnTo>
                  <a:pt x="666" y="314"/>
                </a:lnTo>
                <a:lnTo>
                  <a:pt x="672" y="306"/>
                </a:lnTo>
                <a:lnTo>
                  <a:pt x="676" y="296"/>
                </a:lnTo>
                <a:lnTo>
                  <a:pt x="680" y="286"/>
                </a:lnTo>
                <a:lnTo>
                  <a:pt x="682" y="272"/>
                </a:lnTo>
                <a:lnTo>
                  <a:pt x="682" y="260"/>
                </a:lnTo>
                <a:lnTo>
                  <a:pt x="680" y="246"/>
                </a:lnTo>
                <a:lnTo>
                  <a:pt x="678" y="230"/>
                </a:lnTo>
                <a:lnTo>
                  <a:pt x="674" y="214"/>
                </a:lnTo>
                <a:lnTo>
                  <a:pt x="666" y="198"/>
                </a:lnTo>
                <a:lnTo>
                  <a:pt x="658" y="182"/>
                </a:lnTo>
                <a:lnTo>
                  <a:pt x="658" y="182"/>
                </a:lnTo>
                <a:lnTo>
                  <a:pt x="648" y="168"/>
                </a:lnTo>
                <a:lnTo>
                  <a:pt x="638" y="160"/>
                </a:lnTo>
                <a:lnTo>
                  <a:pt x="628" y="154"/>
                </a:lnTo>
                <a:lnTo>
                  <a:pt x="616" y="154"/>
                </a:lnTo>
                <a:lnTo>
                  <a:pt x="606" y="156"/>
                </a:lnTo>
                <a:lnTo>
                  <a:pt x="594" y="160"/>
                </a:lnTo>
                <a:lnTo>
                  <a:pt x="584" y="166"/>
                </a:lnTo>
                <a:lnTo>
                  <a:pt x="574" y="174"/>
                </a:lnTo>
                <a:lnTo>
                  <a:pt x="554" y="190"/>
                </a:lnTo>
                <a:lnTo>
                  <a:pt x="536" y="202"/>
                </a:lnTo>
                <a:lnTo>
                  <a:pt x="530" y="206"/>
                </a:lnTo>
                <a:lnTo>
                  <a:pt x="524" y="206"/>
                </a:lnTo>
                <a:lnTo>
                  <a:pt x="518" y="204"/>
                </a:lnTo>
                <a:lnTo>
                  <a:pt x="514" y="198"/>
                </a:lnTo>
                <a:lnTo>
                  <a:pt x="514" y="198"/>
                </a:lnTo>
                <a:lnTo>
                  <a:pt x="512" y="192"/>
                </a:lnTo>
                <a:lnTo>
                  <a:pt x="512" y="186"/>
                </a:lnTo>
                <a:lnTo>
                  <a:pt x="514" y="170"/>
                </a:lnTo>
                <a:lnTo>
                  <a:pt x="520" y="152"/>
                </a:lnTo>
                <a:lnTo>
                  <a:pt x="530" y="130"/>
                </a:lnTo>
                <a:lnTo>
                  <a:pt x="552" y="86"/>
                </a:lnTo>
                <a:lnTo>
                  <a:pt x="576" y="40"/>
                </a:lnTo>
                <a:lnTo>
                  <a:pt x="576" y="40"/>
                </a:lnTo>
                <a:lnTo>
                  <a:pt x="550" y="28"/>
                </a:lnTo>
                <a:lnTo>
                  <a:pt x="522" y="18"/>
                </a:lnTo>
                <a:lnTo>
                  <a:pt x="494" y="14"/>
                </a:lnTo>
                <a:lnTo>
                  <a:pt x="470" y="14"/>
                </a:lnTo>
                <a:lnTo>
                  <a:pt x="448" y="16"/>
                </a:lnTo>
                <a:lnTo>
                  <a:pt x="440" y="20"/>
                </a:lnTo>
                <a:lnTo>
                  <a:pt x="432" y="24"/>
                </a:lnTo>
                <a:lnTo>
                  <a:pt x="428" y="28"/>
                </a:lnTo>
                <a:lnTo>
                  <a:pt x="424" y="34"/>
                </a:lnTo>
                <a:lnTo>
                  <a:pt x="424" y="42"/>
                </a:lnTo>
                <a:lnTo>
                  <a:pt x="426" y="50"/>
                </a:lnTo>
                <a:lnTo>
                  <a:pt x="426" y="50"/>
                </a:lnTo>
                <a:lnTo>
                  <a:pt x="432" y="70"/>
                </a:lnTo>
                <a:lnTo>
                  <a:pt x="436" y="90"/>
                </a:lnTo>
                <a:lnTo>
                  <a:pt x="438" y="110"/>
                </a:lnTo>
                <a:lnTo>
                  <a:pt x="438" y="118"/>
                </a:lnTo>
                <a:lnTo>
                  <a:pt x="436" y="128"/>
                </a:lnTo>
                <a:lnTo>
                  <a:pt x="432" y="136"/>
                </a:lnTo>
                <a:lnTo>
                  <a:pt x="426" y="142"/>
                </a:lnTo>
                <a:lnTo>
                  <a:pt x="420" y="148"/>
                </a:lnTo>
                <a:lnTo>
                  <a:pt x="410" y="154"/>
                </a:lnTo>
                <a:lnTo>
                  <a:pt x="400" y="158"/>
                </a:lnTo>
                <a:lnTo>
                  <a:pt x="388" y="160"/>
                </a:lnTo>
                <a:lnTo>
                  <a:pt x="372" y="162"/>
                </a:lnTo>
                <a:lnTo>
                  <a:pt x="354" y="162"/>
                </a:lnTo>
                <a:lnTo>
                  <a:pt x="354" y="162"/>
                </a:lnTo>
                <a:lnTo>
                  <a:pt x="336" y="160"/>
                </a:lnTo>
                <a:lnTo>
                  <a:pt x="324" y="156"/>
                </a:lnTo>
                <a:lnTo>
                  <a:pt x="314" y="150"/>
                </a:lnTo>
                <a:lnTo>
                  <a:pt x="306" y="142"/>
                </a:lnTo>
                <a:lnTo>
                  <a:pt x="302" y="134"/>
                </a:lnTo>
                <a:lnTo>
                  <a:pt x="300" y="124"/>
                </a:lnTo>
                <a:lnTo>
                  <a:pt x="298" y="112"/>
                </a:lnTo>
                <a:lnTo>
                  <a:pt x="300" y="102"/>
                </a:lnTo>
                <a:lnTo>
                  <a:pt x="304" y="78"/>
                </a:lnTo>
                <a:lnTo>
                  <a:pt x="310" y="54"/>
                </a:lnTo>
                <a:lnTo>
                  <a:pt x="314" y="34"/>
                </a:lnTo>
                <a:lnTo>
                  <a:pt x="314" y="26"/>
                </a:lnTo>
                <a:lnTo>
                  <a:pt x="314" y="18"/>
                </a:lnTo>
                <a:lnTo>
                  <a:pt x="314" y="18"/>
                </a:lnTo>
                <a:lnTo>
                  <a:pt x="312" y="14"/>
                </a:lnTo>
                <a:lnTo>
                  <a:pt x="308" y="8"/>
                </a:lnTo>
                <a:lnTo>
                  <a:pt x="304" y="6"/>
                </a:lnTo>
                <a:lnTo>
                  <a:pt x="298" y="2"/>
                </a:lnTo>
                <a:lnTo>
                  <a:pt x="284" y="0"/>
                </a:lnTo>
                <a:lnTo>
                  <a:pt x="264" y="2"/>
                </a:lnTo>
                <a:lnTo>
                  <a:pt x="242" y="6"/>
                </a:lnTo>
                <a:lnTo>
                  <a:pt x="216" y="16"/>
                </a:lnTo>
                <a:lnTo>
                  <a:pt x="186" y="28"/>
                </a:lnTo>
                <a:lnTo>
                  <a:pt x="154" y="42"/>
                </a:lnTo>
                <a:lnTo>
                  <a:pt x="146" y="46"/>
                </a:lnTo>
                <a:lnTo>
                  <a:pt x="146" y="46"/>
                </a:lnTo>
                <a:lnTo>
                  <a:pt x="156" y="122"/>
                </a:lnTo>
                <a:lnTo>
                  <a:pt x="164" y="194"/>
                </a:lnTo>
                <a:lnTo>
                  <a:pt x="166" y="226"/>
                </a:lnTo>
                <a:lnTo>
                  <a:pt x="166" y="250"/>
                </a:lnTo>
                <a:lnTo>
                  <a:pt x="166" y="268"/>
                </a:lnTo>
                <a:lnTo>
                  <a:pt x="164" y="274"/>
                </a:lnTo>
                <a:lnTo>
                  <a:pt x="162" y="276"/>
                </a:lnTo>
                <a:lnTo>
                  <a:pt x="162" y="276"/>
                </a:lnTo>
                <a:lnTo>
                  <a:pt x="156" y="278"/>
                </a:lnTo>
                <a:lnTo>
                  <a:pt x="150" y="276"/>
                </a:lnTo>
                <a:lnTo>
                  <a:pt x="144" y="272"/>
                </a:lnTo>
                <a:lnTo>
                  <a:pt x="136" y="264"/>
                </a:lnTo>
                <a:lnTo>
                  <a:pt x="98" y="226"/>
                </a:lnTo>
                <a:lnTo>
                  <a:pt x="76" y="208"/>
                </a:lnTo>
                <a:lnTo>
                  <a:pt x="66" y="200"/>
                </a:lnTo>
                <a:lnTo>
                  <a:pt x="56" y="194"/>
                </a:lnTo>
                <a:lnTo>
                  <a:pt x="46" y="190"/>
                </a:lnTo>
                <a:lnTo>
                  <a:pt x="36" y="190"/>
                </a:lnTo>
                <a:lnTo>
                  <a:pt x="26" y="192"/>
                </a:lnTo>
                <a:lnTo>
                  <a:pt x="18" y="198"/>
                </a:lnTo>
                <a:lnTo>
                  <a:pt x="18" y="198"/>
                </a:lnTo>
                <a:lnTo>
                  <a:pt x="10" y="208"/>
                </a:lnTo>
                <a:lnTo>
                  <a:pt x="6" y="218"/>
                </a:lnTo>
                <a:lnTo>
                  <a:pt x="2" y="230"/>
                </a:lnTo>
                <a:lnTo>
                  <a:pt x="0" y="242"/>
                </a:lnTo>
                <a:lnTo>
                  <a:pt x="0" y="256"/>
                </a:lnTo>
                <a:lnTo>
                  <a:pt x="0" y="268"/>
                </a:lnTo>
                <a:lnTo>
                  <a:pt x="6" y="296"/>
                </a:lnTo>
                <a:lnTo>
                  <a:pt x="16" y="320"/>
                </a:lnTo>
                <a:lnTo>
                  <a:pt x="28" y="340"/>
                </a:lnTo>
                <a:lnTo>
                  <a:pt x="34" y="348"/>
                </a:lnTo>
                <a:lnTo>
                  <a:pt x="42" y="356"/>
                </a:lnTo>
                <a:lnTo>
                  <a:pt x="48" y="360"/>
                </a:lnTo>
                <a:lnTo>
                  <a:pt x="56" y="362"/>
                </a:lnTo>
                <a:lnTo>
                  <a:pt x="56" y="362"/>
                </a:lnTo>
                <a:lnTo>
                  <a:pt x="62" y="362"/>
                </a:lnTo>
                <a:lnTo>
                  <a:pt x="68" y="362"/>
                </a:lnTo>
                <a:lnTo>
                  <a:pt x="76" y="358"/>
                </a:lnTo>
                <a:lnTo>
                  <a:pt x="84" y="350"/>
                </a:lnTo>
                <a:lnTo>
                  <a:pt x="90" y="342"/>
                </a:lnTo>
                <a:lnTo>
                  <a:pt x="96" y="334"/>
                </a:lnTo>
                <a:lnTo>
                  <a:pt x="100" y="326"/>
                </a:lnTo>
                <a:lnTo>
                  <a:pt x="108" y="322"/>
                </a:lnTo>
                <a:lnTo>
                  <a:pt x="112" y="320"/>
                </a:lnTo>
                <a:lnTo>
                  <a:pt x="118" y="320"/>
                </a:lnTo>
                <a:lnTo>
                  <a:pt x="118" y="320"/>
                </a:lnTo>
                <a:lnTo>
                  <a:pt x="128" y="322"/>
                </a:lnTo>
                <a:lnTo>
                  <a:pt x="138" y="326"/>
                </a:lnTo>
                <a:lnTo>
                  <a:pt x="158" y="334"/>
                </a:lnTo>
                <a:lnTo>
                  <a:pt x="158" y="334"/>
                </a:lnTo>
                <a:lnTo>
                  <a:pt x="150" y="402"/>
                </a:lnTo>
                <a:lnTo>
                  <a:pt x="138" y="480"/>
                </a:lnTo>
                <a:lnTo>
                  <a:pt x="138" y="480"/>
                </a:lnTo>
                <a:lnTo>
                  <a:pt x="222" y="494"/>
                </a:lnTo>
                <a:lnTo>
                  <a:pt x="306" y="506"/>
                </a:lnTo>
                <a:lnTo>
                  <a:pt x="306" y="506"/>
                </a:lnTo>
                <a:lnTo>
                  <a:pt x="298" y="492"/>
                </a:lnTo>
                <a:lnTo>
                  <a:pt x="288" y="476"/>
                </a:lnTo>
                <a:lnTo>
                  <a:pt x="276" y="458"/>
                </a:lnTo>
                <a:lnTo>
                  <a:pt x="266" y="440"/>
                </a:lnTo>
                <a:lnTo>
                  <a:pt x="260" y="422"/>
                </a:lnTo>
                <a:lnTo>
                  <a:pt x="258" y="414"/>
                </a:lnTo>
                <a:lnTo>
                  <a:pt x="258" y="406"/>
                </a:lnTo>
                <a:lnTo>
                  <a:pt x="258" y="400"/>
                </a:lnTo>
                <a:lnTo>
                  <a:pt x="262" y="394"/>
                </a:lnTo>
                <a:lnTo>
                  <a:pt x="268" y="390"/>
                </a:lnTo>
                <a:lnTo>
                  <a:pt x="278" y="388"/>
                </a:lnTo>
                <a:lnTo>
                  <a:pt x="278" y="388"/>
                </a:lnTo>
                <a:lnTo>
                  <a:pt x="300" y="382"/>
                </a:lnTo>
                <a:lnTo>
                  <a:pt x="324" y="380"/>
                </a:lnTo>
                <a:lnTo>
                  <a:pt x="346" y="380"/>
                </a:lnTo>
                <a:lnTo>
                  <a:pt x="366" y="380"/>
                </a:lnTo>
                <a:lnTo>
                  <a:pt x="384" y="384"/>
                </a:lnTo>
                <a:lnTo>
                  <a:pt x="398" y="390"/>
                </a:lnTo>
                <a:lnTo>
                  <a:pt x="402" y="394"/>
                </a:lnTo>
                <a:lnTo>
                  <a:pt x="408" y="398"/>
                </a:lnTo>
                <a:lnTo>
                  <a:pt x="410" y="404"/>
                </a:lnTo>
                <a:lnTo>
                  <a:pt x="410" y="410"/>
                </a:lnTo>
                <a:lnTo>
                  <a:pt x="410" y="410"/>
                </a:lnTo>
                <a:lnTo>
                  <a:pt x="410" y="424"/>
                </a:lnTo>
                <a:lnTo>
                  <a:pt x="406" y="440"/>
                </a:lnTo>
                <a:lnTo>
                  <a:pt x="394" y="472"/>
                </a:lnTo>
                <a:lnTo>
                  <a:pt x="384" y="498"/>
                </a:lnTo>
                <a:lnTo>
                  <a:pt x="382" y="508"/>
                </a:lnTo>
                <a:lnTo>
                  <a:pt x="382" y="514"/>
                </a:lnTo>
                <a:lnTo>
                  <a:pt x="382" y="514"/>
                </a:lnTo>
                <a:lnTo>
                  <a:pt x="414" y="516"/>
                </a:lnTo>
                <a:lnTo>
                  <a:pt x="442" y="516"/>
                </a:lnTo>
                <a:lnTo>
                  <a:pt x="442" y="516"/>
                </a:lnTo>
                <a:lnTo>
                  <a:pt x="500" y="510"/>
                </a:lnTo>
                <a:lnTo>
                  <a:pt x="570" y="502"/>
                </a:lnTo>
                <a:lnTo>
                  <a:pt x="570" y="50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6257925" y="2701925"/>
            <a:ext cx="971550" cy="1130300"/>
          </a:xfrm>
          <a:custGeom>
            <a:avLst/>
            <a:gdLst>
              <a:gd name="T0" fmla="*/ 466 w 612"/>
              <a:gd name="T1" fmla="*/ 466 h 712"/>
              <a:gd name="T2" fmla="*/ 470 w 612"/>
              <a:gd name="T3" fmla="*/ 406 h 712"/>
              <a:gd name="T4" fmla="*/ 492 w 612"/>
              <a:gd name="T5" fmla="*/ 392 h 712"/>
              <a:gd name="T6" fmla="*/ 534 w 612"/>
              <a:gd name="T7" fmla="*/ 402 h 712"/>
              <a:gd name="T8" fmla="*/ 558 w 612"/>
              <a:gd name="T9" fmla="*/ 418 h 712"/>
              <a:gd name="T10" fmla="*/ 590 w 612"/>
              <a:gd name="T11" fmla="*/ 412 h 712"/>
              <a:gd name="T12" fmla="*/ 610 w 612"/>
              <a:gd name="T13" fmla="*/ 376 h 712"/>
              <a:gd name="T14" fmla="*/ 608 w 612"/>
              <a:gd name="T15" fmla="*/ 324 h 712"/>
              <a:gd name="T16" fmla="*/ 588 w 612"/>
              <a:gd name="T17" fmla="*/ 284 h 712"/>
              <a:gd name="T18" fmla="*/ 548 w 612"/>
              <a:gd name="T19" fmla="*/ 274 h 712"/>
              <a:gd name="T20" fmla="*/ 486 w 612"/>
              <a:gd name="T21" fmla="*/ 308 h 712"/>
              <a:gd name="T22" fmla="*/ 452 w 612"/>
              <a:gd name="T23" fmla="*/ 308 h 712"/>
              <a:gd name="T24" fmla="*/ 440 w 612"/>
              <a:gd name="T25" fmla="*/ 276 h 712"/>
              <a:gd name="T26" fmla="*/ 468 w 612"/>
              <a:gd name="T27" fmla="*/ 150 h 712"/>
              <a:gd name="T28" fmla="*/ 418 w 612"/>
              <a:gd name="T29" fmla="*/ 162 h 712"/>
              <a:gd name="T30" fmla="*/ 374 w 612"/>
              <a:gd name="T31" fmla="*/ 148 h 712"/>
              <a:gd name="T32" fmla="*/ 360 w 612"/>
              <a:gd name="T33" fmla="*/ 128 h 712"/>
              <a:gd name="T34" fmla="*/ 376 w 612"/>
              <a:gd name="T35" fmla="*/ 92 h 712"/>
              <a:gd name="T36" fmla="*/ 376 w 612"/>
              <a:gd name="T37" fmla="*/ 62 h 712"/>
              <a:gd name="T38" fmla="*/ 346 w 612"/>
              <a:gd name="T39" fmla="*/ 26 h 712"/>
              <a:gd name="T40" fmla="*/ 288 w 612"/>
              <a:gd name="T41" fmla="*/ 4 h 712"/>
              <a:gd name="T42" fmla="*/ 232 w 612"/>
              <a:gd name="T43" fmla="*/ 4 h 712"/>
              <a:gd name="T44" fmla="*/ 204 w 612"/>
              <a:gd name="T45" fmla="*/ 36 h 712"/>
              <a:gd name="T46" fmla="*/ 206 w 612"/>
              <a:gd name="T47" fmla="*/ 74 h 712"/>
              <a:gd name="T48" fmla="*/ 232 w 612"/>
              <a:gd name="T49" fmla="*/ 114 h 712"/>
              <a:gd name="T50" fmla="*/ 222 w 612"/>
              <a:gd name="T51" fmla="*/ 146 h 712"/>
              <a:gd name="T52" fmla="*/ 150 w 612"/>
              <a:gd name="T53" fmla="*/ 162 h 712"/>
              <a:gd name="T54" fmla="*/ 98 w 612"/>
              <a:gd name="T55" fmla="*/ 144 h 712"/>
              <a:gd name="T56" fmla="*/ 54 w 612"/>
              <a:gd name="T57" fmla="*/ 114 h 712"/>
              <a:gd name="T58" fmla="*/ 8 w 612"/>
              <a:gd name="T59" fmla="*/ 274 h 712"/>
              <a:gd name="T60" fmla="*/ 6 w 612"/>
              <a:gd name="T61" fmla="*/ 322 h 712"/>
              <a:gd name="T62" fmla="*/ 34 w 612"/>
              <a:gd name="T63" fmla="*/ 324 h 712"/>
              <a:gd name="T64" fmla="*/ 122 w 612"/>
              <a:gd name="T65" fmla="*/ 308 h 712"/>
              <a:gd name="T66" fmla="*/ 144 w 612"/>
              <a:gd name="T67" fmla="*/ 320 h 712"/>
              <a:gd name="T68" fmla="*/ 150 w 612"/>
              <a:gd name="T69" fmla="*/ 360 h 712"/>
              <a:gd name="T70" fmla="*/ 122 w 612"/>
              <a:gd name="T71" fmla="*/ 444 h 712"/>
              <a:gd name="T72" fmla="*/ 96 w 612"/>
              <a:gd name="T73" fmla="*/ 462 h 712"/>
              <a:gd name="T74" fmla="*/ 50 w 612"/>
              <a:gd name="T75" fmla="*/ 462 h 712"/>
              <a:gd name="T76" fmla="*/ 8 w 612"/>
              <a:gd name="T77" fmla="*/ 448 h 712"/>
              <a:gd name="T78" fmla="*/ 0 w 612"/>
              <a:gd name="T79" fmla="*/ 456 h 712"/>
              <a:gd name="T80" fmla="*/ 24 w 612"/>
              <a:gd name="T81" fmla="*/ 564 h 712"/>
              <a:gd name="T82" fmla="*/ 62 w 612"/>
              <a:gd name="T83" fmla="*/ 548 h 712"/>
              <a:gd name="T84" fmla="*/ 164 w 612"/>
              <a:gd name="T85" fmla="*/ 514 h 712"/>
              <a:gd name="T86" fmla="*/ 206 w 612"/>
              <a:gd name="T87" fmla="*/ 522 h 712"/>
              <a:gd name="T88" fmla="*/ 234 w 612"/>
              <a:gd name="T89" fmla="*/ 548 h 712"/>
              <a:gd name="T90" fmla="*/ 242 w 612"/>
              <a:gd name="T91" fmla="*/ 574 h 712"/>
              <a:gd name="T92" fmla="*/ 232 w 612"/>
              <a:gd name="T93" fmla="*/ 670 h 712"/>
              <a:gd name="T94" fmla="*/ 256 w 612"/>
              <a:gd name="T95" fmla="*/ 702 h 712"/>
              <a:gd name="T96" fmla="*/ 296 w 612"/>
              <a:gd name="T97" fmla="*/ 712 h 712"/>
              <a:gd name="T98" fmla="*/ 330 w 612"/>
              <a:gd name="T99" fmla="*/ 694 h 712"/>
              <a:gd name="T100" fmla="*/ 342 w 612"/>
              <a:gd name="T101" fmla="*/ 626 h 712"/>
              <a:gd name="T102" fmla="*/ 332 w 612"/>
              <a:gd name="T103" fmla="*/ 570 h 712"/>
              <a:gd name="T104" fmla="*/ 338 w 612"/>
              <a:gd name="T105" fmla="*/ 540 h 712"/>
              <a:gd name="T106" fmla="*/ 382 w 612"/>
              <a:gd name="T107" fmla="*/ 516 h 712"/>
              <a:gd name="T108" fmla="*/ 418 w 612"/>
              <a:gd name="T109" fmla="*/ 520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2" h="712">
                <a:moveTo>
                  <a:pt x="490" y="550"/>
                </a:moveTo>
                <a:lnTo>
                  <a:pt x="490" y="550"/>
                </a:lnTo>
                <a:lnTo>
                  <a:pt x="476" y="508"/>
                </a:lnTo>
                <a:lnTo>
                  <a:pt x="466" y="466"/>
                </a:lnTo>
                <a:lnTo>
                  <a:pt x="464" y="448"/>
                </a:lnTo>
                <a:lnTo>
                  <a:pt x="464" y="432"/>
                </a:lnTo>
                <a:lnTo>
                  <a:pt x="466" y="418"/>
                </a:lnTo>
                <a:lnTo>
                  <a:pt x="470" y="406"/>
                </a:lnTo>
                <a:lnTo>
                  <a:pt x="470" y="406"/>
                </a:lnTo>
                <a:lnTo>
                  <a:pt x="476" y="400"/>
                </a:lnTo>
                <a:lnTo>
                  <a:pt x="484" y="396"/>
                </a:lnTo>
                <a:lnTo>
                  <a:pt x="492" y="392"/>
                </a:lnTo>
                <a:lnTo>
                  <a:pt x="502" y="392"/>
                </a:lnTo>
                <a:lnTo>
                  <a:pt x="512" y="394"/>
                </a:lnTo>
                <a:lnTo>
                  <a:pt x="524" y="396"/>
                </a:lnTo>
                <a:lnTo>
                  <a:pt x="534" y="402"/>
                </a:lnTo>
                <a:lnTo>
                  <a:pt x="542" y="408"/>
                </a:lnTo>
                <a:lnTo>
                  <a:pt x="542" y="408"/>
                </a:lnTo>
                <a:lnTo>
                  <a:pt x="550" y="416"/>
                </a:lnTo>
                <a:lnTo>
                  <a:pt x="558" y="418"/>
                </a:lnTo>
                <a:lnTo>
                  <a:pt x="568" y="420"/>
                </a:lnTo>
                <a:lnTo>
                  <a:pt x="576" y="420"/>
                </a:lnTo>
                <a:lnTo>
                  <a:pt x="584" y="416"/>
                </a:lnTo>
                <a:lnTo>
                  <a:pt x="590" y="412"/>
                </a:lnTo>
                <a:lnTo>
                  <a:pt x="596" y="404"/>
                </a:lnTo>
                <a:lnTo>
                  <a:pt x="602" y="396"/>
                </a:lnTo>
                <a:lnTo>
                  <a:pt x="606" y="386"/>
                </a:lnTo>
                <a:lnTo>
                  <a:pt x="610" y="376"/>
                </a:lnTo>
                <a:lnTo>
                  <a:pt x="612" y="364"/>
                </a:lnTo>
                <a:lnTo>
                  <a:pt x="612" y="350"/>
                </a:lnTo>
                <a:lnTo>
                  <a:pt x="612" y="338"/>
                </a:lnTo>
                <a:lnTo>
                  <a:pt x="608" y="324"/>
                </a:lnTo>
                <a:lnTo>
                  <a:pt x="604" y="310"/>
                </a:lnTo>
                <a:lnTo>
                  <a:pt x="596" y="296"/>
                </a:lnTo>
                <a:lnTo>
                  <a:pt x="596" y="296"/>
                </a:lnTo>
                <a:lnTo>
                  <a:pt x="588" y="284"/>
                </a:lnTo>
                <a:lnTo>
                  <a:pt x="578" y="276"/>
                </a:lnTo>
                <a:lnTo>
                  <a:pt x="570" y="272"/>
                </a:lnTo>
                <a:lnTo>
                  <a:pt x="558" y="272"/>
                </a:lnTo>
                <a:lnTo>
                  <a:pt x="548" y="274"/>
                </a:lnTo>
                <a:lnTo>
                  <a:pt x="538" y="278"/>
                </a:lnTo>
                <a:lnTo>
                  <a:pt x="516" y="290"/>
                </a:lnTo>
                <a:lnTo>
                  <a:pt x="496" y="304"/>
                </a:lnTo>
                <a:lnTo>
                  <a:pt x="486" y="308"/>
                </a:lnTo>
                <a:lnTo>
                  <a:pt x="476" y="312"/>
                </a:lnTo>
                <a:lnTo>
                  <a:pt x="466" y="314"/>
                </a:lnTo>
                <a:lnTo>
                  <a:pt x="458" y="314"/>
                </a:lnTo>
                <a:lnTo>
                  <a:pt x="452" y="308"/>
                </a:lnTo>
                <a:lnTo>
                  <a:pt x="444" y="300"/>
                </a:lnTo>
                <a:lnTo>
                  <a:pt x="444" y="300"/>
                </a:lnTo>
                <a:lnTo>
                  <a:pt x="442" y="290"/>
                </a:lnTo>
                <a:lnTo>
                  <a:pt x="440" y="276"/>
                </a:lnTo>
                <a:lnTo>
                  <a:pt x="440" y="260"/>
                </a:lnTo>
                <a:lnTo>
                  <a:pt x="444" y="240"/>
                </a:lnTo>
                <a:lnTo>
                  <a:pt x="454" y="198"/>
                </a:lnTo>
                <a:lnTo>
                  <a:pt x="468" y="150"/>
                </a:lnTo>
                <a:lnTo>
                  <a:pt x="468" y="150"/>
                </a:lnTo>
                <a:lnTo>
                  <a:pt x="442" y="158"/>
                </a:lnTo>
                <a:lnTo>
                  <a:pt x="428" y="162"/>
                </a:lnTo>
                <a:lnTo>
                  <a:pt x="418" y="162"/>
                </a:lnTo>
                <a:lnTo>
                  <a:pt x="406" y="162"/>
                </a:lnTo>
                <a:lnTo>
                  <a:pt x="394" y="160"/>
                </a:lnTo>
                <a:lnTo>
                  <a:pt x="384" y="156"/>
                </a:lnTo>
                <a:lnTo>
                  <a:pt x="374" y="148"/>
                </a:lnTo>
                <a:lnTo>
                  <a:pt x="374" y="148"/>
                </a:lnTo>
                <a:lnTo>
                  <a:pt x="364" y="138"/>
                </a:lnTo>
                <a:lnTo>
                  <a:pt x="360" y="134"/>
                </a:lnTo>
                <a:lnTo>
                  <a:pt x="360" y="128"/>
                </a:lnTo>
                <a:lnTo>
                  <a:pt x="360" y="120"/>
                </a:lnTo>
                <a:lnTo>
                  <a:pt x="364" y="112"/>
                </a:lnTo>
                <a:lnTo>
                  <a:pt x="370" y="104"/>
                </a:lnTo>
                <a:lnTo>
                  <a:pt x="376" y="92"/>
                </a:lnTo>
                <a:lnTo>
                  <a:pt x="378" y="80"/>
                </a:lnTo>
                <a:lnTo>
                  <a:pt x="378" y="72"/>
                </a:lnTo>
                <a:lnTo>
                  <a:pt x="376" y="62"/>
                </a:lnTo>
                <a:lnTo>
                  <a:pt x="376" y="62"/>
                </a:lnTo>
                <a:lnTo>
                  <a:pt x="372" y="52"/>
                </a:lnTo>
                <a:lnTo>
                  <a:pt x="366" y="44"/>
                </a:lnTo>
                <a:lnTo>
                  <a:pt x="356" y="34"/>
                </a:lnTo>
                <a:lnTo>
                  <a:pt x="346" y="26"/>
                </a:lnTo>
                <a:lnTo>
                  <a:pt x="332" y="20"/>
                </a:lnTo>
                <a:lnTo>
                  <a:pt x="318" y="12"/>
                </a:lnTo>
                <a:lnTo>
                  <a:pt x="304" y="8"/>
                </a:lnTo>
                <a:lnTo>
                  <a:pt x="288" y="4"/>
                </a:lnTo>
                <a:lnTo>
                  <a:pt x="274" y="2"/>
                </a:lnTo>
                <a:lnTo>
                  <a:pt x="258" y="0"/>
                </a:lnTo>
                <a:lnTo>
                  <a:pt x="244" y="0"/>
                </a:lnTo>
                <a:lnTo>
                  <a:pt x="232" y="4"/>
                </a:lnTo>
                <a:lnTo>
                  <a:pt x="222" y="8"/>
                </a:lnTo>
                <a:lnTo>
                  <a:pt x="212" y="14"/>
                </a:lnTo>
                <a:lnTo>
                  <a:pt x="206" y="24"/>
                </a:lnTo>
                <a:lnTo>
                  <a:pt x="204" y="36"/>
                </a:lnTo>
                <a:lnTo>
                  <a:pt x="204" y="36"/>
                </a:lnTo>
                <a:lnTo>
                  <a:pt x="202" y="48"/>
                </a:lnTo>
                <a:lnTo>
                  <a:pt x="202" y="58"/>
                </a:lnTo>
                <a:lnTo>
                  <a:pt x="206" y="74"/>
                </a:lnTo>
                <a:lnTo>
                  <a:pt x="212" y="88"/>
                </a:lnTo>
                <a:lnTo>
                  <a:pt x="220" y="98"/>
                </a:lnTo>
                <a:lnTo>
                  <a:pt x="226" y="106"/>
                </a:lnTo>
                <a:lnTo>
                  <a:pt x="232" y="114"/>
                </a:lnTo>
                <a:lnTo>
                  <a:pt x="234" y="124"/>
                </a:lnTo>
                <a:lnTo>
                  <a:pt x="230" y="134"/>
                </a:lnTo>
                <a:lnTo>
                  <a:pt x="230" y="134"/>
                </a:lnTo>
                <a:lnTo>
                  <a:pt x="222" y="146"/>
                </a:lnTo>
                <a:lnTo>
                  <a:pt x="208" y="154"/>
                </a:lnTo>
                <a:lnTo>
                  <a:pt x="192" y="160"/>
                </a:lnTo>
                <a:lnTo>
                  <a:pt x="172" y="164"/>
                </a:lnTo>
                <a:lnTo>
                  <a:pt x="150" y="162"/>
                </a:lnTo>
                <a:lnTo>
                  <a:pt x="138" y="160"/>
                </a:lnTo>
                <a:lnTo>
                  <a:pt x="124" y="156"/>
                </a:lnTo>
                <a:lnTo>
                  <a:pt x="112" y="150"/>
                </a:lnTo>
                <a:lnTo>
                  <a:pt x="98" y="144"/>
                </a:lnTo>
                <a:lnTo>
                  <a:pt x="84" y="134"/>
                </a:lnTo>
                <a:lnTo>
                  <a:pt x="70" y="124"/>
                </a:lnTo>
                <a:lnTo>
                  <a:pt x="70" y="124"/>
                </a:lnTo>
                <a:lnTo>
                  <a:pt x="54" y="114"/>
                </a:lnTo>
                <a:lnTo>
                  <a:pt x="54" y="114"/>
                </a:lnTo>
                <a:lnTo>
                  <a:pt x="34" y="180"/>
                </a:lnTo>
                <a:lnTo>
                  <a:pt x="14" y="246"/>
                </a:lnTo>
                <a:lnTo>
                  <a:pt x="8" y="274"/>
                </a:lnTo>
                <a:lnTo>
                  <a:pt x="2" y="298"/>
                </a:lnTo>
                <a:lnTo>
                  <a:pt x="2" y="314"/>
                </a:lnTo>
                <a:lnTo>
                  <a:pt x="4" y="320"/>
                </a:lnTo>
                <a:lnTo>
                  <a:pt x="6" y="322"/>
                </a:lnTo>
                <a:lnTo>
                  <a:pt x="6" y="322"/>
                </a:lnTo>
                <a:lnTo>
                  <a:pt x="12" y="324"/>
                </a:lnTo>
                <a:lnTo>
                  <a:pt x="18" y="326"/>
                </a:lnTo>
                <a:lnTo>
                  <a:pt x="34" y="324"/>
                </a:lnTo>
                <a:lnTo>
                  <a:pt x="52" y="322"/>
                </a:lnTo>
                <a:lnTo>
                  <a:pt x="72" y="318"/>
                </a:lnTo>
                <a:lnTo>
                  <a:pt x="108" y="310"/>
                </a:lnTo>
                <a:lnTo>
                  <a:pt x="122" y="308"/>
                </a:lnTo>
                <a:lnTo>
                  <a:pt x="134" y="310"/>
                </a:lnTo>
                <a:lnTo>
                  <a:pt x="134" y="310"/>
                </a:lnTo>
                <a:lnTo>
                  <a:pt x="140" y="314"/>
                </a:lnTo>
                <a:lnTo>
                  <a:pt x="144" y="320"/>
                </a:lnTo>
                <a:lnTo>
                  <a:pt x="148" y="328"/>
                </a:lnTo>
                <a:lnTo>
                  <a:pt x="150" y="336"/>
                </a:lnTo>
                <a:lnTo>
                  <a:pt x="152" y="348"/>
                </a:lnTo>
                <a:lnTo>
                  <a:pt x="150" y="360"/>
                </a:lnTo>
                <a:lnTo>
                  <a:pt x="146" y="384"/>
                </a:lnTo>
                <a:lnTo>
                  <a:pt x="140" y="410"/>
                </a:lnTo>
                <a:lnTo>
                  <a:pt x="128" y="434"/>
                </a:lnTo>
                <a:lnTo>
                  <a:pt x="122" y="444"/>
                </a:lnTo>
                <a:lnTo>
                  <a:pt x="114" y="452"/>
                </a:lnTo>
                <a:lnTo>
                  <a:pt x="106" y="458"/>
                </a:lnTo>
                <a:lnTo>
                  <a:pt x="96" y="462"/>
                </a:lnTo>
                <a:lnTo>
                  <a:pt x="96" y="462"/>
                </a:lnTo>
                <a:lnTo>
                  <a:pt x="88" y="466"/>
                </a:lnTo>
                <a:lnTo>
                  <a:pt x="80" y="468"/>
                </a:lnTo>
                <a:lnTo>
                  <a:pt x="64" y="466"/>
                </a:lnTo>
                <a:lnTo>
                  <a:pt x="50" y="462"/>
                </a:lnTo>
                <a:lnTo>
                  <a:pt x="38" y="458"/>
                </a:lnTo>
                <a:lnTo>
                  <a:pt x="26" y="452"/>
                </a:lnTo>
                <a:lnTo>
                  <a:pt x="18" y="448"/>
                </a:lnTo>
                <a:lnTo>
                  <a:pt x="8" y="448"/>
                </a:lnTo>
                <a:lnTo>
                  <a:pt x="6" y="450"/>
                </a:lnTo>
                <a:lnTo>
                  <a:pt x="2" y="452"/>
                </a:lnTo>
                <a:lnTo>
                  <a:pt x="2" y="452"/>
                </a:lnTo>
                <a:lnTo>
                  <a:pt x="0" y="456"/>
                </a:lnTo>
                <a:lnTo>
                  <a:pt x="0" y="464"/>
                </a:lnTo>
                <a:lnTo>
                  <a:pt x="4" y="490"/>
                </a:lnTo>
                <a:lnTo>
                  <a:pt x="12" y="524"/>
                </a:lnTo>
                <a:lnTo>
                  <a:pt x="24" y="564"/>
                </a:lnTo>
                <a:lnTo>
                  <a:pt x="24" y="564"/>
                </a:lnTo>
                <a:lnTo>
                  <a:pt x="42" y="558"/>
                </a:lnTo>
                <a:lnTo>
                  <a:pt x="62" y="548"/>
                </a:lnTo>
                <a:lnTo>
                  <a:pt x="62" y="548"/>
                </a:lnTo>
                <a:lnTo>
                  <a:pt x="94" y="532"/>
                </a:lnTo>
                <a:lnTo>
                  <a:pt x="124" y="520"/>
                </a:lnTo>
                <a:lnTo>
                  <a:pt x="152" y="514"/>
                </a:lnTo>
                <a:lnTo>
                  <a:pt x="164" y="514"/>
                </a:lnTo>
                <a:lnTo>
                  <a:pt x="176" y="514"/>
                </a:lnTo>
                <a:lnTo>
                  <a:pt x="186" y="516"/>
                </a:lnTo>
                <a:lnTo>
                  <a:pt x="196" y="518"/>
                </a:lnTo>
                <a:lnTo>
                  <a:pt x="206" y="522"/>
                </a:lnTo>
                <a:lnTo>
                  <a:pt x="214" y="526"/>
                </a:lnTo>
                <a:lnTo>
                  <a:pt x="222" y="532"/>
                </a:lnTo>
                <a:lnTo>
                  <a:pt x="228" y="540"/>
                </a:lnTo>
                <a:lnTo>
                  <a:pt x="234" y="548"/>
                </a:lnTo>
                <a:lnTo>
                  <a:pt x="238" y="556"/>
                </a:lnTo>
                <a:lnTo>
                  <a:pt x="238" y="556"/>
                </a:lnTo>
                <a:lnTo>
                  <a:pt x="240" y="564"/>
                </a:lnTo>
                <a:lnTo>
                  <a:pt x="242" y="574"/>
                </a:lnTo>
                <a:lnTo>
                  <a:pt x="240" y="596"/>
                </a:lnTo>
                <a:lnTo>
                  <a:pt x="232" y="638"/>
                </a:lnTo>
                <a:lnTo>
                  <a:pt x="230" y="660"/>
                </a:lnTo>
                <a:lnTo>
                  <a:pt x="232" y="670"/>
                </a:lnTo>
                <a:lnTo>
                  <a:pt x="234" y="678"/>
                </a:lnTo>
                <a:lnTo>
                  <a:pt x="240" y="686"/>
                </a:lnTo>
                <a:lnTo>
                  <a:pt x="246" y="694"/>
                </a:lnTo>
                <a:lnTo>
                  <a:pt x="256" y="702"/>
                </a:lnTo>
                <a:lnTo>
                  <a:pt x="270" y="708"/>
                </a:lnTo>
                <a:lnTo>
                  <a:pt x="270" y="708"/>
                </a:lnTo>
                <a:lnTo>
                  <a:pt x="284" y="712"/>
                </a:lnTo>
                <a:lnTo>
                  <a:pt x="296" y="712"/>
                </a:lnTo>
                <a:lnTo>
                  <a:pt x="306" y="710"/>
                </a:lnTo>
                <a:lnTo>
                  <a:pt x="316" y="706"/>
                </a:lnTo>
                <a:lnTo>
                  <a:pt x="324" y="700"/>
                </a:lnTo>
                <a:lnTo>
                  <a:pt x="330" y="694"/>
                </a:lnTo>
                <a:lnTo>
                  <a:pt x="334" y="684"/>
                </a:lnTo>
                <a:lnTo>
                  <a:pt x="338" y="674"/>
                </a:lnTo>
                <a:lnTo>
                  <a:pt x="342" y="652"/>
                </a:lnTo>
                <a:lnTo>
                  <a:pt x="342" y="626"/>
                </a:lnTo>
                <a:lnTo>
                  <a:pt x="340" y="602"/>
                </a:lnTo>
                <a:lnTo>
                  <a:pt x="334" y="580"/>
                </a:lnTo>
                <a:lnTo>
                  <a:pt x="334" y="580"/>
                </a:lnTo>
                <a:lnTo>
                  <a:pt x="332" y="570"/>
                </a:lnTo>
                <a:lnTo>
                  <a:pt x="332" y="562"/>
                </a:lnTo>
                <a:lnTo>
                  <a:pt x="332" y="554"/>
                </a:lnTo>
                <a:lnTo>
                  <a:pt x="334" y="546"/>
                </a:lnTo>
                <a:lnTo>
                  <a:pt x="338" y="540"/>
                </a:lnTo>
                <a:lnTo>
                  <a:pt x="342" y="534"/>
                </a:lnTo>
                <a:lnTo>
                  <a:pt x="354" y="526"/>
                </a:lnTo>
                <a:lnTo>
                  <a:pt x="368" y="520"/>
                </a:lnTo>
                <a:lnTo>
                  <a:pt x="382" y="516"/>
                </a:lnTo>
                <a:lnTo>
                  <a:pt x="394" y="516"/>
                </a:lnTo>
                <a:lnTo>
                  <a:pt x="406" y="516"/>
                </a:lnTo>
                <a:lnTo>
                  <a:pt x="406" y="516"/>
                </a:lnTo>
                <a:lnTo>
                  <a:pt x="418" y="520"/>
                </a:lnTo>
                <a:lnTo>
                  <a:pt x="436" y="526"/>
                </a:lnTo>
                <a:lnTo>
                  <a:pt x="490" y="550"/>
                </a:lnTo>
                <a:lnTo>
                  <a:pt x="490" y="55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6311900" y="1482725"/>
            <a:ext cx="965200" cy="942975"/>
          </a:xfrm>
          <a:custGeom>
            <a:avLst/>
            <a:gdLst>
              <a:gd name="T0" fmla="*/ 432 w 608"/>
              <a:gd name="T1" fmla="*/ 432 h 594"/>
              <a:gd name="T2" fmla="*/ 434 w 608"/>
              <a:gd name="T3" fmla="*/ 302 h 594"/>
              <a:gd name="T4" fmla="*/ 456 w 608"/>
              <a:gd name="T5" fmla="*/ 262 h 594"/>
              <a:gd name="T6" fmla="*/ 484 w 608"/>
              <a:gd name="T7" fmla="*/ 274 h 594"/>
              <a:gd name="T8" fmla="*/ 520 w 608"/>
              <a:gd name="T9" fmla="*/ 298 h 594"/>
              <a:gd name="T10" fmla="*/ 562 w 608"/>
              <a:gd name="T11" fmla="*/ 298 h 594"/>
              <a:gd name="T12" fmla="*/ 594 w 608"/>
              <a:gd name="T13" fmla="*/ 274 h 594"/>
              <a:gd name="T14" fmla="*/ 608 w 608"/>
              <a:gd name="T15" fmla="*/ 218 h 594"/>
              <a:gd name="T16" fmla="*/ 598 w 608"/>
              <a:gd name="T17" fmla="*/ 172 h 594"/>
              <a:gd name="T18" fmla="*/ 560 w 608"/>
              <a:gd name="T19" fmla="*/ 162 h 594"/>
              <a:gd name="T20" fmla="*/ 498 w 608"/>
              <a:gd name="T21" fmla="*/ 170 h 594"/>
              <a:gd name="T22" fmla="*/ 460 w 608"/>
              <a:gd name="T23" fmla="*/ 142 h 594"/>
              <a:gd name="T24" fmla="*/ 428 w 608"/>
              <a:gd name="T25" fmla="*/ 52 h 594"/>
              <a:gd name="T26" fmla="*/ 304 w 608"/>
              <a:gd name="T27" fmla="*/ 30 h 594"/>
              <a:gd name="T28" fmla="*/ 284 w 608"/>
              <a:gd name="T29" fmla="*/ 38 h 594"/>
              <a:gd name="T30" fmla="*/ 280 w 608"/>
              <a:gd name="T31" fmla="*/ 68 h 594"/>
              <a:gd name="T32" fmla="*/ 306 w 608"/>
              <a:gd name="T33" fmla="*/ 124 h 594"/>
              <a:gd name="T34" fmla="*/ 288 w 608"/>
              <a:gd name="T35" fmla="*/ 166 h 594"/>
              <a:gd name="T36" fmla="*/ 248 w 608"/>
              <a:gd name="T37" fmla="*/ 196 h 594"/>
              <a:gd name="T38" fmla="*/ 198 w 608"/>
              <a:gd name="T39" fmla="*/ 188 h 594"/>
              <a:gd name="T40" fmla="*/ 164 w 608"/>
              <a:gd name="T41" fmla="*/ 144 h 594"/>
              <a:gd name="T42" fmla="*/ 156 w 608"/>
              <a:gd name="T43" fmla="*/ 86 h 594"/>
              <a:gd name="T44" fmla="*/ 168 w 608"/>
              <a:gd name="T45" fmla="*/ 50 h 594"/>
              <a:gd name="T46" fmla="*/ 170 w 608"/>
              <a:gd name="T47" fmla="*/ 18 h 594"/>
              <a:gd name="T48" fmla="*/ 140 w 608"/>
              <a:gd name="T49" fmla="*/ 0 h 594"/>
              <a:gd name="T50" fmla="*/ 72 w 608"/>
              <a:gd name="T51" fmla="*/ 10 h 594"/>
              <a:gd name="T52" fmla="*/ 6 w 608"/>
              <a:gd name="T53" fmla="*/ 182 h 594"/>
              <a:gd name="T54" fmla="*/ 2 w 608"/>
              <a:gd name="T55" fmla="*/ 264 h 594"/>
              <a:gd name="T56" fmla="*/ 16 w 608"/>
              <a:gd name="T57" fmla="*/ 268 h 594"/>
              <a:gd name="T58" fmla="*/ 110 w 608"/>
              <a:gd name="T59" fmla="*/ 230 h 594"/>
              <a:gd name="T60" fmla="*/ 132 w 608"/>
              <a:gd name="T61" fmla="*/ 226 h 594"/>
              <a:gd name="T62" fmla="*/ 160 w 608"/>
              <a:gd name="T63" fmla="*/ 288 h 594"/>
              <a:gd name="T64" fmla="*/ 152 w 608"/>
              <a:gd name="T65" fmla="*/ 344 h 594"/>
              <a:gd name="T66" fmla="*/ 126 w 608"/>
              <a:gd name="T67" fmla="*/ 360 h 594"/>
              <a:gd name="T68" fmla="*/ 72 w 608"/>
              <a:gd name="T69" fmla="*/ 348 h 594"/>
              <a:gd name="T70" fmla="*/ 22 w 608"/>
              <a:gd name="T71" fmla="*/ 336 h 594"/>
              <a:gd name="T72" fmla="*/ 44 w 608"/>
              <a:gd name="T73" fmla="*/ 462 h 594"/>
              <a:gd name="T74" fmla="*/ 176 w 608"/>
              <a:gd name="T75" fmla="*/ 470 h 594"/>
              <a:gd name="T76" fmla="*/ 196 w 608"/>
              <a:gd name="T77" fmla="*/ 480 h 594"/>
              <a:gd name="T78" fmla="*/ 168 w 608"/>
              <a:gd name="T79" fmla="*/ 512 h 594"/>
              <a:gd name="T80" fmla="*/ 146 w 608"/>
              <a:gd name="T81" fmla="*/ 542 h 594"/>
              <a:gd name="T82" fmla="*/ 152 w 608"/>
              <a:gd name="T83" fmla="*/ 564 h 594"/>
              <a:gd name="T84" fmla="*/ 188 w 608"/>
              <a:gd name="T85" fmla="*/ 590 h 594"/>
              <a:gd name="T86" fmla="*/ 278 w 608"/>
              <a:gd name="T87" fmla="*/ 584 h 594"/>
              <a:gd name="T88" fmla="*/ 316 w 608"/>
              <a:gd name="T89" fmla="*/ 560 h 594"/>
              <a:gd name="T90" fmla="*/ 318 w 608"/>
              <a:gd name="T91" fmla="*/ 528 h 594"/>
              <a:gd name="T92" fmla="*/ 276 w 608"/>
              <a:gd name="T93" fmla="*/ 478 h 594"/>
              <a:gd name="T94" fmla="*/ 354 w 608"/>
              <a:gd name="T95" fmla="*/ 462 h 594"/>
              <a:gd name="T96" fmla="*/ 440 w 608"/>
              <a:gd name="T97" fmla="*/ 462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08" h="594">
                <a:moveTo>
                  <a:pt x="440" y="462"/>
                </a:moveTo>
                <a:lnTo>
                  <a:pt x="440" y="462"/>
                </a:lnTo>
                <a:lnTo>
                  <a:pt x="436" y="450"/>
                </a:lnTo>
                <a:lnTo>
                  <a:pt x="432" y="432"/>
                </a:lnTo>
                <a:lnTo>
                  <a:pt x="428" y="396"/>
                </a:lnTo>
                <a:lnTo>
                  <a:pt x="428" y="358"/>
                </a:lnTo>
                <a:lnTo>
                  <a:pt x="430" y="320"/>
                </a:lnTo>
                <a:lnTo>
                  <a:pt x="434" y="302"/>
                </a:lnTo>
                <a:lnTo>
                  <a:pt x="438" y="288"/>
                </a:lnTo>
                <a:lnTo>
                  <a:pt x="442" y="276"/>
                </a:lnTo>
                <a:lnTo>
                  <a:pt x="450" y="268"/>
                </a:lnTo>
                <a:lnTo>
                  <a:pt x="456" y="262"/>
                </a:lnTo>
                <a:lnTo>
                  <a:pt x="464" y="262"/>
                </a:lnTo>
                <a:lnTo>
                  <a:pt x="474" y="264"/>
                </a:lnTo>
                <a:lnTo>
                  <a:pt x="484" y="274"/>
                </a:lnTo>
                <a:lnTo>
                  <a:pt x="484" y="274"/>
                </a:lnTo>
                <a:lnTo>
                  <a:pt x="492" y="282"/>
                </a:lnTo>
                <a:lnTo>
                  <a:pt x="500" y="288"/>
                </a:lnTo>
                <a:lnTo>
                  <a:pt x="510" y="294"/>
                </a:lnTo>
                <a:lnTo>
                  <a:pt x="520" y="298"/>
                </a:lnTo>
                <a:lnTo>
                  <a:pt x="530" y="300"/>
                </a:lnTo>
                <a:lnTo>
                  <a:pt x="540" y="300"/>
                </a:lnTo>
                <a:lnTo>
                  <a:pt x="552" y="300"/>
                </a:lnTo>
                <a:lnTo>
                  <a:pt x="562" y="298"/>
                </a:lnTo>
                <a:lnTo>
                  <a:pt x="570" y="294"/>
                </a:lnTo>
                <a:lnTo>
                  <a:pt x="580" y="290"/>
                </a:lnTo>
                <a:lnTo>
                  <a:pt x="588" y="282"/>
                </a:lnTo>
                <a:lnTo>
                  <a:pt x="594" y="274"/>
                </a:lnTo>
                <a:lnTo>
                  <a:pt x="600" y="262"/>
                </a:lnTo>
                <a:lnTo>
                  <a:pt x="604" y="250"/>
                </a:lnTo>
                <a:lnTo>
                  <a:pt x="608" y="234"/>
                </a:lnTo>
                <a:lnTo>
                  <a:pt x="608" y="218"/>
                </a:lnTo>
                <a:lnTo>
                  <a:pt x="608" y="218"/>
                </a:lnTo>
                <a:lnTo>
                  <a:pt x="606" y="198"/>
                </a:lnTo>
                <a:lnTo>
                  <a:pt x="604" y="184"/>
                </a:lnTo>
                <a:lnTo>
                  <a:pt x="598" y="172"/>
                </a:lnTo>
                <a:lnTo>
                  <a:pt x="590" y="166"/>
                </a:lnTo>
                <a:lnTo>
                  <a:pt x="580" y="162"/>
                </a:lnTo>
                <a:lnTo>
                  <a:pt x="570" y="162"/>
                </a:lnTo>
                <a:lnTo>
                  <a:pt x="560" y="162"/>
                </a:lnTo>
                <a:lnTo>
                  <a:pt x="548" y="164"/>
                </a:lnTo>
                <a:lnTo>
                  <a:pt x="522" y="168"/>
                </a:lnTo>
                <a:lnTo>
                  <a:pt x="510" y="170"/>
                </a:lnTo>
                <a:lnTo>
                  <a:pt x="498" y="170"/>
                </a:lnTo>
                <a:lnTo>
                  <a:pt x="488" y="166"/>
                </a:lnTo>
                <a:lnTo>
                  <a:pt x="476" y="162"/>
                </a:lnTo>
                <a:lnTo>
                  <a:pt x="468" y="154"/>
                </a:lnTo>
                <a:lnTo>
                  <a:pt x="460" y="142"/>
                </a:lnTo>
                <a:lnTo>
                  <a:pt x="460" y="142"/>
                </a:lnTo>
                <a:lnTo>
                  <a:pt x="442" y="100"/>
                </a:lnTo>
                <a:lnTo>
                  <a:pt x="428" y="52"/>
                </a:lnTo>
                <a:lnTo>
                  <a:pt x="428" y="52"/>
                </a:lnTo>
                <a:lnTo>
                  <a:pt x="380" y="38"/>
                </a:lnTo>
                <a:lnTo>
                  <a:pt x="338" y="30"/>
                </a:lnTo>
                <a:lnTo>
                  <a:pt x="320" y="28"/>
                </a:lnTo>
                <a:lnTo>
                  <a:pt x="304" y="30"/>
                </a:lnTo>
                <a:lnTo>
                  <a:pt x="292" y="32"/>
                </a:lnTo>
                <a:lnTo>
                  <a:pt x="288" y="36"/>
                </a:lnTo>
                <a:lnTo>
                  <a:pt x="284" y="38"/>
                </a:lnTo>
                <a:lnTo>
                  <a:pt x="284" y="38"/>
                </a:lnTo>
                <a:lnTo>
                  <a:pt x="280" y="46"/>
                </a:lnTo>
                <a:lnTo>
                  <a:pt x="278" y="54"/>
                </a:lnTo>
                <a:lnTo>
                  <a:pt x="278" y="60"/>
                </a:lnTo>
                <a:lnTo>
                  <a:pt x="280" y="68"/>
                </a:lnTo>
                <a:lnTo>
                  <a:pt x="288" y="82"/>
                </a:lnTo>
                <a:lnTo>
                  <a:pt x="296" y="98"/>
                </a:lnTo>
                <a:lnTo>
                  <a:pt x="304" y="116"/>
                </a:lnTo>
                <a:lnTo>
                  <a:pt x="306" y="124"/>
                </a:lnTo>
                <a:lnTo>
                  <a:pt x="306" y="134"/>
                </a:lnTo>
                <a:lnTo>
                  <a:pt x="302" y="144"/>
                </a:lnTo>
                <a:lnTo>
                  <a:pt x="298" y="154"/>
                </a:lnTo>
                <a:lnTo>
                  <a:pt x="288" y="166"/>
                </a:lnTo>
                <a:lnTo>
                  <a:pt x="276" y="178"/>
                </a:lnTo>
                <a:lnTo>
                  <a:pt x="276" y="178"/>
                </a:lnTo>
                <a:lnTo>
                  <a:pt x="262" y="188"/>
                </a:lnTo>
                <a:lnTo>
                  <a:pt x="248" y="196"/>
                </a:lnTo>
                <a:lnTo>
                  <a:pt x="234" y="198"/>
                </a:lnTo>
                <a:lnTo>
                  <a:pt x="222" y="198"/>
                </a:lnTo>
                <a:lnTo>
                  <a:pt x="210" y="194"/>
                </a:lnTo>
                <a:lnTo>
                  <a:pt x="198" y="188"/>
                </a:lnTo>
                <a:lnTo>
                  <a:pt x="188" y="178"/>
                </a:lnTo>
                <a:lnTo>
                  <a:pt x="178" y="168"/>
                </a:lnTo>
                <a:lnTo>
                  <a:pt x="172" y="156"/>
                </a:lnTo>
                <a:lnTo>
                  <a:pt x="164" y="144"/>
                </a:lnTo>
                <a:lnTo>
                  <a:pt x="160" y="130"/>
                </a:lnTo>
                <a:lnTo>
                  <a:pt x="158" y="114"/>
                </a:lnTo>
                <a:lnTo>
                  <a:pt x="156" y="100"/>
                </a:lnTo>
                <a:lnTo>
                  <a:pt x="156" y="86"/>
                </a:lnTo>
                <a:lnTo>
                  <a:pt x="160" y="74"/>
                </a:lnTo>
                <a:lnTo>
                  <a:pt x="164" y="60"/>
                </a:lnTo>
                <a:lnTo>
                  <a:pt x="164" y="60"/>
                </a:lnTo>
                <a:lnTo>
                  <a:pt x="168" y="50"/>
                </a:lnTo>
                <a:lnTo>
                  <a:pt x="172" y="40"/>
                </a:lnTo>
                <a:lnTo>
                  <a:pt x="174" y="32"/>
                </a:lnTo>
                <a:lnTo>
                  <a:pt x="172" y="24"/>
                </a:lnTo>
                <a:lnTo>
                  <a:pt x="170" y="18"/>
                </a:lnTo>
                <a:lnTo>
                  <a:pt x="166" y="12"/>
                </a:lnTo>
                <a:lnTo>
                  <a:pt x="162" y="8"/>
                </a:lnTo>
                <a:lnTo>
                  <a:pt x="156" y="4"/>
                </a:lnTo>
                <a:lnTo>
                  <a:pt x="140" y="0"/>
                </a:lnTo>
                <a:lnTo>
                  <a:pt x="120" y="0"/>
                </a:lnTo>
                <a:lnTo>
                  <a:pt x="96" y="4"/>
                </a:lnTo>
                <a:lnTo>
                  <a:pt x="72" y="10"/>
                </a:lnTo>
                <a:lnTo>
                  <a:pt x="72" y="10"/>
                </a:lnTo>
                <a:lnTo>
                  <a:pt x="50" y="18"/>
                </a:lnTo>
                <a:lnTo>
                  <a:pt x="26" y="28"/>
                </a:lnTo>
                <a:lnTo>
                  <a:pt x="26" y="28"/>
                </a:lnTo>
                <a:lnTo>
                  <a:pt x="6" y="182"/>
                </a:lnTo>
                <a:lnTo>
                  <a:pt x="2" y="214"/>
                </a:lnTo>
                <a:lnTo>
                  <a:pt x="0" y="240"/>
                </a:lnTo>
                <a:lnTo>
                  <a:pt x="2" y="258"/>
                </a:lnTo>
                <a:lnTo>
                  <a:pt x="2" y="264"/>
                </a:lnTo>
                <a:lnTo>
                  <a:pt x="6" y="266"/>
                </a:lnTo>
                <a:lnTo>
                  <a:pt x="6" y="266"/>
                </a:lnTo>
                <a:lnTo>
                  <a:pt x="10" y="268"/>
                </a:lnTo>
                <a:lnTo>
                  <a:pt x="16" y="268"/>
                </a:lnTo>
                <a:lnTo>
                  <a:pt x="32" y="266"/>
                </a:lnTo>
                <a:lnTo>
                  <a:pt x="52" y="258"/>
                </a:lnTo>
                <a:lnTo>
                  <a:pt x="72" y="248"/>
                </a:lnTo>
                <a:lnTo>
                  <a:pt x="110" y="230"/>
                </a:lnTo>
                <a:lnTo>
                  <a:pt x="124" y="224"/>
                </a:lnTo>
                <a:lnTo>
                  <a:pt x="128" y="224"/>
                </a:lnTo>
                <a:lnTo>
                  <a:pt x="132" y="226"/>
                </a:lnTo>
                <a:lnTo>
                  <a:pt x="132" y="226"/>
                </a:lnTo>
                <a:lnTo>
                  <a:pt x="140" y="236"/>
                </a:lnTo>
                <a:lnTo>
                  <a:pt x="148" y="250"/>
                </a:lnTo>
                <a:lnTo>
                  <a:pt x="154" y="268"/>
                </a:lnTo>
                <a:lnTo>
                  <a:pt x="160" y="288"/>
                </a:lnTo>
                <a:lnTo>
                  <a:pt x="162" y="308"/>
                </a:lnTo>
                <a:lnTo>
                  <a:pt x="160" y="328"/>
                </a:lnTo>
                <a:lnTo>
                  <a:pt x="156" y="336"/>
                </a:lnTo>
                <a:lnTo>
                  <a:pt x="152" y="344"/>
                </a:lnTo>
                <a:lnTo>
                  <a:pt x="148" y="350"/>
                </a:lnTo>
                <a:lnTo>
                  <a:pt x="140" y="354"/>
                </a:lnTo>
                <a:lnTo>
                  <a:pt x="140" y="354"/>
                </a:lnTo>
                <a:lnTo>
                  <a:pt x="126" y="360"/>
                </a:lnTo>
                <a:lnTo>
                  <a:pt x="112" y="362"/>
                </a:lnTo>
                <a:lnTo>
                  <a:pt x="102" y="360"/>
                </a:lnTo>
                <a:lnTo>
                  <a:pt x="92" y="356"/>
                </a:lnTo>
                <a:lnTo>
                  <a:pt x="72" y="348"/>
                </a:lnTo>
                <a:lnTo>
                  <a:pt x="62" y="342"/>
                </a:lnTo>
                <a:lnTo>
                  <a:pt x="52" y="340"/>
                </a:lnTo>
                <a:lnTo>
                  <a:pt x="52" y="340"/>
                </a:lnTo>
                <a:lnTo>
                  <a:pt x="22" y="336"/>
                </a:lnTo>
                <a:lnTo>
                  <a:pt x="22" y="336"/>
                </a:lnTo>
                <a:lnTo>
                  <a:pt x="34" y="394"/>
                </a:lnTo>
                <a:lnTo>
                  <a:pt x="44" y="462"/>
                </a:lnTo>
                <a:lnTo>
                  <a:pt x="44" y="462"/>
                </a:lnTo>
                <a:lnTo>
                  <a:pt x="88" y="462"/>
                </a:lnTo>
                <a:lnTo>
                  <a:pt x="136" y="464"/>
                </a:lnTo>
                <a:lnTo>
                  <a:pt x="158" y="466"/>
                </a:lnTo>
                <a:lnTo>
                  <a:pt x="176" y="470"/>
                </a:lnTo>
                <a:lnTo>
                  <a:pt x="190" y="474"/>
                </a:lnTo>
                <a:lnTo>
                  <a:pt x="194" y="478"/>
                </a:lnTo>
                <a:lnTo>
                  <a:pt x="196" y="480"/>
                </a:lnTo>
                <a:lnTo>
                  <a:pt x="196" y="480"/>
                </a:lnTo>
                <a:lnTo>
                  <a:pt x="196" y="484"/>
                </a:lnTo>
                <a:lnTo>
                  <a:pt x="196" y="490"/>
                </a:lnTo>
                <a:lnTo>
                  <a:pt x="190" y="496"/>
                </a:lnTo>
                <a:lnTo>
                  <a:pt x="168" y="512"/>
                </a:lnTo>
                <a:lnTo>
                  <a:pt x="158" y="520"/>
                </a:lnTo>
                <a:lnTo>
                  <a:pt x="148" y="530"/>
                </a:lnTo>
                <a:lnTo>
                  <a:pt x="146" y="536"/>
                </a:lnTo>
                <a:lnTo>
                  <a:pt x="146" y="542"/>
                </a:lnTo>
                <a:lnTo>
                  <a:pt x="146" y="550"/>
                </a:lnTo>
                <a:lnTo>
                  <a:pt x="148" y="558"/>
                </a:lnTo>
                <a:lnTo>
                  <a:pt x="148" y="558"/>
                </a:lnTo>
                <a:lnTo>
                  <a:pt x="152" y="564"/>
                </a:lnTo>
                <a:lnTo>
                  <a:pt x="158" y="572"/>
                </a:lnTo>
                <a:lnTo>
                  <a:pt x="164" y="578"/>
                </a:lnTo>
                <a:lnTo>
                  <a:pt x="172" y="582"/>
                </a:lnTo>
                <a:lnTo>
                  <a:pt x="188" y="590"/>
                </a:lnTo>
                <a:lnTo>
                  <a:pt x="210" y="594"/>
                </a:lnTo>
                <a:lnTo>
                  <a:pt x="232" y="594"/>
                </a:lnTo>
                <a:lnTo>
                  <a:pt x="254" y="592"/>
                </a:lnTo>
                <a:lnTo>
                  <a:pt x="278" y="584"/>
                </a:lnTo>
                <a:lnTo>
                  <a:pt x="300" y="574"/>
                </a:lnTo>
                <a:lnTo>
                  <a:pt x="300" y="574"/>
                </a:lnTo>
                <a:lnTo>
                  <a:pt x="310" y="566"/>
                </a:lnTo>
                <a:lnTo>
                  <a:pt x="316" y="560"/>
                </a:lnTo>
                <a:lnTo>
                  <a:pt x="320" y="552"/>
                </a:lnTo>
                <a:lnTo>
                  <a:pt x="320" y="544"/>
                </a:lnTo>
                <a:lnTo>
                  <a:pt x="320" y="536"/>
                </a:lnTo>
                <a:lnTo>
                  <a:pt x="318" y="528"/>
                </a:lnTo>
                <a:lnTo>
                  <a:pt x="310" y="512"/>
                </a:lnTo>
                <a:lnTo>
                  <a:pt x="300" y="498"/>
                </a:lnTo>
                <a:lnTo>
                  <a:pt x="288" y="488"/>
                </a:lnTo>
                <a:lnTo>
                  <a:pt x="276" y="478"/>
                </a:lnTo>
                <a:lnTo>
                  <a:pt x="276" y="478"/>
                </a:lnTo>
                <a:lnTo>
                  <a:pt x="290" y="474"/>
                </a:lnTo>
                <a:lnTo>
                  <a:pt x="328" y="466"/>
                </a:lnTo>
                <a:lnTo>
                  <a:pt x="354" y="462"/>
                </a:lnTo>
                <a:lnTo>
                  <a:pt x="382" y="460"/>
                </a:lnTo>
                <a:lnTo>
                  <a:pt x="410" y="460"/>
                </a:lnTo>
                <a:lnTo>
                  <a:pt x="440" y="462"/>
                </a:lnTo>
                <a:lnTo>
                  <a:pt x="440" y="46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4895850" y="5686425"/>
            <a:ext cx="752475" cy="714375"/>
          </a:xfrm>
          <a:custGeom>
            <a:avLst/>
            <a:gdLst>
              <a:gd name="T0" fmla="*/ 464 w 474"/>
              <a:gd name="T1" fmla="*/ 450 h 450"/>
              <a:gd name="T2" fmla="*/ 472 w 474"/>
              <a:gd name="T3" fmla="*/ 348 h 450"/>
              <a:gd name="T4" fmla="*/ 464 w 474"/>
              <a:gd name="T5" fmla="*/ 286 h 450"/>
              <a:gd name="T6" fmla="*/ 422 w 474"/>
              <a:gd name="T7" fmla="*/ 306 h 450"/>
              <a:gd name="T8" fmla="*/ 364 w 474"/>
              <a:gd name="T9" fmla="*/ 312 h 450"/>
              <a:gd name="T10" fmla="*/ 342 w 474"/>
              <a:gd name="T11" fmla="*/ 306 h 450"/>
              <a:gd name="T12" fmla="*/ 318 w 474"/>
              <a:gd name="T13" fmla="*/ 290 h 450"/>
              <a:gd name="T14" fmla="*/ 312 w 474"/>
              <a:gd name="T15" fmla="*/ 270 h 450"/>
              <a:gd name="T16" fmla="*/ 324 w 474"/>
              <a:gd name="T17" fmla="*/ 242 h 450"/>
              <a:gd name="T18" fmla="*/ 370 w 474"/>
              <a:gd name="T19" fmla="*/ 200 h 450"/>
              <a:gd name="T20" fmla="*/ 392 w 474"/>
              <a:gd name="T21" fmla="*/ 192 h 450"/>
              <a:gd name="T22" fmla="*/ 422 w 474"/>
              <a:gd name="T23" fmla="*/ 196 h 450"/>
              <a:gd name="T24" fmla="*/ 448 w 474"/>
              <a:gd name="T25" fmla="*/ 210 h 450"/>
              <a:gd name="T26" fmla="*/ 444 w 474"/>
              <a:gd name="T27" fmla="*/ 6 h 450"/>
              <a:gd name="T28" fmla="*/ 404 w 474"/>
              <a:gd name="T29" fmla="*/ 2 h 450"/>
              <a:gd name="T30" fmla="*/ 322 w 474"/>
              <a:gd name="T31" fmla="*/ 0 h 450"/>
              <a:gd name="T32" fmla="*/ 346 w 474"/>
              <a:gd name="T33" fmla="*/ 22 h 450"/>
              <a:gd name="T34" fmla="*/ 358 w 474"/>
              <a:gd name="T35" fmla="*/ 64 h 450"/>
              <a:gd name="T36" fmla="*/ 350 w 474"/>
              <a:gd name="T37" fmla="*/ 98 h 450"/>
              <a:gd name="T38" fmla="*/ 332 w 474"/>
              <a:gd name="T39" fmla="*/ 122 h 450"/>
              <a:gd name="T40" fmla="*/ 308 w 474"/>
              <a:gd name="T41" fmla="*/ 136 h 450"/>
              <a:gd name="T42" fmla="*/ 258 w 474"/>
              <a:gd name="T43" fmla="*/ 132 h 450"/>
              <a:gd name="T44" fmla="*/ 222 w 474"/>
              <a:gd name="T45" fmla="*/ 110 h 450"/>
              <a:gd name="T46" fmla="*/ 214 w 474"/>
              <a:gd name="T47" fmla="*/ 94 h 450"/>
              <a:gd name="T48" fmla="*/ 222 w 474"/>
              <a:gd name="T49" fmla="*/ 58 h 450"/>
              <a:gd name="T50" fmla="*/ 240 w 474"/>
              <a:gd name="T51" fmla="*/ 2 h 450"/>
              <a:gd name="T52" fmla="*/ 128 w 474"/>
              <a:gd name="T53" fmla="*/ 20 h 450"/>
              <a:gd name="T54" fmla="*/ 16 w 474"/>
              <a:gd name="T55" fmla="*/ 78 h 450"/>
              <a:gd name="T56" fmla="*/ 0 w 474"/>
              <a:gd name="T57" fmla="*/ 130 h 450"/>
              <a:gd name="T58" fmla="*/ 8 w 474"/>
              <a:gd name="T59" fmla="*/ 166 h 450"/>
              <a:gd name="T60" fmla="*/ 24 w 474"/>
              <a:gd name="T61" fmla="*/ 178 h 450"/>
              <a:gd name="T62" fmla="*/ 34 w 474"/>
              <a:gd name="T63" fmla="*/ 174 h 450"/>
              <a:gd name="T64" fmla="*/ 58 w 474"/>
              <a:gd name="T65" fmla="*/ 142 h 450"/>
              <a:gd name="T66" fmla="*/ 78 w 474"/>
              <a:gd name="T67" fmla="*/ 128 h 450"/>
              <a:gd name="T68" fmla="*/ 98 w 474"/>
              <a:gd name="T69" fmla="*/ 126 h 450"/>
              <a:gd name="T70" fmla="*/ 126 w 474"/>
              <a:gd name="T71" fmla="*/ 138 h 450"/>
              <a:gd name="T72" fmla="*/ 146 w 474"/>
              <a:gd name="T73" fmla="*/ 166 h 450"/>
              <a:gd name="T74" fmla="*/ 158 w 474"/>
              <a:gd name="T75" fmla="*/ 206 h 450"/>
              <a:gd name="T76" fmla="*/ 156 w 474"/>
              <a:gd name="T77" fmla="*/ 250 h 450"/>
              <a:gd name="T78" fmla="*/ 136 w 474"/>
              <a:gd name="T79" fmla="*/ 294 h 450"/>
              <a:gd name="T80" fmla="*/ 118 w 474"/>
              <a:gd name="T81" fmla="*/ 314 h 450"/>
              <a:gd name="T82" fmla="*/ 90 w 474"/>
              <a:gd name="T83" fmla="*/ 320 h 450"/>
              <a:gd name="T84" fmla="*/ 50 w 474"/>
              <a:gd name="T85" fmla="*/ 296 h 450"/>
              <a:gd name="T86" fmla="*/ 22 w 474"/>
              <a:gd name="T87" fmla="*/ 282 h 450"/>
              <a:gd name="T88" fmla="*/ 8 w 474"/>
              <a:gd name="T89" fmla="*/ 286 h 450"/>
              <a:gd name="T90" fmla="*/ 0 w 474"/>
              <a:gd name="T91" fmla="*/ 302 h 450"/>
              <a:gd name="T92" fmla="*/ 6 w 474"/>
              <a:gd name="T93" fmla="*/ 354 h 450"/>
              <a:gd name="T94" fmla="*/ 40 w 474"/>
              <a:gd name="T95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74" h="450">
                <a:moveTo>
                  <a:pt x="40" y="450"/>
                </a:moveTo>
                <a:lnTo>
                  <a:pt x="464" y="450"/>
                </a:lnTo>
                <a:lnTo>
                  <a:pt x="464" y="450"/>
                </a:lnTo>
                <a:lnTo>
                  <a:pt x="472" y="402"/>
                </a:lnTo>
                <a:lnTo>
                  <a:pt x="474" y="364"/>
                </a:lnTo>
                <a:lnTo>
                  <a:pt x="472" y="348"/>
                </a:lnTo>
                <a:lnTo>
                  <a:pt x="470" y="330"/>
                </a:lnTo>
                <a:lnTo>
                  <a:pt x="464" y="286"/>
                </a:lnTo>
                <a:lnTo>
                  <a:pt x="464" y="286"/>
                </a:lnTo>
                <a:lnTo>
                  <a:pt x="448" y="294"/>
                </a:lnTo>
                <a:lnTo>
                  <a:pt x="436" y="300"/>
                </a:lnTo>
                <a:lnTo>
                  <a:pt x="422" y="306"/>
                </a:lnTo>
                <a:lnTo>
                  <a:pt x="404" y="312"/>
                </a:lnTo>
                <a:lnTo>
                  <a:pt x="384" y="314"/>
                </a:lnTo>
                <a:lnTo>
                  <a:pt x="364" y="312"/>
                </a:lnTo>
                <a:lnTo>
                  <a:pt x="354" y="310"/>
                </a:lnTo>
                <a:lnTo>
                  <a:pt x="342" y="306"/>
                </a:lnTo>
                <a:lnTo>
                  <a:pt x="342" y="306"/>
                </a:lnTo>
                <a:lnTo>
                  <a:pt x="332" y="302"/>
                </a:lnTo>
                <a:lnTo>
                  <a:pt x="324" y="296"/>
                </a:lnTo>
                <a:lnTo>
                  <a:pt x="318" y="290"/>
                </a:lnTo>
                <a:lnTo>
                  <a:pt x="314" y="284"/>
                </a:lnTo>
                <a:lnTo>
                  <a:pt x="312" y="278"/>
                </a:lnTo>
                <a:lnTo>
                  <a:pt x="312" y="270"/>
                </a:lnTo>
                <a:lnTo>
                  <a:pt x="312" y="264"/>
                </a:lnTo>
                <a:lnTo>
                  <a:pt x="316" y="256"/>
                </a:lnTo>
                <a:lnTo>
                  <a:pt x="324" y="242"/>
                </a:lnTo>
                <a:lnTo>
                  <a:pt x="336" y="226"/>
                </a:lnTo>
                <a:lnTo>
                  <a:pt x="352" y="212"/>
                </a:lnTo>
                <a:lnTo>
                  <a:pt x="370" y="200"/>
                </a:lnTo>
                <a:lnTo>
                  <a:pt x="370" y="200"/>
                </a:lnTo>
                <a:lnTo>
                  <a:pt x="382" y="194"/>
                </a:lnTo>
                <a:lnTo>
                  <a:pt x="392" y="192"/>
                </a:lnTo>
                <a:lnTo>
                  <a:pt x="402" y="192"/>
                </a:lnTo>
                <a:lnTo>
                  <a:pt x="412" y="192"/>
                </a:lnTo>
                <a:lnTo>
                  <a:pt x="422" y="196"/>
                </a:lnTo>
                <a:lnTo>
                  <a:pt x="432" y="200"/>
                </a:lnTo>
                <a:lnTo>
                  <a:pt x="448" y="210"/>
                </a:lnTo>
                <a:lnTo>
                  <a:pt x="448" y="210"/>
                </a:lnTo>
                <a:lnTo>
                  <a:pt x="446" y="170"/>
                </a:lnTo>
                <a:lnTo>
                  <a:pt x="444" y="120"/>
                </a:lnTo>
                <a:lnTo>
                  <a:pt x="444" y="6"/>
                </a:lnTo>
                <a:lnTo>
                  <a:pt x="428" y="4"/>
                </a:lnTo>
                <a:lnTo>
                  <a:pt x="428" y="4"/>
                </a:lnTo>
                <a:lnTo>
                  <a:pt x="404" y="2"/>
                </a:lnTo>
                <a:lnTo>
                  <a:pt x="376" y="0"/>
                </a:lnTo>
                <a:lnTo>
                  <a:pt x="322" y="0"/>
                </a:lnTo>
                <a:lnTo>
                  <a:pt x="322" y="0"/>
                </a:lnTo>
                <a:lnTo>
                  <a:pt x="332" y="8"/>
                </a:lnTo>
                <a:lnTo>
                  <a:pt x="338" y="14"/>
                </a:lnTo>
                <a:lnTo>
                  <a:pt x="346" y="22"/>
                </a:lnTo>
                <a:lnTo>
                  <a:pt x="352" y="32"/>
                </a:lnTo>
                <a:lnTo>
                  <a:pt x="356" y="46"/>
                </a:lnTo>
                <a:lnTo>
                  <a:pt x="358" y="64"/>
                </a:lnTo>
                <a:lnTo>
                  <a:pt x="354" y="86"/>
                </a:lnTo>
                <a:lnTo>
                  <a:pt x="354" y="86"/>
                </a:lnTo>
                <a:lnTo>
                  <a:pt x="350" y="98"/>
                </a:lnTo>
                <a:lnTo>
                  <a:pt x="346" y="108"/>
                </a:lnTo>
                <a:lnTo>
                  <a:pt x="340" y="116"/>
                </a:lnTo>
                <a:lnTo>
                  <a:pt x="332" y="122"/>
                </a:lnTo>
                <a:lnTo>
                  <a:pt x="324" y="128"/>
                </a:lnTo>
                <a:lnTo>
                  <a:pt x="316" y="132"/>
                </a:lnTo>
                <a:lnTo>
                  <a:pt x="308" y="136"/>
                </a:lnTo>
                <a:lnTo>
                  <a:pt x="298" y="136"/>
                </a:lnTo>
                <a:lnTo>
                  <a:pt x="278" y="136"/>
                </a:lnTo>
                <a:lnTo>
                  <a:pt x="258" y="132"/>
                </a:lnTo>
                <a:lnTo>
                  <a:pt x="238" y="122"/>
                </a:lnTo>
                <a:lnTo>
                  <a:pt x="222" y="110"/>
                </a:lnTo>
                <a:lnTo>
                  <a:pt x="222" y="110"/>
                </a:lnTo>
                <a:lnTo>
                  <a:pt x="218" y="106"/>
                </a:lnTo>
                <a:lnTo>
                  <a:pt x="216" y="100"/>
                </a:lnTo>
                <a:lnTo>
                  <a:pt x="214" y="94"/>
                </a:lnTo>
                <a:lnTo>
                  <a:pt x="214" y="88"/>
                </a:lnTo>
                <a:lnTo>
                  <a:pt x="218" y="72"/>
                </a:lnTo>
                <a:lnTo>
                  <a:pt x="222" y="58"/>
                </a:lnTo>
                <a:lnTo>
                  <a:pt x="234" y="28"/>
                </a:lnTo>
                <a:lnTo>
                  <a:pt x="238" y="14"/>
                </a:lnTo>
                <a:lnTo>
                  <a:pt x="240" y="2"/>
                </a:lnTo>
                <a:lnTo>
                  <a:pt x="240" y="2"/>
                </a:lnTo>
                <a:lnTo>
                  <a:pt x="182" y="10"/>
                </a:lnTo>
                <a:lnTo>
                  <a:pt x="128" y="20"/>
                </a:lnTo>
                <a:lnTo>
                  <a:pt x="32" y="40"/>
                </a:lnTo>
                <a:lnTo>
                  <a:pt x="32" y="40"/>
                </a:lnTo>
                <a:lnTo>
                  <a:pt x="16" y="78"/>
                </a:lnTo>
                <a:lnTo>
                  <a:pt x="8" y="98"/>
                </a:lnTo>
                <a:lnTo>
                  <a:pt x="4" y="114"/>
                </a:lnTo>
                <a:lnTo>
                  <a:pt x="0" y="130"/>
                </a:lnTo>
                <a:lnTo>
                  <a:pt x="0" y="144"/>
                </a:lnTo>
                <a:lnTo>
                  <a:pt x="2" y="156"/>
                </a:lnTo>
                <a:lnTo>
                  <a:pt x="8" y="166"/>
                </a:lnTo>
                <a:lnTo>
                  <a:pt x="8" y="166"/>
                </a:lnTo>
                <a:lnTo>
                  <a:pt x="18" y="176"/>
                </a:lnTo>
                <a:lnTo>
                  <a:pt x="24" y="178"/>
                </a:lnTo>
                <a:lnTo>
                  <a:pt x="28" y="178"/>
                </a:lnTo>
                <a:lnTo>
                  <a:pt x="30" y="176"/>
                </a:lnTo>
                <a:lnTo>
                  <a:pt x="34" y="174"/>
                </a:lnTo>
                <a:lnTo>
                  <a:pt x="40" y="164"/>
                </a:lnTo>
                <a:lnTo>
                  <a:pt x="48" y="154"/>
                </a:lnTo>
                <a:lnTo>
                  <a:pt x="58" y="142"/>
                </a:lnTo>
                <a:lnTo>
                  <a:pt x="64" y="136"/>
                </a:lnTo>
                <a:lnTo>
                  <a:pt x="70" y="132"/>
                </a:lnTo>
                <a:lnTo>
                  <a:pt x="78" y="128"/>
                </a:lnTo>
                <a:lnTo>
                  <a:pt x="88" y="126"/>
                </a:lnTo>
                <a:lnTo>
                  <a:pt x="88" y="126"/>
                </a:lnTo>
                <a:lnTo>
                  <a:pt x="98" y="126"/>
                </a:lnTo>
                <a:lnTo>
                  <a:pt x="108" y="128"/>
                </a:lnTo>
                <a:lnTo>
                  <a:pt x="116" y="132"/>
                </a:lnTo>
                <a:lnTo>
                  <a:pt x="126" y="138"/>
                </a:lnTo>
                <a:lnTo>
                  <a:pt x="134" y="146"/>
                </a:lnTo>
                <a:lnTo>
                  <a:pt x="140" y="156"/>
                </a:lnTo>
                <a:lnTo>
                  <a:pt x="146" y="166"/>
                </a:lnTo>
                <a:lnTo>
                  <a:pt x="152" y="180"/>
                </a:lnTo>
                <a:lnTo>
                  <a:pt x="156" y="192"/>
                </a:lnTo>
                <a:lnTo>
                  <a:pt x="158" y="206"/>
                </a:lnTo>
                <a:lnTo>
                  <a:pt x="158" y="222"/>
                </a:lnTo>
                <a:lnTo>
                  <a:pt x="158" y="236"/>
                </a:lnTo>
                <a:lnTo>
                  <a:pt x="156" y="250"/>
                </a:lnTo>
                <a:lnTo>
                  <a:pt x="152" y="266"/>
                </a:lnTo>
                <a:lnTo>
                  <a:pt x="144" y="280"/>
                </a:lnTo>
                <a:lnTo>
                  <a:pt x="136" y="294"/>
                </a:lnTo>
                <a:lnTo>
                  <a:pt x="136" y="294"/>
                </a:lnTo>
                <a:lnTo>
                  <a:pt x="126" y="306"/>
                </a:lnTo>
                <a:lnTo>
                  <a:pt x="118" y="314"/>
                </a:lnTo>
                <a:lnTo>
                  <a:pt x="108" y="318"/>
                </a:lnTo>
                <a:lnTo>
                  <a:pt x="100" y="320"/>
                </a:lnTo>
                <a:lnTo>
                  <a:pt x="90" y="320"/>
                </a:lnTo>
                <a:lnTo>
                  <a:pt x="82" y="316"/>
                </a:lnTo>
                <a:lnTo>
                  <a:pt x="66" y="308"/>
                </a:lnTo>
                <a:lnTo>
                  <a:pt x="50" y="296"/>
                </a:lnTo>
                <a:lnTo>
                  <a:pt x="36" y="288"/>
                </a:lnTo>
                <a:lnTo>
                  <a:pt x="28" y="284"/>
                </a:lnTo>
                <a:lnTo>
                  <a:pt x="22" y="282"/>
                </a:lnTo>
                <a:lnTo>
                  <a:pt x="14" y="282"/>
                </a:lnTo>
                <a:lnTo>
                  <a:pt x="8" y="286"/>
                </a:lnTo>
                <a:lnTo>
                  <a:pt x="8" y="286"/>
                </a:lnTo>
                <a:lnTo>
                  <a:pt x="4" y="290"/>
                </a:lnTo>
                <a:lnTo>
                  <a:pt x="2" y="296"/>
                </a:lnTo>
                <a:lnTo>
                  <a:pt x="0" y="302"/>
                </a:lnTo>
                <a:lnTo>
                  <a:pt x="0" y="312"/>
                </a:lnTo>
                <a:lnTo>
                  <a:pt x="0" y="332"/>
                </a:lnTo>
                <a:lnTo>
                  <a:pt x="6" y="354"/>
                </a:lnTo>
                <a:lnTo>
                  <a:pt x="14" y="380"/>
                </a:lnTo>
                <a:lnTo>
                  <a:pt x="22" y="404"/>
                </a:lnTo>
                <a:lnTo>
                  <a:pt x="40" y="450"/>
                </a:lnTo>
                <a:lnTo>
                  <a:pt x="40" y="45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4765675" y="4019550"/>
            <a:ext cx="882650" cy="1254125"/>
          </a:xfrm>
          <a:custGeom>
            <a:avLst/>
            <a:gdLst>
              <a:gd name="T0" fmla="*/ 552 w 556"/>
              <a:gd name="T1" fmla="*/ 480 h 790"/>
              <a:gd name="T2" fmla="*/ 538 w 556"/>
              <a:gd name="T3" fmla="*/ 440 h 790"/>
              <a:gd name="T4" fmla="*/ 500 w 556"/>
              <a:gd name="T5" fmla="*/ 438 h 790"/>
              <a:gd name="T6" fmla="*/ 438 w 556"/>
              <a:gd name="T7" fmla="*/ 444 h 790"/>
              <a:gd name="T8" fmla="*/ 386 w 556"/>
              <a:gd name="T9" fmla="*/ 414 h 790"/>
              <a:gd name="T10" fmla="*/ 370 w 556"/>
              <a:gd name="T11" fmla="*/ 382 h 790"/>
              <a:gd name="T12" fmla="*/ 380 w 556"/>
              <a:gd name="T13" fmla="*/ 350 h 790"/>
              <a:gd name="T14" fmla="*/ 404 w 556"/>
              <a:gd name="T15" fmla="*/ 330 h 790"/>
              <a:gd name="T16" fmla="*/ 478 w 556"/>
              <a:gd name="T17" fmla="*/ 338 h 790"/>
              <a:gd name="T18" fmla="*/ 536 w 556"/>
              <a:gd name="T19" fmla="*/ 342 h 790"/>
              <a:gd name="T20" fmla="*/ 550 w 556"/>
              <a:gd name="T21" fmla="*/ 322 h 790"/>
              <a:gd name="T22" fmla="*/ 550 w 556"/>
              <a:gd name="T23" fmla="*/ 250 h 790"/>
              <a:gd name="T24" fmla="*/ 506 w 556"/>
              <a:gd name="T25" fmla="*/ 208 h 790"/>
              <a:gd name="T26" fmla="*/ 436 w 556"/>
              <a:gd name="T27" fmla="*/ 190 h 790"/>
              <a:gd name="T28" fmla="*/ 414 w 556"/>
              <a:gd name="T29" fmla="*/ 164 h 790"/>
              <a:gd name="T30" fmla="*/ 428 w 556"/>
              <a:gd name="T31" fmla="*/ 108 h 790"/>
              <a:gd name="T32" fmla="*/ 428 w 556"/>
              <a:gd name="T33" fmla="*/ 70 h 790"/>
              <a:gd name="T34" fmla="*/ 386 w 556"/>
              <a:gd name="T35" fmla="*/ 20 h 790"/>
              <a:gd name="T36" fmla="*/ 346 w 556"/>
              <a:gd name="T37" fmla="*/ 0 h 790"/>
              <a:gd name="T38" fmla="*/ 322 w 556"/>
              <a:gd name="T39" fmla="*/ 26 h 790"/>
              <a:gd name="T40" fmla="*/ 312 w 556"/>
              <a:gd name="T41" fmla="*/ 140 h 790"/>
              <a:gd name="T42" fmla="*/ 302 w 556"/>
              <a:gd name="T43" fmla="*/ 186 h 790"/>
              <a:gd name="T44" fmla="*/ 270 w 556"/>
              <a:gd name="T45" fmla="*/ 210 h 790"/>
              <a:gd name="T46" fmla="*/ 210 w 556"/>
              <a:gd name="T47" fmla="*/ 198 h 790"/>
              <a:gd name="T48" fmla="*/ 126 w 556"/>
              <a:gd name="T49" fmla="*/ 164 h 790"/>
              <a:gd name="T50" fmla="*/ 150 w 556"/>
              <a:gd name="T51" fmla="*/ 242 h 790"/>
              <a:gd name="T52" fmla="*/ 140 w 556"/>
              <a:gd name="T53" fmla="*/ 320 h 790"/>
              <a:gd name="T54" fmla="*/ 110 w 556"/>
              <a:gd name="T55" fmla="*/ 354 h 790"/>
              <a:gd name="T56" fmla="*/ 92 w 556"/>
              <a:gd name="T57" fmla="*/ 336 h 790"/>
              <a:gd name="T58" fmla="*/ 42 w 556"/>
              <a:gd name="T59" fmla="*/ 304 h 790"/>
              <a:gd name="T60" fmla="*/ 12 w 556"/>
              <a:gd name="T61" fmla="*/ 306 h 790"/>
              <a:gd name="T62" fmla="*/ 0 w 556"/>
              <a:gd name="T63" fmla="*/ 348 h 790"/>
              <a:gd name="T64" fmla="*/ 18 w 556"/>
              <a:gd name="T65" fmla="*/ 408 h 790"/>
              <a:gd name="T66" fmla="*/ 60 w 556"/>
              <a:gd name="T67" fmla="*/ 462 h 790"/>
              <a:gd name="T68" fmla="*/ 100 w 556"/>
              <a:gd name="T69" fmla="*/ 498 h 790"/>
              <a:gd name="T70" fmla="*/ 140 w 556"/>
              <a:gd name="T71" fmla="*/ 590 h 790"/>
              <a:gd name="T72" fmla="*/ 212 w 556"/>
              <a:gd name="T73" fmla="*/ 628 h 790"/>
              <a:gd name="T74" fmla="*/ 328 w 556"/>
              <a:gd name="T75" fmla="*/ 606 h 790"/>
              <a:gd name="T76" fmla="*/ 328 w 556"/>
              <a:gd name="T77" fmla="*/ 620 h 790"/>
              <a:gd name="T78" fmla="*/ 290 w 556"/>
              <a:gd name="T79" fmla="*/ 730 h 790"/>
              <a:gd name="T80" fmla="*/ 296 w 556"/>
              <a:gd name="T81" fmla="*/ 770 h 790"/>
              <a:gd name="T82" fmla="*/ 330 w 556"/>
              <a:gd name="T83" fmla="*/ 786 h 790"/>
              <a:gd name="T84" fmla="*/ 388 w 556"/>
              <a:gd name="T85" fmla="*/ 786 h 790"/>
              <a:gd name="T86" fmla="*/ 438 w 556"/>
              <a:gd name="T87" fmla="*/ 760 h 790"/>
              <a:gd name="T88" fmla="*/ 462 w 556"/>
              <a:gd name="T89" fmla="*/ 720 h 790"/>
              <a:gd name="T90" fmla="*/ 458 w 556"/>
              <a:gd name="T91" fmla="*/ 684 h 790"/>
              <a:gd name="T92" fmla="*/ 430 w 556"/>
              <a:gd name="T93" fmla="*/ 632 h 790"/>
              <a:gd name="T94" fmla="*/ 438 w 556"/>
              <a:gd name="T95" fmla="*/ 616 h 790"/>
              <a:gd name="T96" fmla="*/ 514 w 556"/>
              <a:gd name="T97" fmla="*/ 598 h 7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56" h="790">
                <a:moveTo>
                  <a:pt x="556" y="592"/>
                </a:moveTo>
                <a:lnTo>
                  <a:pt x="556" y="592"/>
                </a:lnTo>
                <a:lnTo>
                  <a:pt x="554" y="516"/>
                </a:lnTo>
                <a:lnTo>
                  <a:pt x="552" y="480"/>
                </a:lnTo>
                <a:lnTo>
                  <a:pt x="548" y="448"/>
                </a:lnTo>
                <a:lnTo>
                  <a:pt x="548" y="448"/>
                </a:lnTo>
                <a:lnTo>
                  <a:pt x="542" y="442"/>
                </a:lnTo>
                <a:lnTo>
                  <a:pt x="538" y="440"/>
                </a:lnTo>
                <a:lnTo>
                  <a:pt x="532" y="436"/>
                </a:lnTo>
                <a:lnTo>
                  <a:pt x="526" y="436"/>
                </a:lnTo>
                <a:lnTo>
                  <a:pt x="514" y="436"/>
                </a:lnTo>
                <a:lnTo>
                  <a:pt x="500" y="438"/>
                </a:lnTo>
                <a:lnTo>
                  <a:pt x="470" y="446"/>
                </a:lnTo>
                <a:lnTo>
                  <a:pt x="454" y="446"/>
                </a:lnTo>
                <a:lnTo>
                  <a:pt x="438" y="444"/>
                </a:lnTo>
                <a:lnTo>
                  <a:pt x="438" y="444"/>
                </a:lnTo>
                <a:lnTo>
                  <a:pt x="414" y="434"/>
                </a:lnTo>
                <a:lnTo>
                  <a:pt x="404" y="428"/>
                </a:lnTo>
                <a:lnTo>
                  <a:pt x="394" y="422"/>
                </a:lnTo>
                <a:lnTo>
                  <a:pt x="386" y="414"/>
                </a:lnTo>
                <a:lnTo>
                  <a:pt x="380" y="406"/>
                </a:lnTo>
                <a:lnTo>
                  <a:pt x="376" y="398"/>
                </a:lnTo>
                <a:lnTo>
                  <a:pt x="372" y="390"/>
                </a:lnTo>
                <a:lnTo>
                  <a:pt x="370" y="382"/>
                </a:lnTo>
                <a:lnTo>
                  <a:pt x="370" y="374"/>
                </a:lnTo>
                <a:lnTo>
                  <a:pt x="372" y="366"/>
                </a:lnTo>
                <a:lnTo>
                  <a:pt x="374" y="358"/>
                </a:lnTo>
                <a:lnTo>
                  <a:pt x="380" y="350"/>
                </a:lnTo>
                <a:lnTo>
                  <a:pt x="386" y="344"/>
                </a:lnTo>
                <a:lnTo>
                  <a:pt x="394" y="336"/>
                </a:lnTo>
                <a:lnTo>
                  <a:pt x="404" y="330"/>
                </a:lnTo>
                <a:lnTo>
                  <a:pt x="404" y="330"/>
                </a:lnTo>
                <a:lnTo>
                  <a:pt x="410" y="328"/>
                </a:lnTo>
                <a:lnTo>
                  <a:pt x="418" y="326"/>
                </a:lnTo>
                <a:lnTo>
                  <a:pt x="436" y="328"/>
                </a:lnTo>
                <a:lnTo>
                  <a:pt x="478" y="338"/>
                </a:lnTo>
                <a:lnTo>
                  <a:pt x="500" y="342"/>
                </a:lnTo>
                <a:lnTo>
                  <a:pt x="520" y="344"/>
                </a:lnTo>
                <a:lnTo>
                  <a:pt x="528" y="344"/>
                </a:lnTo>
                <a:lnTo>
                  <a:pt x="536" y="342"/>
                </a:lnTo>
                <a:lnTo>
                  <a:pt x="542" y="338"/>
                </a:lnTo>
                <a:lnTo>
                  <a:pt x="546" y="332"/>
                </a:lnTo>
                <a:lnTo>
                  <a:pt x="546" y="332"/>
                </a:lnTo>
                <a:lnTo>
                  <a:pt x="550" y="322"/>
                </a:lnTo>
                <a:lnTo>
                  <a:pt x="552" y="310"/>
                </a:lnTo>
                <a:lnTo>
                  <a:pt x="554" y="298"/>
                </a:lnTo>
                <a:lnTo>
                  <a:pt x="554" y="284"/>
                </a:lnTo>
                <a:lnTo>
                  <a:pt x="550" y="250"/>
                </a:lnTo>
                <a:lnTo>
                  <a:pt x="548" y="208"/>
                </a:lnTo>
                <a:lnTo>
                  <a:pt x="548" y="208"/>
                </a:lnTo>
                <a:lnTo>
                  <a:pt x="526" y="208"/>
                </a:lnTo>
                <a:lnTo>
                  <a:pt x="506" y="208"/>
                </a:lnTo>
                <a:lnTo>
                  <a:pt x="486" y="204"/>
                </a:lnTo>
                <a:lnTo>
                  <a:pt x="466" y="200"/>
                </a:lnTo>
                <a:lnTo>
                  <a:pt x="450" y="196"/>
                </a:lnTo>
                <a:lnTo>
                  <a:pt x="436" y="190"/>
                </a:lnTo>
                <a:lnTo>
                  <a:pt x="426" y="182"/>
                </a:lnTo>
                <a:lnTo>
                  <a:pt x="418" y="172"/>
                </a:lnTo>
                <a:lnTo>
                  <a:pt x="418" y="172"/>
                </a:lnTo>
                <a:lnTo>
                  <a:pt x="414" y="164"/>
                </a:lnTo>
                <a:lnTo>
                  <a:pt x="414" y="156"/>
                </a:lnTo>
                <a:lnTo>
                  <a:pt x="414" y="148"/>
                </a:lnTo>
                <a:lnTo>
                  <a:pt x="416" y="140"/>
                </a:lnTo>
                <a:lnTo>
                  <a:pt x="428" y="108"/>
                </a:lnTo>
                <a:lnTo>
                  <a:pt x="430" y="98"/>
                </a:lnTo>
                <a:lnTo>
                  <a:pt x="430" y="90"/>
                </a:lnTo>
                <a:lnTo>
                  <a:pt x="430" y="80"/>
                </a:lnTo>
                <a:lnTo>
                  <a:pt x="428" y="70"/>
                </a:lnTo>
                <a:lnTo>
                  <a:pt x="422" y="58"/>
                </a:lnTo>
                <a:lnTo>
                  <a:pt x="414" y="46"/>
                </a:lnTo>
                <a:lnTo>
                  <a:pt x="402" y="34"/>
                </a:lnTo>
                <a:lnTo>
                  <a:pt x="386" y="20"/>
                </a:lnTo>
                <a:lnTo>
                  <a:pt x="386" y="20"/>
                </a:lnTo>
                <a:lnTo>
                  <a:pt x="370" y="10"/>
                </a:lnTo>
                <a:lnTo>
                  <a:pt x="356" y="4"/>
                </a:lnTo>
                <a:lnTo>
                  <a:pt x="346" y="0"/>
                </a:lnTo>
                <a:lnTo>
                  <a:pt x="336" y="2"/>
                </a:lnTo>
                <a:lnTo>
                  <a:pt x="330" y="8"/>
                </a:lnTo>
                <a:lnTo>
                  <a:pt x="326" y="16"/>
                </a:lnTo>
                <a:lnTo>
                  <a:pt x="322" y="26"/>
                </a:lnTo>
                <a:lnTo>
                  <a:pt x="320" y="40"/>
                </a:lnTo>
                <a:lnTo>
                  <a:pt x="316" y="70"/>
                </a:lnTo>
                <a:lnTo>
                  <a:pt x="314" y="106"/>
                </a:lnTo>
                <a:lnTo>
                  <a:pt x="312" y="140"/>
                </a:lnTo>
                <a:lnTo>
                  <a:pt x="310" y="158"/>
                </a:lnTo>
                <a:lnTo>
                  <a:pt x="306" y="172"/>
                </a:lnTo>
                <a:lnTo>
                  <a:pt x="306" y="172"/>
                </a:lnTo>
                <a:lnTo>
                  <a:pt x="302" y="186"/>
                </a:lnTo>
                <a:lnTo>
                  <a:pt x="294" y="196"/>
                </a:lnTo>
                <a:lnTo>
                  <a:pt x="288" y="202"/>
                </a:lnTo>
                <a:lnTo>
                  <a:pt x="280" y="208"/>
                </a:lnTo>
                <a:lnTo>
                  <a:pt x="270" y="210"/>
                </a:lnTo>
                <a:lnTo>
                  <a:pt x="260" y="210"/>
                </a:lnTo>
                <a:lnTo>
                  <a:pt x="248" y="210"/>
                </a:lnTo>
                <a:lnTo>
                  <a:pt x="236" y="206"/>
                </a:lnTo>
                <a:lnTo>
                  <a:pt x="210" y="198"/>
                </a:lnTo>
                <a:lnTo>
                  <a:pt x="184" y="186"/>
                </a:lnTo>
                <a:lnTo>
                  <a:pt x="156" y="176"/>
                </a:lnTo>
                <a:lnTo>
                  <a:pt x="130" y="164"/>
                </a:lnTo>
                <a:lnTo>
                  <a:pt x="126" y="164"/>
                </a:lnTo>
                <a:lnTo>
                  <a:pt x="126" y="164"/>
                </a:lnTo>
                <a:lnTo>
                  <a:pt x="138" y="192"/>
                </a:lnTo>
                <a:lnTo>
                  <a:pt x="146" y="218"/>
                </a:lnTo>
                <a:lnTo>
                  <a:pt x="150" y="242"/>
                </a:lnTo>
                <a:lnTo>
                  <a:pt x="152" y="266"/>
                </a:lnTo>
                <a:lnTo>
                  <a:pt x="152" y="286"/>
                </a:lnTo>
                <a:lnTo>
                  <a:pt x="148" y="304"/>
                </a:lnTo>
                <a:lnTo>
                  <a:pt x="140" y="320"/>
                </a:lnTo>
                <a:lnTo>
                  <a:pt x="130" y="336"/>
                </a:lnTo>
                <a:lnTo>
                  <a:pt x="130" y="336"/>
                </a:lnTo>
                <a:lnTo>
                  <a:pt x="118" y="348"/>
                </a:lnTo>
                <a:lnTo>
                  <a:pt x="110" y="354"/>
                </a:lnTo>
                <a:lnTo>
                  <a:pt x="108" y="354"/>
                </a:lnTo>
                <a:lnTo>
                  <a:pt x="104" y="352"/>
                </a:lnTo>
                <a:lnTo>
                  <a:pt x="98" y="346"/>
                </a:lnTo>
                <a:lnTo>
                  <a:pt x="92" y="336"/>
                </a:lnTo>
                <a:lnTo>
                  <a:pt x="80" y="326"/>
                </a:lnTo>
                <a:lnTo>
                  <a:pt x="64" y="314"/>
                </a:lnTo>
                <a:lnTo>
                  <a:pt x="54" y="308"/>
                </a:lnTo>
                <a:lnTo>
                  <a:pt x="42" y="304"/>
                </a:lnTo>
                <a:lnTo>
                  <a:pt x="42" y="304"/>
                </a:lnTo>
                <a:lnTo>
                  <a:pt x="30" y="302"/>
                </a:lnTo>
                <a:lnTo>
                  <a:pt x="20" y="302"/>
                </a:lnTo>
                <a:lnTo>
                  <a:pt x="12" y="306"/>
                </a:lnTo>
                <a:lnTo>
                  <a:pt x="6" y="314"/>
                </a:lnTo>
                <a:lnTo>
                  <a:pt x="2" y="324"/>
                </a:lnTo>
                <a:lnTo>
                  <a:pt x="0" y="334"/>
                </a:lnTo>
                <a:lnTo>
                  <a:pt x="0" y="348"/>
                </a:lnTo>
                <a:lnTo>
                  <a:pt x="2" y="362"/>
                </a:lnTo>
                <a:lnTo>
                  <a:pt x="6" y="376"/>
                </a:lnTo>
                <a:lnTo>
                  <a:pt x="12" y="392"/>
                </a:lnTo>
                <a:lnTo>
                  <a:pt x="18" y="408"/>
                </a:lnTo>
                <a:lnTo>
                  <a:pt x="26" y="422"/>
                </a:lnTo>
                <a:lnTo>
                  <a:pt x="36" y="438"/>
                </a:lnTo>
                <a:lnTo>
                  <a:pt x="48" y="450"/>
                </a:lnTo>
                <a:lnTo>
                  <a:pt x="60" y="462"/>
                </a:lnTo>
                <a:lnTo>
                  <a:pt x="74" y="472"/>
                </a:lnTo>
                <a:lnTo>
                  <a:pt x="74" y="472"/>
                </a:lnTo>
                <a:lnTo>
                  <a:pt x="88" y="484"/>
                </a:lnTo>
                <a:lnTo>
                  <a:pt x="100" y="498"/>
                </a:lnTo>
                <a:lnTo>
                  <a:pt x="112" y="518"/>
                </a:lnTo>
                <a:lnTo>
                  <a:pt x="122" y="540"/>
                </a:lnTo>
                <a:lnTo>
                  <a:pt x="132" y="564"/>
                </a:lnTo>
                <a:lnTo>
                  <a:pt x="140" y="590"/>
                </a:lnTo>
                <a:lnTo>
                  <a:pt x="144" y="616"/>
                </a:lnTo>
                <a:lnTo>
                  <a:pt x="150" y="644"/>
                </a:lnTo>
                <a:lnTo>
                  <a:pt x="150" y="644"/>
                </a:lnTo>
                <a:lnTo>
                  <a:pt x="212" y="628"/>
                </a:lnTo>
                <a:lnTo>
                  <a:pt x="270" y="614"/>
                </a:lnTo>
                <a:lnTo>
                  <a:pt x="310" y="606"/>
                </a:lnTo>
                <a:lnTo>
                  <a:pt x="324" y="606"/>
                </a:lnTo>
                <a:lnTo>
                  <a:pt x="328" y="606"/>
                </a:lnTo>
                <a:lnTo>
                  <a:pt x="330" y="608"/>
                </a:lnTo>
                <a:lnTo>
                  <a:pt x="330" y="608"/>
                </a:lnTo>
                <a:lnTo>
                  <a:pt x="330" y="614"/>
                </a:lnTo>
                <a:lnTo>
                  <a:pt x="328" y="620"/>
                </a:lnTo>
                <a:lnTo>
                  <a:pt x="322" y="638"/>
                </a:lnTo>
                <a:lnTo>
                  <a:pt x="302" y="690"/>
                </a:lnTo>
                <a:lnTo>
                  <a:pt x="294" y="716"/>
                </a:lnTo>
                <a:lnTo>
                  <a:pt x="290" y="730"/>
                </a:lnTo>
                <a:lnTo>
                  <a:pt x="288" y="742"/>
                </a:lnTo>
                <a:lnTo>
                  <a:pt x="288" y="752"/>
                </a:lnTo>
                <a:lnTo>
                  <a:pt x="292" y="762"/>
                </a:lnTo>
                <a:lnTo>
                  <a:pt x="296" y="770"/>
                </a:lnTo>
                <a:lnTo>
                  <a:pt x="302" y="776"/>
                </a:lnTo>
                <a:lnTo>
                  <a:pt x="302" y="776"/>
                </a:lnTo>
                <a:lnTo>
                  <a:pt x="316" y="782"/>
                </a:lnTo>
                <a:lnTo>
                  <a:pt x="330" y="786"/>
                </a:lnTo>
                <a:lnTo>
                  <a:pt x="344" y="788"/>
                </a:lnTo>
                <a:lnTo>
                  <a:pt x="358" y="790"/>
                </a:lnTo>
                <a:lnTo>
                  <a:pt x="374" y="788"/>
                </a:lnTo>
                <a:lnTo>
                  <a:pt x="388" y="786"/>
                </a:lnTo>
                <a:lnTo>
                  <a:pt x="402" y="780"/>
                </a:lnTo>
                <a:lnTo>
                  <a:pt x="414" y="776"/>
                </a:lnTo>
                <a:lnTo>
                  <a:pt x="426" y="768"/>
                </a:lnTo>
                <a:lnTo>
                  <a:pt x="438" y="760"/>
                </a:lnTo>
                <a:lnTo>
                  <a:pt x="446" y="752"/>
                </a:lnTo>
                <a:lnTo>
                  <a:pt x="454" y="742"/>
                </a:lnTo>
                <a:lnTo>
                  <a:pt x="460" y="732"/>
                </a:lnTo>
                <a:lnTo>
                  <a:pt x="462" y="720"/>
                </a:lnTo>
                <a:lnTo>
                  <a:pt x="464" y="708"/>
                </a:lnTo>
                <a:lnTo>
                  <a:pt x="462" y="696"/>
                </a:lnTo>
                <a:lnTo>
                  <a:pt x="462" y="696"/>
                </a:lnTo>
                <a:lnTo>
                  <a:pt x="458" y="684"/>
                </a:lnTo>
                <a:lnTo>
                  <a:pt x="452" y="672"/>
                </a:lnTo>
                <a:lnTo>
                  <a:pt x="438" y="652"/>
                </a:lnTo>
                <a:lnTo>
                  <a:pt x="434" y="642"/>
                </a:lnTo>
                <a:lnTo>
                  <a:pt x="430" y="632"/>
                </a:lnTo>
                <a:lnTo>
                  <a:pt x="432" y="622"/>
                </a:lnTo>
                <a:lnTo>
                  <a:pt x="434" y="620"/>
                </a:lnTo>
                <a:lnTo>
                  <a:pt x="438" y="616"/>
                </a:lnTo>
                <a:lnTo>
                  <a:pt x="438" y="616"/>
                </a:lnTo>
                <a:lnTo>
                  <a:pt x="444" y="612"/>
                </a:lnTo>
                <a:lnTo>
                  <a:pt x="452" y="610"/>
                </a:lnTo>
                <a:lnTo>
                  <a:pt x="478" y="604"/>
                </a:lnTo>
                <a:lnTo>
                  <a:pt x="514" y="598"/>
                </a:lnTo>
                <a:lnTo>
                  <a:pt x="556" y="592"/>
                </a:lnTo>
                <a:lnTo>
                  <a:pt x="556" y="59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4689475" y="2879725"/>
            <a:ext cx="1158875" cy="784225"/>
          </a:xfrm>
          <a:custGeom>
            <a:avLst/>
            <a:gdLst>
              <a:gd name="T0" fmla="*/ 612 w 730"/>
              <a:gd name="T1" fmla="*/ 68 h 494"/>
              <a:gd name="T2" fmla="*/ 574 w 730"/>
              <a:gd name="T3" fmla="*/ 8 h 494"/>
              <a:gd name="T4" fmla="*/ 476 w 730"/>
              <a:gd name="T5" fmla="*/ 4 h 494"/>
              <a:gd name="T6" fmla="*/ 452 w 730"/>
              <a:gd name="T7" fmla="*/ 22 h 494"/>
              <a:gd name="T8" fmla="*/ 452 w 730"/>
              <a:gd name="T9" fmla="*/ 44 h 494"/>
              <a:gd name="T10" fmla="*/ 486 w 730"/>
              <a:gd name="T11" fmla="*/ 98 h 494"/>
              <a:gd name="T12" fmla="*/ 486 w 730"/>
              <a:gd name="T13" fmla="*/ 132 h 494"/>
              <a:gd name="T14" fmla="*/ 466 w 730"/>
              <a:gd name="T15" fmla="*/ 154 h 494"/>
              <a:gd name="T16" fmla="*/ 412 w 730"/>
              <a:gd name="T17" fmla="*/ 164 h 494"/>
              <a:gd name="T18" fmla="*/ 328 w 730"/>
              <a:gd name="T19" fmla="*/ 146 h 494"/>
              <a:gd name="T20" fmla="*/ 298 w 730"/>
              <a:gd name="T21" fmla="*/ 116 h 494"/>
              <a:gd name="T22" fmla="*/ 300 w 730"/>
              <a:gd name="T23" fmla="*/ 90 h 494"/>
              <a:gd name="T24" fmla="*/ 336 w 730"/>
              <a:gd name="T25" fmla="*/ 44 h 494"/>
              <a:gd name="T26" fmla="*/ 342 w 730"/>
              <a:gd name="T27" fmla="*/ 24 h 494"/>
              <a:gd name="T28" fmla="*/ 280 w 730"/>
              <a:gd name="T29" fmla="*/ 10 h 494"/>
              <a:gd name="T30" fmla="*/ 210 w 730"/>
              <a:gd name="T31" fmla="*/ 12 h 494"/>
              <a:gd name="T32" fmla="*/ 200 w 730"/>
              <a:gd name="T33" fmla="*/ 126 h 494"/>
              <a:gd name="T34" fmla="*/ 174 w 730"/>
              <a:gd name="T35" fmla="*/ 186 h 494"/>
              <a:gd name="T36" fmla="*/ 154 w 730"/>
              <a:gd name="T37" fmla="*/ 194 h 494"/>
              <a:gd name="T38" fmla="*/ 96 w 730"/>
              <a:gd name="T39" fmla="*/ 178 h 494"/>
              <a:gd name="T40" fmla="*/ 56 w 730"/>
              <a:gd name="T41" fmla="*/ 186 h 494"/>
              <a:gd name="T42" fmla="*/ 18 w 730"/>
              <a:gd name="T43" fmla="*/ 222 h 494"/>
              <a:gd name="T44" fmla="*/ 2 w 730"/>
              <a:gd name="T45" fmla="*/ 266 h 494"/>
              <a:gd name="T46" fmla="*/ 46 w 730"/>
              <a:gd name="T47" fmla="*/ 274 h 494"/>
              <a:gd name="T48" fmla="*/ 186 w 730"/>
              <a:gd name="T49" fmla="*/ 274 h 494"/>
              <a:gd name="T50" fmla="*/ 210 w 730"/>
              <a:gd name="T51" fmla="*/ 288 h 494"/>
              <a:gd name="T52" fmla="*/ 220 w 730"/>
              <a:gd name="T53" fmla="*/ 328 h 494"/>
              <a:gd name="T54" fmla="*/ 188 w 730"/>
              <a:gd name="T55" fmla="*/ 416 h 494"/>
              <a:gd name="T56" fmla="*/ 314 w 730"/>
              <a:gd name="T57" fmla="*/ 472 h 494"/>
              <a:gd name="T58" fmla="*/ 338 w 730"/>
              <a:gd name="T59" fmla="*/ 468 h 494"/>
              <a:gd name="T60" fmla="*/ 356 w 730"/>
              <a:gd name="T61" fmla="*/ 432 h 494"/>
              <a:gd name="T62" fmla="*/ 330 w 730"/>
              <a:gd name="T63" fmla="*/ 380 h 494"/>
              <a:gd name="T64" fmla="*/ 332 w 730"/>
              <a:gd name="T65" fmla="*/ 346 h 494"/>
              <a:gd name="T66" fmla="*/ 362 w 730"/>
              <a:gd name="T67" fmla="*/ 324 h 494"/>
              <a:gd name="T68" fmla="*/ 406 w 730"/>
              <a:gd name="T69" fmla="*/ 324 h 494"/>
              <a:gd name="T70" fmla="*/ 458 w 730"/>
              <a:gd name="T71" fmla="*/ 348 h 494"/>
              <a:gd name="T72" fmla="*/ 486 w 730"/>
              <a:gd name="T73" fmla="*/ 378 h 494"/>
              <a:gd name="T74" fmla="*/ 472 w 730"/>
              <a:gd name="T75" fmla="*/ 406 h 494"/>
              <a:gd name="T76" fmla="*/ 452 w 730"/>
              <a:gd name="T77" fmla="*/ 442 h 494"/>
              <a:gd name="T78" fmla="*/ 452 w 730"/>
              <a:gd name="T79" fmla="*/ 470 h 494"/>
              <a:gd name="T80" fmla="*/ 478 w 730"/>
              <a:gd name="T81" fmla="*/ 490 h 494"/>
              <a:gd name="T82" fmla="*/ 560 w 730"/>
              <a:gd name="T83" fmla="*/ 484 h 494"/>
              <a:gd name="T84" fmla="*/ 564 w 730"/>
              <a:gd name="T85" fmla="*/ 432 h 494"/>
              <a:gd name="T86" fmla="*/ 566 w 730"/>
              <a:gd name="T87" fmla="*/ 374 h 494"/>
              <a:gd name="T88" fmla="*/ 596 w 730"/>
              <a:gd name="T89" fmla="*/ 288 h 494"/>
              <a:gd name="T90" fmla="*/ 636 w 730"/>
              <a:gd name="T91" fmla="*/ 334 h 494"/>
              <a:gd name="T92" fmla="*/ 668 w 730"/>
              <a:gd name="T93" fmla="*/ 346 h 494"/>
              <a:gd name="T94" fmla="*/ 698 w 730"/>
              <a:gd name="T95" fmla="*/ 330 h 494"/>
              <a:gd name="T96" fmla="*/ 724 w 730"/>
              <a:gd name="T97" fmla="*/ 288 h 494"/>
              <a:gd name="T98" fmla="*/ 726 w 730"/>
              <a:gd name="T99" fmla="*/ 210 h 494"/>
              <a:gd name="T100" fmla="*/ 706 w 730"/>
              <a:gd name="T101" fmla="*/ 178 h 494"/>
              <a:gd name="T102" fmla="*/ 660 w 730"/>
              <a:gd name="T103" fmla="*/ 172 h 494"/>
              <a:gd name="T104" fmla="*/ 610 w 730"/>
              <a:gd name="T105" fmla="*/ 182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0" h="494">
                <a:moveTo>
                  <a:pt x="616" y="126"/>
                </a:moveTo>
                <a:lnTo>
                  <a:pt x="616" y="126"/>
                </a:lnTo>
                <a:lnTo>
                  <a:pt x="616" y="96"/>
                </a:lnTo>
                <a:lnTo>
                  <a:pt x="612" y="68"/>
                </a:lnTo>
                <a:lnTo>
                  <a:pt x="606" y="42"/>
                </a:lnTo>
                <a:lnTo>
                  <a:pt x="600" y="20"/>
                </a:lnTo>
                <a:lnTo>
                  <a:pt x="600" y="20"/>
                </a:lnTo>
                <a:lnTo>
                  <a:pt x="574" y="8"/>
                </a:lnTo>
                <a:lnTo>
                  <a:pt x="546" y="2"/>
                </a:lnTo>
                <a:lnTo>
                  <a:pt x="520" y="0"/>
                </a:lnTo>
                <a:lnTo>
                  <a:pt x="496" y="0"/>
                </a:lnTo>
                <a:lnTo>
                  <a:pt x="476" y="4"/>
                </a:lnTo>
                <a:lnTo>
                  <a:pt x="468" y="8"/>
                </a:lnTo>
                <a:lnTo>
                  <a:pt x="462" y="12"/>
                </a:lnTo>
                <a:lnTo>
                  <a:pt x="456" y="18"/>
                </a:lnTo>
                <a:lnTo>
                  <a:pt x="452" y="22"/>
                </a:lnTo>
                <a:lnTo>
                  <a:pt x="450" y="30"/>
                </a:lnTo>
                <a:lnTo>
                  <a:pt x="450" y="36"/>
                </a:lnTo>
                <a:lnTo>
                  <a:pt x="450" y="36"/>
                </a:lnTo>
                <a:lnTo>
                  <a:pt x="452" y="44"/>
                </a:lnTo>
                <a:lnTo>
                  <a:pt x="454" y="50"/>
                </a:lnTo>
                <a:lnTo>
                  <a:pt x="462" y="64"/>
                </a:lnTo>
                <a:lnTo>
                  <a:pt x="480" y="86"/>
                </a:lnTo>
                <a:lnTo>
                  <a:pt x="486" y="98"/>
                </a:lnTo>
                <a:lnTo>
                  <a:pt x="492" y="112"/>
                </a:lnTo>
                <a:lnTo>
                  <a:pt x="492" y="118"/>
                </a:lnTo>
                <a:lnTo>
                  <a:pt x="490" y="124"/>
                </a:lnTo>
                <a:lnTo>
                  <a:pt x="486" y="132"/>
                </a:lnTo>
                <a:lnTo>
                  <a:pt x="482" y="140"/>
                </a:lnTo>
                <a:lnTo>
                  <a:pt x="482" y="140"/>
                </a:lnTo>
                <a:lnTo>
                  <a:pt x="474" y="148"/>
                </a:lnTo>
                <a:lnTo>
                  <a:pt x="466" y="154"/>
                </a:lnTo>
                <a:lnTo>
                  <a:pt x="454" y="158"/>
                </a:lnTo>
                <a:lnTo>
                  <a:pt x="442" y="162"/>
                </a:lnTo>
                <a:lnTo>
                  <a:pt x="428" y="164"/>
                </a:lnTo>
                <a:lnTo>
                  <a:pt x="412" y="164"/>
                </a:lnTo>
                <a:lnTo>
                  <a:pt x="382" y="162"/>
                </a:lnTo>
                <a:lnTo>
                  <a:pt x="354" y="156"/>
                </a:lnTo>
                <a:lnTo>
                  <a:pt x="340" y="152"/>
                </a:lnTo>
                <a:lnTo>
                  <a:pt x="328" y="146"/>
                </a:lnTo>
                <a:lnTo>
                  <a:pt x="316" y="140"/>
                </a:lnTo>
                <a:lnTo>
                  <a:pt x="308" y="132"/>
                </a:lnTo>
                <a:lnTo>
                  <a:pt x="302" y="124"/>
                </a:lnTo>
                <a:lnTo>
                  <a:pt x="298" y="116"/>
                </a:lnTo>
                <a:lnTo>
                  <a:pt x="298" y="116"/>
                </a:lnTo>
                <a:lnTo>
                  <a:pt x="296" y="108"/>
                </a:lnTo>
                <a:lnTo>
                  <a:pt x="298" y="98"/>
                </a:lnTo>
                <a:lnTo>
                  <a:pt x="300" y="90"/>
                </a:lnTo>
                <a:lnTo>
                  <a:pt x="304" y="82"/>
                </a:lnTo>
                <a:lnTo>
                  <a:pt x="314" y="68"/>
                </a:lnTo>
                <a:lnTo>
                  <a:pt x="326" y="54"/>
                </a:lnTo>
                <a:lnTo>
                  <a:pt x="336" y="44"/>
                </a:lnTo>
                <a:lnTo>
                  <a:pt x="344" y="34"/>
                </a:lnTo>
                <a:lnTo>
                  <a:pt x="346" y="30"/>
                </a:lnTo>
                <a:lnTo>
                  <a:pt x="344" y="26"/>
                </a:lnTo>
                <a:lnTo>
                  <a:pt x="342" y="24"/>
                </a:lnTo>
                <a:lnTo>
                  <a:pt x="338" y="20"/>
                </a:lnTo>
                <a:lnTo>
                  <a:pt x="338" y="20"/>
                </a:lnTo>
                <a:lnTo>
                  <a:pt x="314" y="14"/>
                </a:lnTo>
                <a:lnTo>
                  <a:pt x="280" y="10"/>
                </a:lnTo>
                <a:lnTo>
                  <a:pt x="244" y="8"/>
                </a:lnTo>
                <a:lnTo>
                  <a:pt x="226" y="10"/>
                </a:lnTo>
                <a:lnTo>
                  <a:pt x="210" y="12"/>
                </a:lnTo>
                <a:lnTo>
                  <a:pt x="210" y="12"/>
                </a:lnTo>
                <a:lnTo>
                  <a:pt x="208" y="42"/>
                </a:lnTo>
                <a:lnTo>
                  <a:pt x="208" y="72"/>
                </a:lnTo>
                <a:lnTo>
                  <a:pt x="204" y="100"/>
                </a:lnTo>
                <a:lnTo>
                  <a:pt x="200" y="126"/>
                </a:lnTo>
                <a:lnTo>
                  <a:pt x="194" y="148"/>
                </a:lnTo>
                <a:lnTo>
                  <a:pt x="188" y="168"/>
                </a:lnTo>
                <a:lnTo>
                  <a:pt x="180" y="182"/>
                </a:lnTo>
                <a:lnTo>
                  <a:pt x="174" y="186"/>
                </a:lnTo>
                <a:lnTo>
                  <a:pt x="170" y="190"/>
                </a:lnTo>
                <a:lnTo>
                  <a:pt x="170" y="190"/>
                </a:lnTo>
                <a:lnTo>
                  <a:pt x="162" y="194"/>
                </a:lnTo>
                <a:lnTo>
                  <a:pt x="154" y="194"/>
                </a:lnTo>
                <a:lnTo>
                  <a:pt x="146" y="194"/>
                </a:lnTo>
                <a:lnTo>
                  <a:pt x="138" y="192"/>
                </a:lnTo>
                <a:lnTo>
                  <a:pt x="104" y="180"/>
                </a:lnTo>
                <a:lnTo>
                  <a:pt x="96" y="178"/>
                </a:lnTo>
                <a:lnTo>
                  <a:pt x="86" y="178"/>
                </a:lnTo>
                <a:lnTo>
                  <a:pt x="76" y="178"/>
                </a:lnTo>
                <a:lnTo>
                  <a:pt x="66" y="180"/>
                </a:lnTo>
                <a:lnTo>
                  <a:pt x="56" y="186"/>
                </a:lnTo>
                <a:lnTo>
                  <a:pt x="44" y="194"/>
                </a:lnTo>
                <a:lnTo>
                  <a:pt x="32" y="206"/>
                </a:lnTo>
                <a:lnTo>
                  <a:pt x="18" y="222"/>
                </a:lnTo>
                <a:lnTo>
                  <a:pt x="18" y="222"/>
                </a:lnTo>
                <a:lnTo>
                  <a:pt x="6" y="238"/>
                </a:lnTo>
                <a:lnTo>
                  <a:pt x="0" y="250"/>
                </a:lnTo>
                <a:lnTo>
                  <a:pt x="0" y="260"/>
                </a:lnTo>
                <a:lnTo>
                  <a:pt x="2" y="266"/>
                </a:lnTo>
                <a:lnTo>
                  <a:pt x="8" y="272"/>
                </a:lnTo>
                <a:lnTo>
                  <a:pt x="18" y="274"/>
                </a:lnTo>
                <a:lnTo>
                  <a:pt x="30" y="276"/>
                </a:lnTo>
                <a:lnTo>
                  <a:pt x="46" y="274"/>
                </a:lnTo>
                <a:lnTo>
                  <a:pt x="116" y="270"/>
                </a:lnTo>
                <a:lnTo>
                  <a:pt x="154" y="270"/>
                </a:lnTo>
                <a:lnTo>
                  <a:pt x="170" y="270"/>
                </a:lnTo>
                <a:lnTo>
                  <a:pt x="186" y="274"/>
                </a:lnTo>
                <a:lnTo>
                  <a:pt x="186" y="274"/>
                </a:lnTo>
                <a:lnTo>
                  <a:pt x="196" y="278"/>
                </a:lnTo>
                <a:lnTo>
                  <a:pt x="204" y="282"/>
                </a:lnTo>
                <a:lnTo>
                  <a:pt x="210" y="288"/>
                </a:lnTo>
                <a:lnTo>
                  <a:pt x="214" y="294"/>
                </a:lnTo>
                <a:lnTo>
                  <a:pt x="218" y="302"/>
                </a:lnTo>
                <a:lnTo>
                  <a:pt x="220" y="310"/>
                </a:lnTo>
                <a:lnTo>
                  <a:pt x="220" y="328"/>
                </a:lnTo>
                <a:lnTo>
                  <a:pt x="216" y="348"/>
                </a:lnTo>
                <a:lnTo>
                  <a:pt x="208" y="370"/>
                </a:lnTo>
                <a:lnTo>
                  <a:pt x="188" y="416"/>
                </a:lnTo>
                <a:lnTo>
                  <a:pt x="188" y="416"/>
                </a:lnTo>
                <a:lnTo>
                  <a:pt x="234" y="440"/>
                </a:lnTo>
                <a:lnTo>
                  <a:pt x="276" y="460"/>
                </a:lnTo>
                <a:lnTo>
                  <a:pt x="296" y="468"/>
                </a:lnTo>
                <a:lnTo>
                  <a:pt x="314" y="472"/>
                </a:lnTo>
                <a:lnTo>
                  <a:pt x="328" y="472"/>
                </a:lnTo>
                <a:lnTo>
                  <a:pt x="334" y="470"/>
                </a:lnTo>
                <a:lnTo>
                  <a:pt x="338" y="468"/>
                </a:lnTo>
                <a:lnTo>
                  <a:pt x="338" y="468"/>
                </a:lnTo>
                <a:lnTo>
                  <a:pt x="350" y="458"/>
                </a:lnTo>
                <a:lnTo>
                  <a:pt x="356" y="448"/>
                </a:lnTo>
                <a:lnTo>
                  <a:pt x="356" y="440"/>
                </a:lnTo>
                <a:lnTo>
                  <a:pt x="356" y="432"/>
                </a:lnTo>
                <a:lnTo>
                  <a:pt x="344" y="412"/>
                </a:lnTo>
                <a:lnTo>
                  <a:pt x="338" y="398"/>
                </a:lnTo>
                <a:lnTo>
                  <a:pt x="330" y="380"/>
                </a:lnTo>
                <a:lnTo>
                  <a:pt x="330" y="380"/>
                </a:lnTo>
                <a:lnTo>
                  <a:pt x="328" y="370"/>
                </a:lnTo>
                <a:lnTo>
                  <a:pt x="328" y="362"/>
                </a:lnTo>
                <a:lnTo>
                  <a:pt x="330" y="354"/>
                </a:lnTo>
                <a:lnTo>
                  <a:pt x="332" y="346"/>
                </a:lnTo>
                <a:lnTo>
                  <a:pt x="338" y="338"/>
                </a:lnTo>
                <a:lnTo>
                  <a:pt x="344" y="334"/>
                </a:lnTo>
                <a:lnTo>
                  <a:pt x="352" y="328"/>
                </a:lnTo>
                <a:lnTo>
                  <a:pt x="362" y="324"/>
                </a:lnTo>
                <a:lnTo>
                  <a:pt x="372" y="322"/>
                </a:lnTo>
                <a:lnTo>
                  <a:pt x="382" y="322"/>
                </a:lnTo>
                <a:lnTo>
                  <a:pt x="394" y="322"/>
                </a:lnTo>
                <a:lnTo>
                  <a:pt x="406" y="324"/>
                </a:lnTo>
                <a:lnTo>
                  <a:pt x="418" y="328"/>
                </a:lnTo>
                <a:lnTo>
                  <a:pt x="432" y="332"/>
                </a:lnTo>
                <a:lnTo>
                  <a:pt x="444" y="340"/>
                </a:lnTo>
                <a:lnTo>
                  <a:pt x="458" y="348"/>
                </a:lnTo>
                <a:lnTo>
                  <a:pt x="458" y="348"/>
                </a:lnTo>
                <a:lnTo>
                  <a:pt x="478" y="364"/>
                </a:lnTo>
                <a:lnTo>
                  <a:pt x="484" y="372"/>
                </a:lnTo>
                <a:lnTo>
                  <a:pt x="486" y="378"/>
                </a:lnTo>
                <a:lnTo>
                  <a:pt x="488" y="382"/>
                </a:lnTo>
                <a:lnTo>
                  <a:pt x="488" y="388"/>
                </a:lnTo>
                <a:lnTo>
                  <a:pt x="482" y="396"/>
                </a:lnTo>
                <a:lnTo>
                  <a:pt x="472" y="406"/>
                </a:lnTo>
                <a:lnTo>
                  <a:pt x="462" y="418"/>
                </a:lnTo>
                <a:lnTo>
                  <a:pt x="458" y="424"/>
                </a:lnTo>
                <a:lnTo>
                  <a:pt x="454" y="432"/>
                </a:lnTo>
                <a:lnTo>
                  <a:pt x="452" y="442"/>
                </a:lnTo>
                <a:lnTo>
                  <a:pt x="450" y="452"/>
                </a:lnTo>
                <a:lnTo>
                  <a:pt x="450" y="452"/>
                </a:lnTo>
                <a:lnTo>
                  <a:pt x="450" y="462"/>
                </a:lnTo>
                <a:lnTo>
                  <a:pt x="452" y="470"/>
                </a:lnTo>
                <a:lnTo>
                  <a:pt x="456" y="478"/>
                </a:lnTo>
                <a:lnTo>
                  <a:pt x="462" y="484"/>
                </a:lnTo>
                <a:lnTo>
                  <a:pt x="470" y="488"/>
                </a:lnTo>
                <a:lnTo>
                  <a:pt x="478" y="490"/>
                </a:lnTo>
                <a:lnTo>
                  <a:pt x="498" y="494"/>
                </a:lnTo>
                <a:lnTo>
                  <a:pt x="518" y="494"/>
                </a:lnTo>
                <a:lnTo>
                  <a:pt x="540" y="490"/>
                </a:lnTo>
                <a:lnTo>
                  <a:pt x="560" y="484"/>
                </a:lnTo>
                <a:lnTo>
                  <a:pt x="576" y="476"/>
                </a:lnTo>
                <a:lnTo>
                  <a:pt x="576" y="476"/>
                </a:lnTo>
                <a:lnTo>
                  <a:pt x="570" y="454"/>
                </a:lnTo>
                <a:lnTo>
                  <a:pt x="564" y="432"/>
                </a:lnTo>
                <a:lnTo>
                  <a:pt x="564" y="432"/>
                </a:lnTo>
                <a:lnTo>
                  <a:pt x="562" y="412"/>
                </a:lnTo>
                <a:lnTo>
                  <a:pt x="564" y="392"/>
                </a:lnTo>
                <a:lnTo>
                  <a:pt x="566" y="374"/>
                </a:lnTo>
                <a:lnTo>
                  <a:pt x="572" y="356"/>
                </a:lnTo>
                <a:lnTo>
                  <a:pt x="584" y="320"/>
                </a:lnTo>
                <a:lnTo>
                  <a:pt x="596" y="288"/>
                </a:lnTo>
                <a:lnTo>
                  <a:pt x="596" y="288"/>
                </a:lnTo>
                <a:lnTo>
                  <a:pt x="600" y="292"/>
                </a:lnTo>
                <a:lnTo>
                  <a:pt x="608" y="300"/>
                </a:lnTo>
                <a:lnTo>
                  <a:pt x="624" y="324"/>
                </a:lnTo>
                <a:lnTo>
                  <a:pt x="636" y="334"/>
                </a:lnTo>
                <a:lnTo>
                  <a:pt x="648" y="342"/>
                </a:lnTo>
                <a:lnTo>
                  <a:pt x="654" y="344"/>
                </a:lnTo>
                <a:lnTo>
                  <a:pt x="660" y="346"/>
                </a:lnTo>
                <a:lnTo>
                  <a:pt x="668" y="346"/>
                </a:lnTo>
                <a:lnTo>
                  <a:pt x="676" y="344"/>
                </a:lnTo>
                <a:lnTo>
                  <a:pt x="676" y="344"/>
                </a:lnTo>
                <a:lnTo>
                  <a:pt x="688" y="338"/>
                </a:lnTo>
                <a:lnTo>
                  <a:pt x="698" y="330"/>
                </a:lnTo>
                <a:lnTo>
                  <a:pt x="706" y="322"/>
                </a:lnTo>
                <a:lnTo>
                  <a:pt x="712" y="312"/>
                </a:lnTo>
                <a:lnTo>
                  <a:pt x="718" y="300"/>
                </a:lnTo>
                <a:lnTo>
                  <a:pt x="724" y="288"/>
                </a:lnTo>
                <a:lnTo>
                  <a:pt x="726" y="274"/>
                </a:lnTo>
                <a:lnTo>
                  <a:pt x="728" y="260"/>
                </a:lnTo>
                <a:lnTo>
                  <a:pt x="730" y="234"/>
                </a:lnTo>
                <a:lnTo>
                  <a:pt x="726" y="210"/>
                </a:lnTo>
                <a:lnTo>
                  <a:pt x="722" y="200"/>
                </a:lnTo>
                <a:lnTo>
                  <a:pt x="718" y="192"/>
                </a:lnTo>
                <a:lnTo>
                  <a:pt x="712" y="184"/>
                </a:lnTo>
                <a:lnTo>
                  <a:pt x="706" y="178"/>
                </a:lnTo>
                <a:lnTo>
                  <a:pt x="706" y="178"/>
                </a:lnTo>
                <a:lnTo>
                  <a:pt x="698" y="174"/>
                </a:lnTo>
                <a:lnTo>
                  <a:pt x="688" y="174"/>
                </a:lnTo>
                <a:lnTo>
                  <a:pt x="660" y="172"/>
                </a:lnTo>
                <a:lnTo>
                  <a:pt x="632" y="176"/>
                </a:lnTo>
                <a:lnTo>
                  <a:pt x="620" y="178"/>
                </a:lnTo>
                <a:lnTo>
                  <a:pt x="610" y="182"/>
                </a:lnTo>
                <a:lnTo>
                  <a:pt x="610" y="182"/>
                </a:lnTo>
                <a:lnTo>
                  <a:pt x="614" y="156"/>
                </a:lnTo>
                <a:lnTo>
                  <a:pt x="616" y="126"/>
                </a:lnTo>
                <a:lnTo>
                  <a:pt x="616" y="12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4892675" y="1485900"/>
            <a:ext cx="936625" cy="930275"/>
          </a:xfrm>
          <a:custGeom>
            <a:avLst/>
            <a:gdLst>
              <a:gd name="T0" fmla="*/ 466 w 590"/>
              <a:gd name="T1" fmla="*/ 322 h 586"/>
              <a:gd name="T2" fmla="*/ 506 w 590"/>
              <a:gd name="T3" fmla="*/ 312 h 586"/>
              <a:gd name="T4" fmla="*/ 558 w 590"/>
              <a:gd name="T5" fmla="*/ 326 h 586"/>
              <a:gd name="T6" fmla="*/ 582 w 590"/>
              <a:gd name="T7" fmla="*/ 318 h 586"/>
              <a:gd name="T8" fmla="*/ 590 w 590"/>
              <a:gd name="T9" fmla="*/ 280 h 586"/>
              <a:gd name="T10" fmla="*/ 568 w 590"/>
              <a:gd name="T11" fmla="*/ 222 h 586"/>
              <a:gd name="T12" fmla="*/ 536 w 590"/>
              <a:gd name="T13" fmla="*/ 194 h 586"/>
              <a:gd name="T14" fmla="*/ 490 w 590"/>
              <a:gd name="T15" fmla="*/ 190 h 586"/>
              <a:gd name="T16" fmla="*/ 448 w 590"/>
              <a:gd name="T17" fmla="*/ 84 h 586"/>
              <a:gd name="T18" fmla="*/ 400 w 590"/>
              <a:gd name="T19" fmla="*/ 4 h 586"/>
              <a:gd name="T20" fmla="*/ 348 w 590"/>
              <a:gd name="T21" fmla="*/ 2 h 586"/>
              <a:gd name="T22" fmla="*/ 318 w 590"/>
              <a:gd name="T23" fmla="*/ 16 h 586"/>
              <a:gd name="T24" fmla="*/ 322 w 590"/>
              <a:gd name="T25" fmla="*/ 76 h 586"/>
              <a:gd name="T26" fmla="*/ 334 w 590"/>
              <a:gd name="T27" fmla="*/ 128 h 586"/>
              <a:gd name="T28" fmla="*/ 310 w 590"/>
              <a:gd name="T29" fmla="*/ 160 h 586"/>
              <a:gd name="T30" fmla="*/ 264 w 590"/>
              <a:gd name="T31" fmla="*/ 166 h 586"/>
              <a:gd name="T32" fmla="*/ 214 w 590"/>
              <a:gd name="T33" fmla="*/ 152 h 586"/>
              <a:gd name="T34" fmla="*/ 182 w 590"/>
              <a:gd name="T35" fmla="*/ 126 h 586"/>
              <a:gd name="T36" fmla="*/ 192 w 590"/>
              <a:gd name="T37" fmla="*/ 86 h 586"/>
              <a:gd name="T38" fmla="*/ 214 w 590"/>
              <a:gd name="T39" fmla="*/ 50 h 586"/>
              <a:gd name="T40" fmla="*/ 208 w 590"/>
              <a:gd name="T41" fmla="*/ 30 h 586"/>
              <a:gd name="T42" fmla="*/ 138 w 590"/>
              <a:gd name="T43" fmla="*/ 12 h 586"/>
              <a:gd name="T44" fmla="*/ 98 w 590"/>
              <a:gd name="T45" fmla="*/ 6 h 586"/>
              <a:gd name="T46" fmla="*/ 50 w 590"/>
              <a:gd name="T47" fmla="*/ 28 h 586"/>
              <a:gd name="T48" fmla="*/ 22 w 590"/>
              <a:gd name="T49" fmla="*/ 86 h 586"/>
              <a:gd name="T50" fmla="*/ 14 w 590"/>
              <a:gd name="T51" fmla="*/ 168 h 586"/>
              <a:gd name="T52" fmla="*/ 34 w 590"/>
              <a:gd name="T53" fmla="*/ 196 h 586"/>
              <a:gd name="T54" fmla="*/ 70 w 590"/>
              <a:gd name="T55" fmla="*/ 190 h 586"/>
              <a:gd name="T56" fmla="*/ 128 w 590"/>
              <a:gd name="T57" fmla="*/ 186 h 586"/>
              <a:gd name="T58" fmla="*/ 154 w 590"/>
              <a:gd name="T59" fmla="*/ 212 h 586"/>
              <a:gd name="T60" fmla="*/ 162 w 590"/>
              <a:gd name="T61" fmla="*/ 268 h 586"/>
              <a:gd name="T62" fmla="*/ 150 w 590"/>
              <a:gd name="T63" fmla="*/ 308 h 586"/>
              <a:gd name="T64" fmla="*/ 112 w 590"/>
              <a:gd name="T65" fmla="*/ 324 h 586"/>
              <a:gd name="T66" fmla="*/ 34 w 590"/>
              <a:gd name="T67" fmla="*/ 308 h 586"/>
              <a:gd name="T68" fmla="*/ 12 w 590"/>
              <a:gd name="T69" fmla="*/ 310 h 586"/>
              <a:gd name="T70" fmla="*/ 0 w 590"/>
              <a:gd name="T71" fmla="*/ 338 h 586"/>
              <a:gd name="T72" fmla="*/ 26 w 590"/>
              <a:gd name="T73" fmla="*/ 436 h 586"/>
              <a:gd name="T74" fmla="*/ 48 w 590"/>
              <a:gd name="T75" fmla="*/ 482 h 586"/>
              <a:gd name="T76" fmla="*/ 122 w 590"/>
              <a:gd name="T77" fmla="*/ 468 h 586"/>
              <a:gd name="T78" fmla="*/ 164 w 590"/>
              <a:gd name="T79" fmla="*/ 442 h 586"/>
              <a:gd name="T80" fmla="*/ 226 w 590"/>
              <a:gd name="T81" fmla="*/ 444 h 586"/>
              <a:gd name="T82" fmla="*/ 238 w 590"/>
              <a:gd name="T83" fmla="*/ 454 h 586"/>
              <a:gd name="T84" fmla="*/ 210 w 590"/>
              <a:gd name="T85" fmla="*/ 496 h 586"/>
              <a:gd name="T86" fmla="*/ 192 w 590"/>
              <a:gd name="T87" fmla="*/ 540 h 586"/>
              <a:gd name="T88" fmla="*/ 202 w 590"/>
              <a:gd name="T89" fmla="*/ 568 h 586"/>
              <a:gd name="T90" fmla="*/ 228 w 590"/>
              <a:gd name="T91" fmla="*/ 586 h 586"/>
              <a:gd name="T92" fmla="*/ 262 w 590"/>
              <a:gd name="T93" fmla="*/ 582 h 586"/>
              <a:gd name="T94" fmla="*/ 320 w 590"/>
              <a:gd name="T95" fmla="*/ 534 h 586"/>
              <a:gd name="T96" fmla="*/ 344 w 590"/>
              <a:gd name="T97" fmla="*/ 472 h 586"/>
              <a:gd name="T98" fmla="*/ 470 w 590"/>
              <a:gd name="T99" fmla="*/ 448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90" h="586">
                <a:moveTo>
                  <a:pt x="470" y="448"/>
                </a:moveTo>
                <a:lnTo>
                  <a:pt x="470" y="448"/>
                </a:lnTo>
                <a:lnTo>
                  <a:pt x="466" y="360"/>
                </a:lnTo>
                <a:lnTo>
                  <a:pt x="466" y="322"/>
                </a:lnTo>
                <a:lnTo>
                  <a:pt x="468" y="288"/>
                </a:lnTo>
                <a:lnTo>
                  <a:pt x="468" y="288"/>
                </a:lnTo>
                <a:lnTo>
                  <a:pt x="486" y="300"/>
                </a:lnTo>
                <a:lnTo>
                  <a:pt x="506" y="312"/>
                </a:lnTo>
                <a:lnTo>
                  <a:pt x="518" y="318"/>
                </a:lnTo>
                <a:lnTo>
                  <a:pt x="530" y="322"/>
                </a:lnTo>
                <a:lnTo>
                  <a:pt x="544" y="326"/>
                </a:lnTo>
                <a:lnTo>
                  <a:pt x="558" y="326"/>
                </a:lnTo>
                <a:lnTo>
                  <a:pt x="558" y="326"/>
                </a:lnTo>
                <a:lnTo>
                  <a:pt x="568" y="326"/>
                </a:lnTo>
                <a:lnTo>
                  <a:pt x="576" y="322"/>
                </a:lnTo>
                <a:lnTo>
                  <a:pt x="582" y="318"/>
                </a:lnTo>
                <a:lnTo>
                  <a:pt x="586" y="310"/>
                </a:lnTo>
                <a:lnTo>
                  <a:pt x="588" y="300"/>
                </a:lnTo>
                <a:lnTo>
                  <a:pt x="590" y="290"/>
                </a:lnTo>
                <a:lnTo>
                  <a:pt x="590" y="280"/>
                </a:lnTo>
                <a:lnTo>
                  <a:pt x="588" y="268"/>
                </a:lnTo>
                <a:lnTo>
                  <a:pt x="580" y="244"/>
                </a:lnTo>
                <a:lnTo>
                  <a:pt x="574" y="234"/>
                </a:lnTo>
                <a:lnTo>
                  <a:pt x="568" y="222"/>
                </a:lnTo>
                <a:lnTo>
                  <a:pt x="562" y="212"/>
                </a:lnTo>
                <a:lnTo>
                  <a:pt x="554" y="204"/>
                </a:lnTo>
                <a:lnTo>
                  <a:pt x="544" y="198"/>
                </a:lnTo>
                <a:lnTo>
                  <a:pt x="536" y="194"/>
                </a:lnTo>
                <a:lnTo>
                  <a:pt x="536" y="194"/>
                </a:lnTo>
                <a:lnTo>
                  <a:pt x="518" y="188"/>
                </a:lnTo>
                <a:lnTo>
                  <a:pt x="502" y="188"/>
                </a:lnTo>
                <a:lnTo>
                  <a:pt x="490" y="190"/>
                </a:lnTo>
                <a:lnTo>
                  <a:pt x="480" y="194"/>
                </a:lnTo>
                <a:lnTo>
                  <a:pt x="480" y="194"/>
                </a:lnTo>
                <a:lnTo>
                  <a:pt x="464" y="140"/>
                </a:lnTo>
                <a:lnTo>
                  <a:pt x="448" y="84"/>
                </a:lnTo>
                <a:lnTo>
                  <a:pt x="434" y="16"/>
                </a:lnTo>
                <a:lnTo>
                  <a:pt x="434" y="16"/>
                </a:lnTo>
                <a:lnTo>
                  <a:pt x="416" y="10"/>
                </a:lnTo>
                <a:lnTo>
                  <a:pt x="400" y="4"/>
                </a:lnTo>
                <a:lnTo>
                  <a:pt x="384" y="0"/>
                </a:lnTo>
                <a:lnTo>
                  <a:pt x="370" y="0"/>
                </a:lnTo>
                <a:lnTo>
                  <a:pt x="370" y="0"/>
                </a:lnTo>
                <a:lnTo>
                  <a:pt x="348" y="2"/>
                </a:lnTo>
                <a:lnTo>
                  <a:pt x="332" y="6"/>
                </a:lnTo>
                <a:lnTo>
                  <a:pt x="326" y="8"/>
                </a:lnTo>
                <a:lnTo>
                  <a:pt x="322" y="12"/>
                </a:lnTo>
                <a:lnTo>
                  <a:pt x="318" y="16"/>
                </a:lnTo>
                <a:lnTo>
                  <a:pt x="316" y="22"/>
                </a:lnTo>
                <a:lnTo>
                  <a:pt x="314" y="36"/>
                </a:lnTo>
                <a:lnTo>
                  <a:pt x="316" y="54"/>
                </a:lnTo>
                <a:lnTo>
                  <a:pt x="322" y="76"/>
                </a:lnTo>
                <a:lnTo>
                  <a:pt x="330" y="102"/>
                </a:lnTo>
                <a:lnTo>
                  <a:pt x="330" y="102"/>
                </a:lnTo>
                <a:lnTo>
                  <a:pt x="334" y="116"/>
                </a:lnTo>
                <a:lnTo>
                  <a:pt x="334" y="128"/>
                </a:lnTo>
                <a:lnTo>
                  <a:pt x="332" y="138"/>
                </a:lnTo>
                <a:lnTo>
                  <a:pt x="326" y="148"/>
                </a:lnTo>
                <a:lnTo>
                  <a:pt x="320" y="154"/>
                </a:lnTo>
                <a:lnTo>
                  <a:pt x="310" y="160"/>
                </a:lnTo>
                <a:lnTo>
                  <a:pt x="300" y="164"/>
                </a:lnTo>
                <a:lnTo>
                  <a:pt x="288" y="166"/>
                </a:lnTo>
                <a:lnTo>
                  <a:pt x="276" y="166"/>
                </a:lnTo>
                <a:lnTo>
                  <a:pt x="264" y="166"/>
                </a:lnTo>
                <a:lnTo>
                  <a:pt x="250" y="164"/>
                </a:lnTo>
                <a:lnTo>
                  <a:pt x="238" y="162"/>
                </a:lnTo>
                <a:lnTo>
                  <a:pt x="226" y="158"/>
                </a:lnTo>
                <a:lnTo>
                  <a:pt x="214" y="152"/>
                </a:lnTo>
                <a:lnTo>
                  <a:pt x="204" y="146"/>
                </a:lnTo>
                <a:lnTo>
                  <a:pt x="194" y="140"/>
                </a:lnTo>
                <a:lnTo>
                  <a:pt x="194" y="140"/>
                </a:lnTo>
                <a:lnTo>
                  <a:pt x="182" y="126"/>
                </a:lnTo>
                <a:lnTo>
                  <a:pt x="174" y="116"/>
                </a:lnTo>
                <a:lnTo>
                  <a:pt x="174" y="108"/>
                </a:lnTo>
                <a:lnTo>
                  <a:pt x="176" y="102"/>
                </a:lnTo>
                <a:lnTo>
                  <a:pt x="192" y="86"/>
                </a:lnTo>
                <a:lnTo>
                  <a:pt x="200" y="74"/>
                </a:lnTo>
                <a:lnTo>
                  <a:pt x="210" y="58"/>
                </a:lnTo>
                <a:lnTo>
                  <a:pt x="210" y="58"/>
                </a:lnTo>
                <a:lnTo>
                  <a:pt x="214" y="50"/>
                </a:lnTo>
                <a:lnTo>
                  <a:pt x="214" y="44"/>
                </a:lnTo>
                <a:lnTo>
                  <a:pt x="214" y="38"/>
                </a:lnTo>
                <a:lnTo>
                  <a:pt x="212" y="34"/>
                </a:lnTo>
                <a:lnTo>
                  <a:pt x="208" y="30"/>
                </a:lnTo>
                <a:lnTo>
                  <a:pt x="202" y="26"/>
                </a:lnTo>
                <a:lnTo>
                  <a:pt x="190" y="20"/>
                </a:lnTo>
                <a:lnTo>
                  <a:pt x="154" y="14"/>
                </a:lnTo>
                <a:lnTo>
                  <a:pt x="138" y="12"/>
                </a:lnTo>
                <a:lnTo>
                  <a:pt x="122" y="8"/>
                </a:lnTo>
                <a:lnTo>
                  <a:pt x="122" y="8"/>
                </a:lnTo>
                <a:lnTo>
                  <a:pt x="112" y="6"/>
                </a:lnTo>
                <a:lnTo>
                  <a:pt x="98" y="6"/>
                </a:lnTo>
                <a:lnTo>
                  <a:pt x="78" y="10"/>
                </a:lnTo>
                <a:lnTo>
                  <a:pt x="58" y="16"/>
                </a:lnTo>
                <a:lnTo>
                  <a:pt x="58" y="16"/>
                </a:lnTo>
                <a:lnTo>
                  <a:pt x="50" y="28"/>
                </a:lnTo>
                <a:lnTo>
                  <a:pt x="50" y="28"/>
                </a:lnTo>
                <a:lnTo>
                  <a:pt x="42" y="42"/>
                </a:lnTo>
                <a:lnTo>
                  <a:pt x="34" y="56"/>
                </a:lnTo>
                <a:lnTo>
                  <a:pt x="22" y="86"/>
                </a:lnTo>
                <a:lnTo>
                  <a:pt x="16" y="116"/>
                </a:lnTo>
                <a:lnTo>
                  <a:pt x="12" y="144"/>
                </a:lnTo>
                <a:lnTo>
                  <a:pt x="12" y="158"/>
                </a:lnTo>
                <a:lnTo>
                  <a:pt x="14" y="168"/>
                </a:lnTo>
                <a:lnTo>
                  <a:pt x="18" y="178"/>
                </a:lnTo>
                <a:lnTo>
                  <a:pt x="22" y="186"/>
                </a:lnTo>
                <a:lnTo>
                  <a:pt x="26" y="194"/>
                </a:lnTo>
                <a:lnTo>
                  <a:pt x="34" y="196"/>
                </a:lnTo>
                <a:lnTo>
                  <a:pt x="40" y="198"/>
                </a:lnTo>
                <a:lnTo>
                  <a:pt x="50" y="196"/>
                </a:lnTo>
                <a:lnTo>
                  <a:pt x="50" y="196"/>
                </a:lnTo>
                <a:lnTo>
                  <a:pt x="70" y="190"/>
                </a:lnTo>
                <a:lnTo>
                  <a:pt x="90" y="186"/>
                </a:lnTo>
                <a:lnTo>
                  <a:pt x="110" y="184"/>
                </a:lnTo>
                <a:lnTo>
                  <a:pt x="118" y="184"/>
                </a:lnTo>
                <a:lnTo>
                  <a:pt x="128" y="186"/>
                </a:lnTo>
                <a:lnTo>
                  <a:pt x="134" y="190"/>
                </a:lnTo>
                <a:lnTo>
                  <a:pt x="142" y="196"/>
                </a:lnTo>
                <a:lnTo>
                  <a:pt x="148" y="202"/>
                </a:lnTo>
                <a:lnTo>
                  <a:pt x="154" y="212"/>
                </a:lnTo>
                <a:lnTo>
                  <a:pt x="158" y="222"/>
                </a:lnTo>
                <a:lnTo>
                  <a:pt x="160" y="234"/>
                </a:lnTo>
                <a:lnTo>
                  <a:pt x="162" y="250"/>
                </a:lnTo>
                <a:lnTo>
                  <a:pt x="162" y="268"/>
                </a:lnTo>
                <a:lnTo>
                  <a:pt x="162" y="268"/>
                </a:lnTo>
                <a:lnTo>
                  <a:pt x="160" y="286"/>
                </a:lnTo>
                <a:lnTo>
                  <a:pt x="156" y="298"/>
                </a:lnTo>
                <a:lnTo>
                  <a:pt x="150" y="308"/>
                </a:lnTo>
                <a:lnTo>
                  <a:pt x="142" y="316"/>
                </a:lnTo>
                <a:lnTo>
                  <a:pt x="134" y="320"/>
                </a:lnTo>
                <a:lnTo>
                  <a:pt x="124" y="322"/>
                </a:lnTo>
                <a:lnTo>
                  <a:pt x="112" y="324"/>
                </a:lnTo>
                <a:lnTo>
                  <a:pt x="100" y="322"/>
                </a:lnTo>
                <a:lnTo>
                  <a:pt x="76" y="318"/>
                </a:lnTo>
                <a:lnTo>
                  <a:pt x="54" y="312"/>
                </a:lnTo>
                <a:lnTo>
                  <a:pt x="34" y="308"/>
                </a:lnTo>
                <a:lnTo>
                  <a:pt x="24" y="308"/>
                </a:lnTo>
                <a:lnTo>
                  <a:pt x="18" y="308"/>
                </a:lnTo>
                <a:lnTo>
                  <a:pt x="18" y="308"/>
                </a:lnTo>
                <a:lnTo>
                  <a:pt x="12" y="310"/>
                </a:lnTo>
                <a:lnTo>
                  <a:pt x="8" y="314"/>
                </a:lnTo>
                <a:lnTo>
                  <a:pt x="4" y="318"/>
                </a:lnTo>
                <a:lnTo>
                  <a:pt x="2" y="324"/>
                </a:lnTo>
                <a:lnTo>
                  <a:pt x="0" y="338"/>
                </a:lnTo>
                <a:lnTo>
                  <a:pt x="0" y="358"/>
                </a:lnTo>
                <a:lnTo>
                  <a:pt x="6" y="380"/>
                </a:lnTo>
                <a:lnTo>
                  <a:pt x="14" y="406"/>
                </a:lnTo>
                <a:lnTo>
                  <a:pt x="26" y="436"/>
                </a:lnTo>
                <a:lnTo>
                  <a:pt x="42" y="468"/>
                </a:lnTo>
                <a:lnTo>
                  <a:pt x="42" y="468"/>
                </a:lnTo>
                <a:lnTo>
                  <a:pt x="48" y="482"/>
                </a:lnTo>
                <a:lnTo>
                  <a:pt x="48" y="482"/>
                </a:lnTo>
                <a:lnTo>
                  <a:pt x="76" y="478"/>
                </a:lnTo>
                <a:lnTo>
                  <a:pt x="100" y="474"/>
                </a:lnTo>
                <a:lnTo>
                  <a:pt x="122" y="468"/>
                </a:lnTo>
                <a:lnTo>
                  <a:pt x="122" y="468"/>
                </a:lnTo>
                <a:lnTo>
                  <a:pt x="130" y="460"/>
                </a:lnTo>
                <a:lnTo>
                  <a:pt x="138" y="454"/>
                </a:lnTo>
                <a:lnTo>
                  <a:pt x="150" y="448"/>
                </a:lnTo>
                <a:lnTo>
                  <a:pt x="164" y="442"/>
                </a:lnTo>
                <a:lnTo>
                  <a:pt x="182" y="438"/>
                </a:lnTo>
                <a:lnTo>
                  <a:pt x="202" y="438"/>
                </a:lnTo>
                <a:lnTo>
                  <a:pt x="214" y="440"/>
                </a:lnTo>
                <a:lnTo>
                  <a:pt x="226" y="444"/>
                </a:lnTo>
                <a:lnTo>
                  <a:pt x="226" y="444"/>
                </a:lnTo>
                <a:lnTo>
                  <a:pt x="232" y="448"/>
                </a:lnTo>
                <a:lnTo>
                  <a:pt x="236" y="450"/>
                </a:lnTo>
                <a:lnTo>
                  <a:pt x="238" y="454"/>
                </a:lnTo>
                <a:lnTo>
                  <a:pt x="236" y="460"/>
                </a:lnTo>
                <a:lnTo>
                  <a:pt x="230" y="470"/>
                </a:lnTo>
                <a:lnTo>
                  <a:pt x="220" y="482"/>
                </a:lnTo>
                <a:lnTo>
                  <a:pt x="210" y="496"/>
                </a:lnTo>
                <a:lnTo>
                  <a:pt x="200" y="514"/>
                </a:lnTo>
                <a:lnTo>
                  <a:pt x="196" y="522"/>
                </a:lnTo>
                <a:lnTo>
                  <a:pt x="194" y="530"/>
                </a:lnTo>
                <a:lnTo>
                  <a:pt x="192" y="540"/>
                </a:lnTo>
                <a:lnTo>
                  <a:pt x="194" y="550"/>
                </a:lnTo>
                <a:lnTo>
                  <a:pt x="194" y="550"/>
                </a:lnTo>
                <a:lnTo>
                  <a:pt x="198" y="560"/>
                </a:lnTo>
                <a:lnTo>
                  <a:pt x="202" y="568"/>
                </a:lnTo>
                <a:lnTo>
                  <a:pt x="206" y="574"/>
                </a:lnTo>
                <a:lnTo>
                  <a:pt x="212" y="578"/>
                </a:lnTo>
                <a:lnTo>
                  <a:pt x="220" y="582"/>
                </a:lnTo>
                <a:lnTo>
                  <a:pt x="228" y="586"/>
                </a:lnTo>
                <a:lnTo>
                  <a:pt x="236" y="586"/>
                </a:lnTo>
                <a:lnTo>
                  <a:pt x="244" y="586"/>
                </a:lnTo>
                <a:lnTo>
                  <a:pt x="254" y="584"/>
                </a:lnTo>
                <a:lnTo>
                  <a:pt x="262" y="582"/>
                </a:lnTo>
                <a:lnTo>
                  <a:pt x="282" y="570"/>
                </a:lnTo>
                <a:lnTo>
                  <a:pt x="302" y="556"/>
                </a:lnTo>
                <a:lnTo>
                  <a:pt x="320" y="534"/>
                </a:lnTo>
                <a:lnTo>
                  <a:pt x="320" y="534"/>
                </a:lnTo>
                <a:lnTo>
                  <a:pt x="334" y="512"/>
                </a:lnTo>
                <a:lnTo>
                  <a:pt x="342" y="496"/>
                </a:lnTo>
                <a:lnTo>
                  <a:pt x="344" y="482"/>
                </a:lnTo>
                <a:lnTo>
                  <a:pt x="344" y="472"/>
                </a:lnTo>
                <a:lnTo>
                  <a:pt x="340" y="466"/>
                </a:lnTo>
                <a:lnTo>
                  <a:pt x="336" y="462"/>
                </a:lnTo>
                <a:lnTo>
                  <a:pt x="330" y="460"/>
                </a:lnTo>
                <a:lnTo>
                  <a:pt x="470" y="44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3514725" y="5692775"/>
            <a:ext cx="831850" cy="708025"/>
          </a:xfrm>
          <a:custGeom>
            <a:avLst/>
            <a:gdLst>
              <a:gd name="T0" fmla="*/ 464 w 524"/>
              <a:gd name="T1" fmla="*/ 446 h 446"/>
              <a:gd name="T2" fmla="*/ 476 w 524"/>
              <a:gd name="T3" fmla="*/ 318 h 446"/>
              <a:gd name="T4" fmla="*/ 486 w 524"/>
              <a:gd name="T5" fmla="*/ 290 h 446"/>
              <a:gd name="T6" fmla="*/ 492 w 524"/>
              <a:gd name="T7" fmla="*/ 272 h 446"/>
              <a:gd name="T8" fmla="*/ 456 w 524"/>
              <a:gd name="T9" fmla="*/ 288 h 446"/>
              <a:gd name="T10" fmla="*/ 408 w 524"/>
              <a:gd name="T11" fmla="*/ 320 h 446"/>
              <a:gd name="T12" fmla="*/ 380 w 524"/>
              <a:gd name="T13" fmla="*/ 324 h 446"/>
              <a:gd name="T14" fmla="*/ 360 w 524"/>
              <a:gd name="T15" fmla="*/ 310 h 446"/>
              <a:gd name="T16" fmla="*/ 348 w 524"/>
              <a:gd name="T17" fmla="*/ 284 h 446"/>
              <a:gd name="T18" fmla="*/ 346 w 524"/>
              <a:gd name="T19" fmla="*/ 246 h 446"/>
              <a:gd name="T20" fmla="*/ 354 w 524"/>
              <a:gd name="T21" fmla="*/ 202 h 446"/>
              <a:gd name="T22" fmla="*/ 376 w 524"/>
              <a:gd name="T23" fmla="*/ 154 h 446"/>
              <a:gd name="T24" fmla="*/ 396 w 524"/>
              <a:gd name="T25" fmla="*/ 134 h 446"/>
              <a:gd name="T26" fmla="*/ 420 w 524"/>
              <a:gd name="T27" fmla="*/ 126 h 446"/>
              <a:gd name="T28" fmla="*/ 460 w 524"/>
              <a:gd name="T29" fmla="*/ 138 h 446"/>
              <a:gd name="T30" fmla="*/ 498 w 524"/>
              <a:gd name="T31" fmla="*/ 162 h 446"/>
              <a:gd name="T32" fmla="*/ 520 w 524"/>
              <a:gd name="T33" fmla="*/ 162 h 446"/>
              <a:gd name="T34" fmla="*/ 522 w 524"/>
              <a:gd name="T35" fmla="*/ 136 h 446"/>
              <a:gd name="T36" fmla="*/ 502 w 524"/>
              <a:gd name="T37" fmla="*/ 72 h 446"/>
              <a:gd name="T38" fmla="*/ 478 w 524"/>
              <a:gd name="T39" fmla="*/ 26 h 446"/>
              <a:gd name="T40" fmla="*/ 432 w 524"/>
              <a:gd name="T41" fmla="*/ 8 h 446"/>
              <a:gd name="T42" fmla="*/ 346 w 524"/>
              <a:gd name="T43" fmla="*/ 18 h 446"/>
              <a:gd name="T44" fmla="*/ 326 w 524"/>
              <a:gd name="T45" fmla="*/ 26 h 446"/>
              <a:gd name="T46" fmla="*/ 306 w 524"/>
              <a:gd name="T47" fmla="*/ 98 h 446"/>
              <a:gd name="T48" fmla="*/ 298 w 524"/>
              <a:gd name="T49" fmla="*/ 134 h 446"/>
              <a:gd name="T50" fmla="*/ 280 w 524"/>
              <a:gd name="T51" fmla="*/ 150 h 446"/>
              <a:gd name="T52" fmla="*/ 252 w 524"/>
              <a:gd name="T53" fmla="*/ 152 h 446"/>
              <a:gd name="T54" fmla="*/ 202 w 524"/>
              <a:gd name="T55" fmla="*/ 128 h 446"/>
              <a:gd name="T56" fmla="*/ 176 w 524"/>
              <a:gd name="T57" fmla="*/ 100 h 446"/>
              <a:gd name="T58" fmla="*/ 174 w 524"/>
              <a:gd name="T59" fmla="*/ 88 h 446"/>
              <a:gd name="T60" fmla="*/ 186 w 524"/>
              <a:gd name="T61" fmla="*/ 58 h 446"/>
              <a:gd name="T62" fmla="*/ 222 w 524"/>
              <a:gd name="T63" fmla="*/ 18 h 446"/>
              <a:gd name="T64" fmla="*/ 218 w 524"/>
              <a:gd name="T65" fmla="*/ 0 h 446"/>
              <a:gd name="T66" fmla="*/ 136 w 524"/>
              <a:gd name="T67" fmla="*/ 8 h 446"/>
              <a:gd name="T68" fmla="*/ 6 w 524"/>
              <a:gd name="T69" fmla="*/ 54 h 446"/>
              <a:gd name="T70" fmla="*/ 2 w 524"/>
              <a:gd name="T71" fmla="*/ 122 h 446"/>
              <a:gd name="T72" fmla="*/ 14 w 524"/>
              <a:gd name="T73" fmla="*/ 172 h 446"/>
              <a:gd name="T74" fmla="*/ 22 w 524"/>
              <a:gd name="T75" fmla="*/ 178 h 446"/>
              <a:gd name="T76" fmla="*/ 60 w 524"/>
              <a:gd name="T77" fmla="*/ 176 h 446"/>
              <a:gd name="T78" fmla="*/ 104 w 524"/>
              <a:gd name="T79" fmla="*/ 164 h 446"/>
              <a:gd name="T80" fmla="*/ 134 w 524"/>
              <a:gd name="T81" fmla="*/ 166 h 446"/>
              <a:gd name="T82" fmla="*/ 178 w 524"/>
              <a:gd name="T83" fmla="*/ 198 h 446"/>
              <a:gd name="T84" fmla="*/ 190 w 524"/>
              <a:gd name="T85" fmla="*/ 230 h 446"/>
              <a:gd name="T86" fmla="*/ 184 w 524"/>
              <a:gd name="T87" fmla="*/ 258 h 446"/>
              <a:gd name="T88" fmla="*/ 158 w 524"/>
              <a:gd name="T89" fmla="*/ 282 h 446"/>
              <a:gd name="T90" fmla="*/ 134 w 524"/>
              <a:gd name="T91" fmla="*/ 292 h 446"/>
              <a:gd name="T92" fmla="*/ 106 w 524"/>
              <a:gd name="T93" fmla="*/ 296 h 446"/>
              <a:gd name="T94" fmla="*/ 64 w 524"/>
              <a:gd name="T95" fmla="*/ 278 h 446"/>
              <a:gd name="T96" fmla="*/ 46 w 524"/>
              <a:gd name="T97" fmla="*/ 274 h 446"/>
              <a:gd name="T98" fmla="*/ 28 w 524"/>
              <a:gd name="T99" fmla="*/ 286 h 446"/>
              <a:gd name="T100" fmla="*/ 12 w 524"/>
              <a:gd name="T101" fmla="*/ 328 h 446"/>
              <a:gd name="T102" fmla="*/ 22 w 524"/>
              <a:gd name="T103" fmla="*/ 386 h 446"/>
              <a:gd name="T104" fmla="*/ 50 w 524"/>
              <a:gd name="T105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4" h="446">
                <a:moveTo>
                  <a:pt x="50" y="446"/>
                </a:moveTo>
                <a:lnTo>
                  <a:pt x="464" y="446"/>
                </a:lnTo>
                <a:lnTo>
                  <a:pt x="464" y="446"/>
                </a:lnTo>
                <a:lnTo>
                  <a:pt x="466" y="404"/>
                </a:lnTo>
                <a:lnTo>
                  <a:pt x="470" y="360"/>
                </a:lnTo>
                <a:lnTo>
                  <a:pt x="476" y="318"/>
                </a:lnTo>
                <a:lnTo>
                  <a:pt x="480" y="302"/>
                </a:lnTo>
                <a:lnTo>
                  <a:pt x="486" y="290"/>
                </a:lnTo>
                <a:lnTo>
                  <a:pt x="486" y="290"/>
                </a:lnTo>
                <a:lnTo>
                  <a:pt x="492" y="280"/>
                </a:lnTo>
                <a:lnTo>
                  <a:pt x="492" y="272"/>
                </a:lnTo>
                <a:lnTo>
                  <a:pt x="492" y="272"/>
                </a:lnTo>
                <a:lnTo>
                  <a:pt x="488" y="272"/>
                </a:lnTo>
                <a:lnTo>
                  <a:pt x="482" y="274"/>
                </a:lnTo>
                <a:lnTo>
                  <a:pt x="456" y="288"/>
                </a:lnTo>
                <a:lnTo>
                  <a:pt x="418" y="314"/>
                </a:lnTo>
                <a:lnTo>
                  <a:pt x="418" y="314"/>
                </a:lnTo>
                <a:lnTo>
                  <a:pt x="408" y="320"/>
                </a:lnTo>
                <a:lnTo>
                  <a:pt x="398" y="324"/>
                </a:lnTo>
                <a:lnTo>
                  <a:pt x="390" y="326"/>
                </a:lnTo>
                <a:lnTo>
                  <a:pt x="380" y="324"/>
                </a:lnTo>
                <a:lnTo>
                  <a:pt x="374" y="322"/>
                </a:lnTo>
                <a:lnTo>
                  <a:pt x="366" y="318"/>
                </a:lnTo>
                <a:lnTo>
                  <a:pt x="360" y="310"/>
                </a:lnTo>
                <a:lnTo>
                  <a:pt x="356" y="302"/>
                </a:lnTo>
                <a:lnTo>
                  <a:pt x="352" y="294"/>
                </a:lnTo>
                <a:lnTo>
                  <a:pt x="348" y="284"/>
                </a:lnTo>
                <a:lnTo>
                  <a:pt x="346" y="272"/>
                </a:lnTo>
                <a:lnTo>
                  <a:pt x="346" y="258"/>
                </a:lnTo>
                <a:lnTo>
                  <a:pt x="346" y="246"/>
                </a:lnTo>
                <a:lnTo>
                  <a:pt x="346" y="232"/>
                </a:lnTo>
                <a:lnTo>
                  <a:pt x="350" y="216"/>
                </a:lnTo>
                <a:lnTo>
                  <a:pt x="354" y="202"/>
                </a:lnTo>
                <a:lnTo>
                  <a:pt x="354" y="202"/>
                </a:lnTo>
                <a:lnTo>
                  <a:pt x="364" y="174"/>
                </a:lnTo>
                <a:lnTo>
                  <a:pt x="376" y="154"/>
                </a:lnTo>
                <a:lnTo>
                  <a:pt x="382" y="146"/>
                </a:lnTo>
                <a:lnTo>
                  <a:pt x="388" y="138"/>
                </a:lnTo>
                <a:lnTo>
                  <a:pt x="396" y="134"/>
                </a:lnTo>
                <a:lnTo>
                  <a:pt x="402" y="130"/>
                </a:lnTo>
                <a:lnTo>
                  <a:pt x="410" y="126"/>
                </a:lnTo>
                <a:lnTo>
                  <a:pt x="420" y="126"/>
                </a:lnTo>
                <a:lnTo>
                  <a:pt x="428" y="126"/>
                </a:lnTo>
                <a:lnTo>
                  <a:pt x="438" y="130"/>
                </a:lnTo>
                <a:lnTo>
                  <a:pt x="460" y="138"/>
                </a:lnTo>
                <a:lnTo>
                  <a:pt x="486" y="154"/>
                </a:lnTo>
                <a:lnTo>
                  <a:pt x="486" y="154"/>
                </a:lnTo>
                <a:lnTo>
                  <a:pt x="498" y="162"/>
                </a:lnTo>
                <a:lnTo>
                  <a:pt x="508" y="164"/>
                </a:lnTo>
                <a:lnTo>
                  <a:pt x="514" y="164"/>
                </a:lnTo>
                <a:lnTo>
                  <a:pt x="520" y="162"/>
                </a:lnTo>
                <a:lnTo>
                  <a:pt x="522" y="156"/>
                </a:lnTo>
                <a:lnTo>
                  <a:pt x="524" y="148"/>
                </a:lnTo>
                <a:lnTo>
                  <a:pt x="522" y="136"/>
                </a:lnTo>
                <a:lnTo>
                  <a:pt x="520" y="126"/>
                </a:lnTo>
                <a:lnTo>
                  <a:pt x="512" y="100"/>
                </a:lnTo>
                <a:lnTo>
                  <a:pt x="502" y="72"/>
                </a:lnTo>
                <a:lnTo>
                  <a:pt x="490" y="46"/>
                </a:lnTo>
                <a:lnTo>
                  <a:pt x="478" y="26"/>
                </a:lnTo>
                <a:lnTo>
                  <a:pt x="478" y="26"/>
                </a:lnTo>
                <a:lnTo>
                  <a:pt x="464" y="0"/>
                </a:lnTo>
                <a:lnTo>
                  <a:pt x="464" y="0"/>
                </a:lnTo>
                <a:lnTo>
                  <a:pt x="432" y="8"/>
                </a:lnTo>
                <a:lnTo>
                  <a:pt x="400" y="14"/>
                </a:lnTo>
                <a:lnTo>
                  <a:pt x="366" y="18"/>
                </a:lnTo>
                <a:lnTo>
                  <a:pt x="346" y="18"/>
                </a:lnTo>
                <a:lnTo>
                  <a:pt x="326" y="16"/>
                </a:lnTo>
                <a:lnTo>
                  <a:pt x="326" y="16"/>
                </a:lnTo>
                <a:lnTo>
                  <a:pt x="326" y="26"/>
                </a:lnTo>
                <a:lnTo>
                  <a:pt x="324" y="40"/>
                </a:lnTo>
                <a:lnTo>
                  <a:pt x="316" y="68"/>
                </a:lnTo>
                <a:lnTo>
                  <a:pt x="306" y="98"/>
                </a:lnTo>
                <a:lnTo>
                  <a:pt x="300" y="124"/>
                </a:lnTo>
                <a:lnTo>
                  <a:pt x="300" y="124"/>
                </a:lnTo>
                <a:lnTo>
                  <a:pt x="298" y="134"/>
                </a:lnTo>
                <a:lnTo>
                  <a:pt x="292" y="142"/>
                </a:lnTo>
                <a:lnTo>
                  <a:pt x="286" y="146"/>
                </a:lnTo>
                <a:lnTo>
                  <a:pt x="280" y="150"/>
                </a:lnTo>
                <a:lnTo>
                  <a:pt x="270" y="152"/>
                </a:lnTo>
                <a:lnTo>
                  <a:pt x="262" y="152"/>
                </a:lnTo>
                <a:lnTo>
                  <a:pt x="252" y="152"/>
                </a:lnTo>
                <a:lnTo>
                  <a:pt x="242" y="148"/>
                </a:lnTo>
                <a:lnTo>
                  <a:pt x="222" y="140"/>
                </a:lnTo>
                <a:lnTo>
                  <a:pt x="202" y="128"/>
                </a:lnTo>
                <a:lnTo>
                  <a:pt x="188" y="114"/>
                </a:lnTo>
                <a:lnTo>
                  <a:pt x="180" y="108"/>
                </a:lnTo>
                <a:lnTo>
                  <a:pt x="176" y="100"/>
                </a:lnTo>
                <a:lnTo>
                  <a:pt x="176" y="100"/>
                </a:lnTo>
                <a:lnTo>
                  <a:pt x="174" y="94"/>
                </a:lnTo>
                <a:lnTo>
                  <a:pt x="174" y="88"/>
                </a:lnTo>
                <a:lnTo>
                  <a:pt x="174" y="80"/>
                </a:lnTo>
                <a:lnTo>
                  <a:pt x="178" y="74"/>
                </a:lnTo>
                <a:lnTo>
                  <a:pt x="186" y="58"/>
                </a:lnTo>
                <a:lnTo>
                  <a:pt x="196" y="44"/>
                </a:lnTo>
                <a:lnTo>
                  <a:pt x="210" y="30"/>
                </a:lnTo>
                <a:lnTo>
                  <a:pt x="222" y="18"/>
                </a:lnTo>
                <a:lnTo>
                  <a:pt x="240" y="2"/>
                </a:lnTo>
                <a:lnTo>
                  <a:pt x="240" y="2"/>
                </a:lnTo>
                <a:lnTo>
                  <a:pt x="218" y="0"/>
                </a:lnTo>
                <a:lnTo>
                  <a:pt x="194" y="2"/>
                </a:lnTo>
                <a:lnTo>
                  <a:pt x="166" y="4"/>
                </a:lnTo>
                <a:lnTo>
                  <a:pt x="136" y="8"/>
                </a:lnTo>
                <a:lnTo>
                  <a:pt x="10" y="32"/>
                </a:lnTo>
                <a:lnTo>
                  <a:pt x="10" y="32"/>
                </a:lnTo>
                <a:lnTo>
                  <a:pt x="6" y="54"/>
                </a:lnTo>
                <a:lnTo>
                  <a:pt x="2" y="76"/>
                </a:lnTo>
                <a:lnTo>
                  <a:pt x="0" y="100"/>
                </a:lnTo>
                <a:lnTo>
                  <a:pt x="2" y="122"/>
                </a:lnTo>
                <a:lnTo>
                  <a:pt x="4" y="142"/>
                </a:lnTo>
                <a:lnTo>
                  <a:pt x="8" y="158"/>
                </a:lnTo>
                <a:lnTo>
                  <a:pt x="14" y="172"/>
                </a:lnTo>
                <a:lnTo>
                  <a:pt x="18" y="176"/>
                </a:lnTo>
                <a:lnTo>
                  <a:pt x="22" y="178"/>
                </a:lnTo>
                <a:lnTo>
                  <a:pt x="22" y="178"/>
                </a:lnTo>
                <a:lnTo>
                  <a:pt x="34" y="180"/>
                </a:lnTo>
                <a:lnTo>
                  <a:pt x="46" y="180"/>
                </a:lnTo>
                <a:lnTo>
                  <a:pt x="60" y="176"/>
                </a:lnTo>
                <a:lnTo>
                  <a:pt x="74" y="172"/>
                </a:lnTo>
                <a:lnTo>
                  <a:pt x="88" y="168"/>
                </a:lnTo>
                <a:lnTo>
                  <a:pt x="104" y="164"/>
                </a:lnTo>
                <a:lnTo>
                  <a:pt x="118" y="164"/>
                </a:lnTo>
                <a:lnTo>
                  <a:pt x="134" y="166"/>
                </a:lnTo>
                <a:lnTo>
                  <a:pt x="134" y="166"/>
                </a:lnTo>
                <a:lnTo>
                  <a:pt x="150" y="172"/>
                </a:lnTo>
                <a:lnTo>
                  <a:pt x="164" y="184"/>
                </a:lnTo>
                <a:lnTo>
                  <a:pt x="178" y="198"/>
                </a:lnTo>
                <a:lnTo>
                  <a:pt x="186" y="214"/>
                </a:lnTo>
                <a:lnTo>
                  <a:pt x="190" y="222"/>
                </a:lnTo>
                <a:lnTo>
                  <a:pt x="190" y="230"/>
                </a:lnTo>
                <a:lnTo>
                  <a:pt x="190" y="240"/>
                </a:lnTo>
                <a:lnTo>
                  <a:pt x="188" y="248"/>
                </a:lnTo>
                <a:lnTo>
                  <a:pt x="184" y="258"/>
                </a:lnTo>
                <a:lnTo>
                  <a:pt x="178" y="266"/>
                </a:lnTo>
                <a:lnTo>
                  <a:pt x="170" y="274"/>
                </a:lnTo>
                <a:lnTo>
                  <a:pt x="158" y="282"/>
                </a:lnTo>
                <a:lnTo>
                  <a:pt x="158" y="282"/>
                </a:lnTo>
                <a:lnTo>
                  <a:pt x="146" y="288"/>
                </a:lnTo>
                <a:lnTo>
                  <a:pt x="134" y="292"/>
                </a:lnTo>
                <a:lnTo>
                  <a:pt x="124" y="296"/>
                </a:lnTo>
                <a:lnTo>
                  <a:pt x="116" y="296"/>
                </a:lnTo>
                <a:lnTo>
                  <a:pt x="106" y="296"/>
                </a:lnTo>
                <a:lnTo>
                  <a:pt x="100" y="294"/>
                </a:lnTo>
                <a:lnTo>
                  <a:pt x="86" y="290"/>
                </a:lnTo>
                <a:lnTo>
                  <a:pt x="64" y="278"/>
                </a:lnTo>
                <a:lnTo>
                  <a:pt x="54" y="274"/>
                </a:lnTo>
                <a:lnTo>
                  <a:pt x="50" y="274"/>
                </a:lnTo>
                <a:lnTo>
                  <a:pt x="46" y="274"/>
                </a:lnTo>
                <a:lnTo>
                  <a:pt x="46" y="274"/>
                </a:lnTo>
                <a:lnTo>
                  <a:pt x="38" y="278"/>
                </a:lnTo>
                <a:lnTo>
                  <a:pt x="28" y="286"/>
                </a:lnTo>
                <a:lnTo>
                  <a:pt x="22" y="298"/>
                </a:lnTo>
                <a:lnTo>
                  <a:pt x="16" y="312"/>
                </a:lnTo>
                <a:lnTo>
                  <a:pt x="12" y="328"/>
                </a:lnTo>
                <a:lnTo>
                  <a:pt x="12" y="346"/>
                </a:lnTo>
                <a:lnTo>
                  <a:pt x="16" y="366"/>
                </a:lnTo>
                <a:lnTo>
                  <a:pt x="22" y="386"/>
                </a:lnTo>
                <a:lnTo>
                  <a:pt x="22" y="386"/>
                </a:lnTo>
                <a:lnTo>
                  <a:pt x="36" y="418"/>
                </a:lnTo>
                <a:lnTo>
                  <a:pt x="50" y="446"/>
                </a:lnTo>
                <a:lnTo>
                  <a:pt x="50" y="44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3486150" y="4092575"/>
            <a:ext cx="838200" cy="1089025"/>
          </a:xfrm>
          <a:custGeom>
            <a:avLst/>
            <a:gdLst>
              <a:gd name="T0" fmla="*/ 498 w 528"/>
              <a:gd name="T1" fmla="*/ 474 h 686"/>
              <a:gd name="T2" fmla="*/ 500 w 528"/>
              <a:gd name="T3" fmla="*/ 414 h 686"/>
              <a:gd name="T4" fmla="*/ 480 w 528"/>
              <a:gd name="T5" fmla="*/ 400 h 686"/>
              <a:gd name="T6" fmla="*/ 460 w 528"/>
              <a:gd name="T7" fmla="*/ 410 h 686"/>
              <a:gd name="T8" fmla="*/ 418 w 528"/>
              <a:gd name="T9" fmla="*/ 440 h 686"/>
              <a:gd name="T10" fmla="*/ 388 w 528"/>
              <a:gd name="T11" fmla="*/ 438 h 686"/>
              <a:gd name="T12" fmla="*/ 362 w 528"/>
              <a:gd name="T13" fmla="*/ 398 h 686"/>
              <a:gd name="T14" fmla="*/ 356 w 528"/>
              <a:gd name="T15" fmla="*/ 340 h 686"/>
              <a:gd name="T16" fmla="*/ 378 w 528"/>
              <a:gd name="T17" fmla="*/ 294 h 686"/>
              <a:gd name="T18" fmla="*/ 422 w 528"/>
              <a:gd name="T19" fmla="*/ 278 h 686"/>
              <a:gd name="T20" fmla="*/ 454 w 528"/>
              <a:gd name="T21" fmla="*/ 286 h 686"/>
              <a:gd name="T22" fmla="*/ 488 w 528"/>
              <a:gd name="T23" fmla="*/ 290 h 686"/>
              <a:gd name="T24" fmla="*/ 528 w 528"/>
              <a:gd name="T25" fmla="*/ 264 h 686"/>
              <a:gd name="T26" fmla="*/ 520 w 528"/>
              <a:gd name="T27" fmla="*/ 202 h 686"/>
              <a:gd name="T28" fmla="*/ 480 w 528"/>
              <a:gd name="T29" fmla="*/ 150 h 686"/>
              <a:gd name="T30" fmla="*/ 404 w 528"/>
              <a:gd name="T31" fmla="*/ 156 h 686"/>
              <a:gd name="T32" fmla="*/ 360 w 528"/>
              <a:gd name="T33" fmla="*/ 134 h 686"/>
              <a:gd name="T34" fmla="*/ 344 w 528"/>
              <a:gd name="T35" fmla="*/ 110 h 686"/>
              <a:gd name="T36" fmla="*/ 382 w 528"/>
              <a:gd name="T37" fmla="*/ 70 h 686"/>
              <a:gd name="T38" fmla="*/ 394 w 528"/>
              <a:gd name="T39" fmla="*/ 34 h 686"/>
              <a:gd name="T40" fmla="*/ 366 w 528"/>
              <a:gd name="T41" fmla="*/ 2 h 686"/>
              <a:gd name="T42" fmla="*/ 308 w 528"/>
              <a:gd name="T43" fmla="*/ 4 h 686"/>
              <a:gd name="T44" fmla="*/ 258 w 528"/>
              <a:gd name="T45" fmla="*/ 42 h 686"/>
              <a:gd name="T46" fmla="*/ 248 w 528"/>
              <a:gd name="T47" fmla="*/ 98 h 686"/>
              <a:gd name="T48" fmla="*/ 230 w 528"/>
              <a:gd name="T49" fmla="*/ 132 h 686"/>
              <a:gd name="T50" fmla="*/ 178 w 528"/>
              <a:gd name="T51" fmla="*/ 156 h 686"/>
              <a:gd name="T52" fmla="*/ 28 w 528"/>
              <a:gd name="T53" fmla="*/ 166 h 686"/>
              <a:gd name="T54" fmla="*/ 0 w 528"/>
              <a:gd name="T55" fmla="*/ 194 h 686"/>
              <a:gd name="T56" fmla="*/ 16 w 528"/>
              <a:gd name="T57" fmla="*/ 250 h 686"/>
              <a:gd name="T58" fmla="*/ 54 w 528"/>
              <a:gd name="T59" fmla="*/ 304 h 686"/>
              <a:gd name="T60" fmla="*/ 72 w 528"/>
              <a:gd name="T61" fmla="*/ 314 h 686"/>
              <a:gd name="T62" fmla="*/ 90 w 528"/>
              <a:gd name="T63" fmla="*/ 278 h 686"/>
              <a:gd name="T64" fmla="*/ 118 w 528"/>
              <a:gd name="T65" fmla="*/ 262 h 686"/>
              <a:gd name="T66" fmla="*/ 160 w 528"/>
              <a:gd name="T67" fmla="*/ 274 h 686"/>
              <a:gd name="T68" fmla="*/ 190 w 528"/>
              <a:gd name="T69" fmla="*/ 304 h 686"/>
              <a:gd name="T70" fmla="*/ 208 w 528"/>
              <a:gd name="T71" fmla="*/ 352 h 686"/>
              <a:gd name="T72" fmla="*/ 200 w 528"/>
              <a:gd name="T73" fmla="*/ 398 h 686"/>
              <a:gd name="T74" fmla="*/ 170 w 528"/>
              <a:gd name="T75" fmla="*/ 424 h 686"/>
              <a:gd name="T76" fmla="*/ 126 w 528"/>
              <a:gd name="T77" fmla="*/ 424 h 686"/>
              <a:gd name="T78" fmla="*/ 84 w 528"/>
              <a:gd name="T79" fmla="*/ 404 h 686"/>
              <a:gd name="T80" fmla="*/ 62 w 528"/>
              <a:gd name="T81" fmla="*/ 406 h 686"/>
              <a:gd name="T82" fmla="*/ 40 w 528"/>
              <a:gd name="T83" fmla="*/ 446 h 686"/>
              <a:gd name="T84" fmla="*/ 40 w 528"/>
              <a:gd name="T85" fmla="*/ 536 h 686"/>
              <a:gd name="T86" fmla="*/ 160 w 528"/>
              <a:gd name="T87" fmla="*/ 514 h 686"/>
              <a:gd name="T88" fmla="*/ 248 w 528"/>
              <a:gd name="T89" fmla="*/ 514 h 686"/>
              <a:gd name="T90" fmla="*/ 294 w 528"/>
              <a:gd name="T91" fmla="*/ 546 h 686"/>
              <a:gd name="T92" fmla="*/ 306 w 528"/>
              <a:gd name="T93" fmla="*/ 566 h 686"/>
              <a:gd name="T94" fmla="*/ 272 w 528"/>
              <a:gd name="T95" fmla="*/ 624 h 686"/>
              <a:gd name="T96" fmla="*/ 274 w 528"/>
              <a:gd name="T97" fmla="*/ 660 h 686"/>
              <a:gd name="T98" fmla="*/ 306 w 528"/>
              <a:gd name="T99" fmla="*/ 682 h 686"/>
              <a:gd name="T100" fmla="*/ 350 w 528"/>
              <a:gd name="T101" fmla="*/ 686 h 686"/>
              <a:gd name="T102" fmla="*/ 382 w 528"/>
              <a:gd name="T103" fmla="*/ 664 h 686"/>
              <a:gd name="T104" fmla="*/ 392 w 528"/>
              <a:gd name="T105" fmla="*/ 614 h 686"/>
              <a:gd name="T106" fmla="*/ 388 w 528"/>
              <a:gd name="T107" fmla="*/ 556 h 686"/>
              <a:gd name="T108" fmla="*/ 434 w 528"/>
              <a:gd name="T109" fmla="*/ 558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8" h="686">
                <a:moveTo>
                  <a:pt x="466" y="566"/>
                </a:moveTo>
                <a:lnTo>
                  <a:pt x="466" y="566"/>
                </a:lnTo>
                <a:lnTo>
                  <a:pt x="484" y="520"/>
                </a:lnTo>
                <a:lnTo>
                  <a:pt x="498" y="474"/>
                </a:lnTo>
                <a:lnTo>
                  <a:pt x="502" y="452"/>
                </a:lnTo>
                <a:lnTo>
                  <a:pt x="504" y="436"/>
                </a:lnTo>
                <a:lnTo>
                  <a:pt x="502" y="420"/>
                </a:lnTo>
                <a:lnTo>
                  <a:pt x="500" y="414"/>
                </a:lnTo>
                <a:lnTo>
                  <a:pt x="496" y="410"/>
                </a:lnTo>
                <a:lnTo>
                  <a:pt x="496" y="410"/>
                </a:lnTo>
                <a:lnTo>
                  <a:pt x="484" y="400"/>
                </a:lnTo>
                <a:lnTo>
                  <a:pt x="480" y="400"/>
                </a:lnTo>
                <a:lnTo>
                  <a:pt x="476" y="398"/>
                </a:lnTo>
                <a:lnTo>
                  <a:pt x="472" y="400"/>
                </a:lnTo>
                <a:lnTo>
                  <a:pt x="468" y="402"/>
                </a:lnTo>
                <a:lnTo>
                  <a:pt x="460" y="410"/>
                </a:lnTo>
                <a:lnTo>
                  <a:pt x="452" y="420"/>
                </a:lnTo>
                <a:lnTo>
                  <a:pt x="442" y="430"/>
                </a:lnTo>
                <a:lnTo>
                  <a:pt x="426" y="438"/>
                </a:lnTo>
                <a:lnTo>
                  <a:pt x="418" y="440"/>
                </a:lnTo>
                <a:lnTo>
                  <a:pt x="408" y="442"/>
                </a:lnTo>
                <a:lnTo>
                  <a:pt x="408" y="442"/>
                </a:lnTo>
                <a:lnTo>
                  <a:pt x="398" y="442"/>
                </a:lnTo>
                <a:lnTo>
                  <a:pt x="388" y="438"/>
                </a:lnTo>
                <a:lnTo>
                  <a:pt x="380" y="430"/>
                </a:lnTo>
                <a:lnTo>
                  <a:pt x="372" y="422"/>
                </a:lnTo>
                <a:lnTo>
                  <a:pt x="366" y="410"/>
                </a:lnTo>
                <a:lnTo>
                  <a:pt x="362" y="398"/>
                </a:lnTo>
                <a:lnTo>
                  <a:pt x="358" y="384"/>
                </a:lnTo>
                <a:lnTo>
                  <a:pt x="356" y="370"/>
                </a:lnTo>
                <a:lnTo>
                  <a:pt x="356" y="354"/>
                </a:lnTo>
                <a:lnTo>
                  <a:pt x="356" y="340"/>
                </a:lnTo>
                <a:lnTo>
                  <a:pt x="360" y="326"/>
                </a:lnTo>
                <a:lnTo>
                  <a:pt x="364" y="314"/>
                </a:lnTo>
                <a:lnTo>
                  <a:pt x="370" y="302"/>
                </a:lnTo>
                <a:lnTo>
                  <a:pt x="378" y="294"/>
                </a:lnTo>
                <a:lnTo>
                  <a:pt x="388" y="286"/>
                </a:lnTo>
                <a:lnTo>
                  <a:pt x="400" y="282"/>
                </a:lnTo>
                <a:lnTo>
                  <a:pt x="400" y="282"/>
                </a:lnTo>
                <a:lnTo>
                  <a:pt x="422" y="278"/>
                </a:lnTo>
                <a:lnTo>
                  <a:pt x="436" y="278"/>
                </a:lnTo>
                <a:lnTo>
                  <a:pt x="444" y="280"/>
                </a:lnTo>
                <a:lnTo>
                  <a:pt x="450" y="282"/>
                </a:lnTo>
                <a:lnTo>
                  <a:pt x="454" y="286"/>
                </a:lnTo>
                <a:lnTo>
                  <a:pt x="462" y="290"/>
                </a:lnTo>
                <a:lnTo>
                  <a:pt x="472" y="290"/>
                </a:lnTo>
                <a:lnTo>
                  <a:pt x="488" y="290"/>
                </a:lnTo>
                <a:lnTo>
                  <a:pt x="488" y="290"/>
                </a:lnTo>
                <a:lnTo>
                  <a:pt x="506" y="286"/>
                </a:lnTo>
                <a:lnTo>
                  <a:pt x="516" y="282"/>
                </a:lnTo>
                <a:lnTo>
                  <a:pt x="524" y="274"/>
                </a:lnTo>
                <a:lnTo>
                  <a:pt x="528" y="264"/>
                </a:lnTo>
                <a:lnTo>
                  <a:pt x="528" y="252"/>
                </a:lnTo>
                <a:lnTo>
                  <a:pt x="526" y="238"/>
                </a:lnTo>
                <a:lnTo>
                  <a:pt x="520" y="202"/>
                </a:lnTo>
                <a:lnTo>
                  <a:pt x="520" y="202"/>
                </a:lnTo>
                <a:lnTo>
                  <a:pt x="514" y="176"/>
                </a:lnTo>
                <a:lnTo>
                  <a:pt x="502" y="142"/>
                </a:lnTo>
                <a:lnTo>
                  <a:pt x="502" y="142"/>
                </a:lnTo>
                <a:lnTo>
                  <a:pt x="480" y="150"/>
                </a:lnTo>
                <a:lnTo>
                  <a:pt x="458" y="154"/>
                </a:lnTo>
                <a:lnTo>
                  <a:pt x="438" y="158"/>
                </a:lnTo>
                <a:lnTo>
                  <a:pt x="420" y="158"/>
                </a:lnTo>
                <a:lnTo>
                  <a:pt x="404" y="156"/>
                </a:lnTo>
                <a:lnTo>
                  <a:pt x="388" y="150"/>
                </a:lnTo>
                <a:lnTo>
                  <a:pt x="374" y="144"/>
                </a:lnTo>
                <a:lnTo>
                  <a:pt x="360" y="134"/>
                </a:lnTo>
                <a:lnTo>
                  <a:pt x="360" y="134"/>
                </a:lnTo>
                <a:lnTo>
                  <a:pt x="348" y="122"/>
                </a:lnTo>
                <a:lnTo>
                  <a:pt x="342" y="116"/>
                </a:lnTo>
                <a:lnTo>
                  <a:pt x="342" y="112"/>
                </a:lnTo>
                <a:lnTo>
                  <a:pt x="344" y="110"/>
                </a:lnTo>
                <a:lnTo>
                  <a:pt x="350" y="104"/>
                </a:lnTo>
                <a:lnTo>
                  <a:pt x="360" y="96"/>
                </a:lnTo>
                <a:lnTo>
                  <a:pt x="370" y="86"/>
                </a:lnTo>
                <a:lnTo>
                  <a:pt x="382" y="70"/>
                </a:lnTo>
                <a:lnTo>
                  <a:pt x="388" y="60"/>
                </a:lnTo>
                <a:lnTo>
                  <a:pt x="392" y="46"/>
                </a:lnTo>
                <a:lnTo>
                  <a:pt x="392" y="46"/>
                </a:lnTo>
                <a:lnTo>
                  <a:pt x="394" y="34"/>
                </a:lnTo>
                <a:lnTo>
                  <a:pt x="392" y="24"/>
                </a:lnTo>
                <a:lnTo>
                  <a:pt x="386" y="14"/>
                </a:lnTo>
                <a:lnTo>
                  <a:pt x="378" y="8"/>
                </a:lnTo>
                <a:lnTo>
                  <a:pt x="366" y="2"/>
                </a:lnTo>
                <a:lnTo>
                  <a:pt x="352" y="0"/>
                </a:lnTo>
                <a:lnTo>
                  <a:pt x="338" y="0"/>
                </a:lnTo>
                <a:lnTo>
                  <a:pt x="324" y="0"/>
                </a:lnTo>
                <a:lnTo>
                  <a:pt x="308" y="4"/>
                </a:lnTo>
                <a:lnTo>
                  <a:pt x="292" y="10"/>
                </a:lnTo>
                <a:lnTo>
                  <a:pt x="280" y="18"/>
                </a:lnTo>
                <a:lnTo>
                  <a:pt x="268" y="30"/>
                </a:lnTo>
                <a:lnTo>
                  <a:pt x="258" y="42"/>
                </a:lnTo>
                <a:lnTo>
                  <a:pt x="250" y="58"/>
                </a:lnTo>
                <a:lnTo>
                  <a:pt x="248" y="76"/>
                </a:lnTo>
                <a:lnTo>
                  <a:pt x="248" y="98"/>
                </a:lnTo>
                <a:lnTo>
                  <a:pt x="248" y="98"/>
                </a:lnTo>
                <a:lnTo>
                  <a:pt x="248" y="108"/>
                </a:lnTo>
                <a:lnTo>
                  <a:pt x="244" y="118"/>
                </a:lnTo>
                <a:lnTo>
                  <a:pt x="238" y="126"/>
                </a:lnTo>
                <a:lnTo>
                  <a:pt x="230" y="132"/>
                </a:lnTo>
                <a:lnTo>
                  <a:pt x="220" y="140"/>
                </a:lnTo>
                <a:lnTo>
                  <a:pt x="208" y="146"/>
                </a:lnTo>
                <a:lnTo>
                  <a:pt x="194" y="152"/>
                </a:lnTo>
                <a:lnTo>
                  <a:pt x="178" y="156"/>
                </a:lnTo>
                <a:lnTo>
                  <a:pt x="144" y="162"/>
                </a:lnTo>
                <a:lnTo>
                  <a:pt x="106" y="166"/>
                </a:lnTo>
                <a:lnTo>
                  <a:pt x="66" y="168"/>
                </a:lnTo>
                <a:lnTo>
                  <a:pt x="28" y="166"/>
                </a:lnTo>
                <a:lnTo>
                  <a:pt x="28" y="166"/>
                </a:lnTo>
                <a:lnTo>
                  <a:pt x="12" y="180"/>
                </a:lnTo>
                <a:lnTo>
                  <a:pt x="4" y="186"/>
                </a:lnTo>
                <a:lnTo>
                  <a:pt x="0" y="194"/>
                </a:lnTo>
                <a:lnTo>
                  <a:pt x="0" y="204"/>
                </a:lnTo>
                <a:lnTo>
                  <a:pt x="0" y="216"/>
                </a:lnTo>
                <a:lnTo>
                  <a:pt x="6" y="232"/>
                </a:lnTo>
                <a:lnTo>
                  <a:pt x="16" y="250"/>
                </a:lnTo>
                <a:lnTo>
                  <a:pt x="16" y="250"/>
                </a:lnTo>
                <a:lnTo>
                  <a:pt x="32" y="274"/>
                </a:lnTo>
                <a:lnTo>
                  <a:pt x="44" y="292"/>
                </a:lnTo>
                <a:lnTo>
                  <a:pt x="54" y="304"/>
                </a:lnTo>
                <a:lnTo>
                  <a:pt x="60" y="310"/>
                </a:lnTo>
                <a:lnTo>
                  <a:pt x="66" y="314"/>
                </a:lnTo>
                <a:lnTo>
                  <a:pt x="70" y="314"/>
                </a:lnTo>
                <a:lnTo>
                  <a:pt x="72" y="314"/>
                </a:lnTo>
                <a:lnTo>
                  <a:pt x="72" y="314"/>
                </a:lnTo>
                <a:lnTo>
                  <a:pt x="76" y="302"/>
                </a:lnTo>
                <a:lnTo>
                  <a:pt x="82" y="290"/>
                </a:lnTo>
                <a:lnTo>
                  <a:pt x="90" y="278"/>
                </a:lnTo>
                <a:lnTo>
                  <a:pt x="96" y="272"/>
                </a:lnTo>
                <a:lnTo>
                  <a:pt x="102" y="268"/>
                </a:lnTo>
                <a:lnTo>
                  <a:pt x="110" y="264"/>
                </a:lnTo>
                <a:lnTo>
                  <a:pt x="118" y="262"/>
                </a:lnTo>
                <a:lnTo>
                  <a:pt x="126" y="262"/>
                </a:lnTo>
                <a:lnTo>
                  <a:pt x="136" y="264"/>
                </a:lnTo>
                <a:lnTo>
                  <a:pt x="148" y="268"/>
                </a:lnTo>
                <a:lnTo>
                  <a:pt x="160" y="274"/>
                </a:lnTo>
                <a:lnTo>
                  <a:pt x="160" y="274"/>
                </a:lnTo>
                <a:lnTo>
                  <a:pt x="172" y="282"/>
                </a:lnTo>
                <a:lnTo>
                  <a:pt x="182" y="292"/>
                </a:lnTo>
                <a:lnTo>
                  <a:pt x="190" y="304"/>
                </a:lnTo>
                <a:lnTo>
                  <a:pt x="198" y="316"/>
                </a:lnTo>
                <a:lnTo>
                  <a:pt x="202" y="328"/>
                </a:lnTo>
                <a:lnTo>
                  <a:pt x="206" y="340"/>
                </a:lnTo>
                <a:lnTo>
                  <a:pt x="208" y="352"/>
                </a:lnTo>
                <a:lnTo>
                  <a:pt x="208" y="364"/>
                </a:lnTo>
                <a:lnTo>
                  <a:pt x="206" y="376"/>
                </a:lnTo>
                <a:lnTo>
                  <a:pt x="204" y="388"/>
                </a:lnTo>
                <a:lnTo>
                  <a:pt x="200" y="398"/>
                </a:lnTo>
                <a:lnTo>
                  <a:pt x="194" y="406"/>
                </a:lnTo>
                <a:lnTo>
                  <a:pt x="188" y="414"/>
                </a:lnTo>
                <a:lnTo>
                  <a:pt x="180" y="420"/>
                </a:lnTo>
                <a:lnTo>
                  <a:pt x="170" y="424"/>
                </a:lnTo>
                <a:lnTo>
                  <a:pt x="160" y="426"/>
                </a:lnTo>
                <a:lnTo>
                  <a:pt x="160" y="426"/>
                </a:lnTo>
                <a:lnTo>
                  <a:pt x="140" y="426"/>
                </a:lnTo>
                <a:lnTo>
                  <a:pt x="126" y="424"/>
                </a:lnTo>
                <a:lnTo>
                  <a:pt x="116" y="420"/>
                </a:lnTo>
                <a:lnTo>
                  <a:pt x="108" y="416"/>
                </a:lnTo>
                <a:lnTo>
                  <a:pt x="92" y="406"/>
                </a:lnTo>
                <a:lnTo>
                  <a:pt x="84" y="404"/>
                </a:lnTo>
                <a:lnTo>
                  <a:pt x="72" y="402"/>
                </a:lnTo>
                <a:lnTo>
                  <a:pt x="72" y="402"/>
                </a:lnTo>
                <a:lnTo>
                  <a:pt x="66" y="402"/>
                </a:lnTo>
                <a:lnTo>
                  <a:pt x="62" y="406"/>
                </a:lnTo>
                <a:lnTo>
                  <a:pt x="58" y="410"/>
                </a:lnTo>
                <a:lnTo>
                  <a:pt x="54" y="414"/>
                </a:lnTo>
                <a:lnTo>
                  <a:pt x="46" y="428"/>
                </a:lnTo>
                <a:lnTo>
                  <a:pt x="40" y="446"/>
                </a:lnTo>
                <a:lnTo>
                  <a:pt x="38" y="466"/>
                </a:lnTo>
                <a:lnTo>
                  <a:pt x="36" y="488"/>
                </a:lnTo>
                <a:lnTo>
                  <a:pt x="36" y="512"/>
                </a:lnTo>
                <a:lnTo>
                  <a:pt x="40" y="536"/>
                </a:lnTo>
                <a:lnTo>
                  <a:pt x="40" y="536"/>
                </a:lnTo>
                <a:lnTo>
                  <a:pt x="84" y="524"/>
                </a:lnTo>
                <a:lnTo>
                  <a:pt x="134" y="516"/>
                </a:lnTo>
                <a:lnTo>
                  <a:pt x="160" y="514"/>
                </a:lnTo>
                <a:lnTo>
                  <a:pt x="188" y="512"/>
                </a:lnTo>
                <a:lnTo>
                  <a:pt x="218" y="512"/>
                </a:lnTo>
                <a:lnTo>
                  <a:pt x="248" y="514"/>
                </a:lnTo>
                <a:lnTo>
                  <a:pt x="248" y="514"/>
                </a:lnTo>
                <a:lnTo>
                  <a:pt x="252" y="518"/>
                </a:lnTo>
                <a:lnTo>
                  <a:pt x="260" y="524"/>
                </a:lnTo>
                <a:lnTo>
                  <a:pt x="282" y="538"/>
                </a:lnTo>
                <a:lnTo>
                  <a:pt x="294" y="546"/>
                </a:lnTo>
                <a:lnTo>
                  <a:pt x="302" y="554"/>
                </a:lnTo>
                <a:lnTo>
                  <a:pt x="308" y="560"/>
                </a:lnTo>
                <a:lnTo>
                  <a:pt x="308" y="564"/>
                </a:lnTo>
                <a:lnTo>
                  <a:pt x="306" y="566"/>
                </a:lnTo>
                <a:lnTo>
                  <a:pt x="306" y="566"/>
                </a:lnTo>
                <a:lnTo>
                  <a:pt x="292" y="586"/>
                </a:lnTo>
                <a:lnTo>
                  <a:pt x="280" y="606"/>
                </a:lnTo>
                <a:lnTo>
                  <a:pt x="272" y="624"/>
                </a:lnTo>
                <a:lnTo>
                  <a:pt x="270" y="634"/>
                </a:lnTo>
                <a:lnTo>
                  <a:pt x="270" y="644"/>
                </a:lnTo>
                <a:lnTo>
                  <a:pt x="270" y="652"/>
                </a:lnTo>
                <a:lnTo>
                  <a:pt x="274" y="660"/>
                </a:lnTo>
                <a:lnTo>
                  <a:pt x="278" y="666"/>
                </a:lnTo>
                <a:lnTo>
                  <a:pt x="284" y="672"/>
                </a:lnTo>
                <a:lnTo>
                  <a:pt x="294" y="678"/>
                </a:lnTo>
                <a:lnTo>
                  <a:pt x="306" y="682"/>
                </a:lnTo>
                <a:lnTo>
                  <a:pt x="320" y="684"/>
                </a:lnTo>
                <a:lnTo>
                  <a:pt x="338" y="686"/>
                </a:lnTo>
                <a:lnTo>
                  <a:pt x="338" y="686"/>
                </a:lnTo>
                <a:lnTo>
                  <a:pt x="350" y="686"/>
                </a:lnTo>
                <a:lnTo>
                  <a:pt x="360" y="684"/>
                </a:lnTo>
                <a:lnTo>
                  <a:pt x="370" y="678"/>
                </a:lnTo>
                <a:lnTo>
                  <a:pt x="376" y="672"/>
                </a:lnTo>
                <a:lnTo>
                  <a:pt x="382" y="664"/>
                </a:lnTo>
                <a:lnTo>
                  <a:pt x="386" y="656"/>
                </a:lnTo>
                <a:lnTo>
                  <a:pt x="388" y="646"/>
                </a:lnTo>
                <a:lnTo>
                  <a:pt x="390" y="636"/>
                </a:lnTo>
                <a:lnTo>
                  <a:pt x="392" y="614"/>
                </a:lnTo>
                <a:lnTo>
                  <a:pt x="390" y="592"/>
                </a:lnTo>
                <a:lnTo>
                  <a:pt x="386" y="560"/>
                </a:lnTo>
                <a:lnTo>
                  <a:pt x="386" y="560"/>
                </a:lnTo>
                <a:lnTo>
                  <a:pt x="388" y="556"/>
                </a:lnTo>
                <a:lnTo>
                  <a:pt x="392" y="554"/>
                </a:lnTo>
                <a:lnTo>
                  <a:pt x="400" y="554"/>
                </a:lnTo>
                <a:lnTo>
                  <a:pt x="408" y="554"/>
                </a:lnTo>
                <a:lnTo>
                  <a:pt x="434" y="558"/>
                </a:lnTo>
                <a:lnTo>
                  <a:pt x="466" y="566"/>
                </a:lnTo>
                <a:lnTo>
                  <a:pt x="466" y="56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3540125" y="2822575"/>
            <a:ext cx="796925" cy="838200"/>
          </a:xfrm>
          <a:custGeom>
            <a:avLst/>
            <a:gdLst>
              <a:gd name="T0" fmla="*/ 458 w 502"/>
              <a:gd name="T1" fmla="*/ 424 h 528"/>
              <a:gd name="T2" fmla="*/ 474 w 502"/>
              <a:gd name="T3" fmla="*/ 366 h 528"/>
              <a:gd name="T4" fmla="*/ 456 w 502"/>
              <a:gd name="T5" fmla="*/ 334 h 528"/>
              <a:gd name="T6" fmla="*/ 432 w 502"/>
              <a:gd name="T7" fmla="*/ 344 h 528"/>
              <a:gd name="T8" fmla="*/ 398 w 502"/>
              <a:gd name="T9" fmla="*/ 352 h 528"/>
              <a:gd name="T10" fmla="*/ 366 w 502"/>
              <a:gd name="T11" fmla="*/ 334 h 528"/>
              <a:gd name="T12" fmla="*/ 352 w 502"/>
              <a:gd name="T13" fmla="*/ 294 h 528"/>
              <a:gd name="T14" fmla="*/ 366 w 502"/>
              <a:gd name="T15" fmla="*/ 246 h 528"/>
              <a:gd name="T16" fmla="*/ 396 w 502"/>
              <a:gd name="T17" fmla="*/ 214 h 528"/>
              <a:gd name="T18" fmla="*/ 410 w 502"/>
              <a:gd name="T19" fmla="*/ 216 h 528"/>
              <a:gd name="T20" fmla="*/ 440 w 502"/>
              <a:gd name="T21" fmla="*/ 250 h 528"/>
              <a:gd name="T22" fmla="*/ 466 w 502"/>
              <a:gd name="T23" fmla="*/ 258 h 528"/>
              <a:gd name="T24" fmla="*/ 496 w 502"/>
              <a:gd name="T25" fmla="*/ 242 h 528"/>
              <a:gd name="T26" fmla="*/ 500 w 502"/>
              <a:gd name="T27" fmla="*/ 176 h 528"/>
              <a:gd name="T28" fmla="*/ 478 w 502"/>
              <a:gd name="T29" fmla="*/ 114 h 528"/>
              <a:gd name="T30" fmla="*/ 438 w 502"/>
              <a:gd name="T31" fmla="*/ 14 h 528"/>
              <a:gd name="T32" fmla="*/ 420 w 502"/>
              <a:gd name="T33" fmla="*/ 0 h 528"/>
              <a:gd name="T34" fmla="*/ 380 w 502"/>
              <a:gd name="T35" fmla="*/ 8 h 528"/>
              <a:gd name="T36" fmla="*/ 324 w 502"/>
              <a:gd name="T37" fmla="*/ 44 h 528"/>
              <a:gd name="T38" fmla="*/ 302 w 502"/>
              <a:gd name="T39" fmla="*/ 70 h 528"/>
              <a:gd name="T40" fmla="*/ 326 w 502"/>
              <a:gd name="T41" fmla="*/ 82 h 528"/>
              <a:gd name="T42" fmla="*/ 352 w 502"/>
              <a:gd name="T43" fmla="*/ 110 h 528"/>
              <a:gd name="T44" fmla="*/ 348 w 502"/>
              <a:gd name="T45" fmla="*/ 148 h 528"/>
              <a:gd name="T46" fmla="*/ 324 w 502"/>
              <a:gd name="T47" fmla="*/ 182 h 528"/>
              <a:gd name="T48" fmla="*/ 276 w 502"/>
              <a:gd name="T49" fmla="*/ 206 h 528"/>
              <a:gd name="T50" fmla="*/ 228 w 502"/>
              <a:gd name="T51" fmla="*/ 204 h 528"/>
              <a:gd name="T52" fmla="*/ 196 w 502"/>
              <a:gd name="T53" fmla="*/ 180 h 528"/>
              <a:gd name="T54" fmla="*/ 190 w 502"/>
              <a:gd name="T55" fmla="*/ 140 h 528"/>
              <a:gd name="T56" fmla="*/ 210 w 502"/>
              <a:gd name="T57" fmla="*/ 92 h 528"/>
              <a:gd name="T58" fmla="*/ 212 w 502"/>
              <a:gd name="T59" fmla="*/ 66 h 528"/>
              <a:gd name="T60" fmla="*/ 176 w 502"/>
              <a:gd name="T61" fmla="*/ 42 h 528"/>
              <a:gd name="T62" fmla="*/ 64 w 502"/>
              <a:gd name="T63" fmla="*/ 46 h 528"/>
              <a:gd name="T64" fmla="*/ 32 w 502"/>
              <a:gd name="T65" fmla="*/ 60 h 528"/>
              <a:gd name="T66" fmla="*/ 22 w 502"/>
              <a:gd name="T67" fmla="*/ 90 h 528"/>
              <a:gd name="T68" fmla="*/ 2 w 502"/>
              <a:gd name="T69" fmla="*/ 194 h 528"/>
              <a:gd name="T70" fmla="*/ 18 w 502"/>
              <a:gd name="T71" fmla="*/ 236 h 528"/>
              <a:gd name="T72" fmla="*/ 38 w 502"/>
              <a:gd name="T73" fmla="*/ 242 h 528"/>
              <a:gd name="T74" fmla="*/ 88 w 502"/>
              <a:gd name="T75" fmla="*/ 212 h 528"/>
              <a:gd name="T76" fmla="*/ 126 w 502"/>
              <a:gd name="T77" fmla="*/ 202 h 528"/>
              <a:gd name="T78" fmla="*/ 150 w 502"/>
              <a:gd name="T79" fmla="*/ 218 h 528"/>
              <a:gd name="T80" fmla="*/ 166 w 502"/>
              <a:gd name="T81" fmla="*/ 264 h 528"/>
              <a:gd name="T82" fmla="*/ 154 w 502"/>
              <a:gd name="T83" fmla="*/ 352 h 528"/>
              <a:gd name="T84" fmla="*/ 126 w 502"/>
              <a:gd name="T85" fmla="*/ 390 h 528"/>
              <a:gd name="T86" fmla="*/ 100 w 502"/>
              <a:gd name="T87" fmla="*/ 394 h 528"/>
              <a:gd name="T88" fmla="*/ 56 w 502"/>
              <a:gd name="T89" fmla="*/ 366 h 528"/>
              <a:gd name="T90" fmla="*/ 28 w 502"/>
              <a:gd name="T91" fmla="*/ 348 h 528"/>
              <a:gd name="T92" fmla="*/ 16 w 502"/>
              <a:gd name="T93" fmla="*/ 372 h 528"/>
              <a:gd name="T94" fmla="*/ 10 w 502"/>
              <a:gd name="T95" fmla="*/ 454 h 528"/>
              <a:gd name="T96" fmla="*/ 174 w 502"/>
              <a:gd name="T97" fmla="*/ 504 h 528"/>
              <a:gd name="T98" fmla="*/ 206 w 502"/>
              <a:gd name="T99" fmla="*/ 496 h 528"/>
              <a:gd name="T100" fmla="*/ 218 w 502"/>
              <a:gd name="T101" fmla="*/ 474 h 528"/>
              <a:gd name="T102" fmla="*/ 196 w 502"/>
              <a:gd name="T103" fmla="*/ 452 h 528"/>
              <a:gd name="T104" fmla="*/ 174 w 502"/>
              <a:gd name="T105" fmla="*/ 408 h 528"/>
              <a:gd name="T106" fmla="*/ 186 w 502"/>
              <a:gd name="T107" fmla="*/ 380 h 528"/>
              <a:gd name="T108" fmla="*/ 232 w 502"/>
              <a:gd name="T109" fmla="*/ 358 h 528"/>
              <a:gd name="T110" fmla="*/ 290 w 502"/>
              <a:gd name="T111" fmla="*/ 360 h 528"/>
              <a:gd name="T112" fmla="*/ 330 w 502"/>
              <a:gd name="T113" fmla="*/ 388 h 528"/>
              <a:gd name="T114" fmla="*/ 338 w 502"/>
              <a:gd name="T115" fmla="*/ 436 h 528"/>
              <a:gd name="T116" fmla="*/ 326 w 502"/>
              <a:gd name="T117" fmla="*/ 460 h 528"/>
              <a:gd name="T118" fmla="*/ 330 w 502"/>
              <a:gd name="T119" fmla="*/ 504 h 528"/>
              <a:gd name="T120" fmla="*/ 362 w 502"/>
              <a:gd name="T121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2" h="528">
                <a:moveTo>
                  <a:pt x="410" y="520"/>
                </a:moveTo>
                <a:lnTo>
                  <a:pt x="410" y="520"/>
                </a:lnTo>
                <a:lnTo>
                  <a:pt x="434" y="472"/>
                </a:lnTo>
                <a:lnTo>
                  <a:pt x="458" y="424"/>
                </a:lnTo>
                <a:lnTo>
                  <a:pt x="468" y="402"/>
                </a:lnTo>
                <a:lnTo>
                  <a:pt x="474" y="382"/>
                </a:lnTo>
                <a:lnTo>
                  <a:pt x="474" y="374"/>
                </a:lnTo>
                <a:lnTo>
                  <a:pt x="474" y="366"/>
                </a:lnTo>
                <a:lnTo>
                  <a:pt x="472" y="360"/>
                </a:lnTo>
                <a:lnTo>
                  <a:pt x="470" y="354"/>
                </a:lnTo>
                <a:lnTo>
                  <a:pt x="470" y="354"/>
                </a:lnTo>
                <a:lnTo>
                  <a:pt x="456" y="334"/>
                </a:lnTo>
                <a:lnTo>
                  <a:pt x="454" y="332"/>
                </a:lnTo>
                <a:lnTo>
                  <a:pt x="452" y="330"/>
                </a:lnTo>
                <a:lnTo>
                  <a:pt x="442" y="338"/>
                </a:lnTo>
                <a:lnTo>
                  <a:pt x="432" y="344"/>
                </a:lnTo>
                <a:lnTo>
                  <a:pt x="416" y="350"/>
                </a:lnTo>
                <a:lnTo>
                  <a:pt x="416" y="350"/>
                </a:lnTo>
                <a:lnTo>
                  <a:pt x="406" y="352"/>
                </a:lnTo>
                <a:lnTo>
                  <a:pt x="398" y="352"/>
                </a:lnTo>
                <a:lnTo>
                  <a:pt x="388" y="350"/>
                </a:lnTo>
                <a:lnTo>
                  <a:pt x="380" y="346"/>
                </a:lnTo>
                <a:lnTo>
                  <a:pt x="372" y="340"/>
                </a:lnTo>
                <a:lnTo>
                  <a:pt x="366" y="334"/>
                </a:lnTo>
                <a:lnTo>
                  <a:pt x="360" y="324"/>
                </a:lnTo>
                <a:lnTo>
                  <a:pt x="356" y="316"/>
                </a:lnTo>
                <a:lnTo>
                  <a:pt x="354" y="304"/>
                </a:lnTo>
                <a:lnTo>
                  <a:pt x="352" y="294"/>
                </a:lnTo>
                <a:lnTo>
                  <a:pt x="352" y="282"/>
                </a:lnTo>
                <a:lnTo>
                  <a:pt x="354" y="270"/>
                </a:lnTo>
                <a:lnTo>
                  <a:pt x="358" y="258"/>
                </a:lnTo>
                <a:lnTo>
                  <a:pt x="366" y="246"/>
                </a:lnTo>
                <a:lnTo>
                  <a:pt x="374" y="234"/>
                </a:lnTo>
                <a:lnTo>
                  <a:pt x="384" y="222"/>
                </a:lnTo>
                <a:lnTo>
                  <a:pt x="384" y="222"/>
                </a:lnTo>
                <a:lnTo>
                  <a:pt x="396" y="214"/>
                </a:lnTo>
                <a:lnTo>
                  <a:pt x="400" y="212"/>
                </a:lnTo>
                <a:lnTo>
                  <a:pt x="404" y="212"/>
                </a:lnTo>
                <a:lnTo>
                  <a:pt x="408" y="214"/>
                </a:lnTo>
                <a:lnTo>
                  <a:pt x="410" y="216"/>
                </a:lnTo>
                <a:lnTo>
                  <a:pt x="416" y="224"/>
                </a:lnTo>
                <a:lnTo>
                  <a:pt x="424" y="236"/>
                </a:lnTo>
                <a:lnTo>
                  <a:pt x="434" y="246"/>
                </a:lnTo>
                <a:lnTo>
                  <a:pt x="440" y="250"/>
                </a:lnTo>
                <a:lnTo>
                  <a:pt x="446" y="254"/>
                </a:lnTo>
                <a:lnTo>
                  <a:pt x="456" y="256"/>
                </a:lnTo>
                <a:lnTo>
                  <a:pt x="466" y="258"/>
                </a:lnTo>
                <a:lnTo>
                  <a:pt x="466" y="258"/>
                </a:lnTo>
                <a:lnTo>
                  <a:pt x="476" y="258"/>
                </a:lnTo>
                <a:lnTo>
                  <a:pt x="484" y="254"/>
                </a:lnTo>
                <a:lnTo>
                  <a:pt x="492" y="250"/>
                </a:lnTo>
                <a:lnTo>
                  <a:pt x="496" y="242"/>
                </a:lnTo>
                <a:lnTo>
                  <a:pt x="500" y="234"/>
                </a:lnTo>
                <a:lnTo>
                  <a:pt x="502" y="224"/>
                </a:lnTo>
                <a:lnTo>
                  <a:pt x="502" y="200"/>
                </a:lnTo>
                <a:lnTo>
                  <a:pt x="500" y="176"/>
                </a:lnTo>
                <a:lnTo>
                  <a:pt x="494" y="152"/>
                </a:lnTo>
                <a:lnTo>
                  <a:pt x="486" y="130"/>
                </a:lnTo>
                <a:lnTo>
                  <a:pt x="478" y="114"/>
                </a:lnTo>
                <a:lnTo>
                  <a:pt x="478" y="114"/>
                </a:lnTo>
                <a:lnTo>
                  <a:pt x="470" y="98"/>
                </a:lnTo>
                <a:lnTo>
                  <a:pt x="460" y="74"/>
                </a:lnTo>
                <a:lnTo>
                  <a:pt x="448" y="46"/>
                </a:lnTo>
                <a:lnTo>
                  <a:pt x="438" y="14"/>
                </a:lnTo>
                <a:lnTo>
                  <a:pt x="438" y="14"/>
                </a:lnTo>
                <a:lnTo>
                  <a:pt x="432" y="8"/>
                </a:lnTo>
                <a:lnTo>
                  <a:pt x="426" y="4"/>
                </a:lnTo>
                <a:lnTo>
                  <a:pt x="420" y="0"/>
                </a:lnTo>
                <a:lnTo>
                  <a:pt x="412" y="0"/>
                </a:lnTo>
                <a:lnTo>
                  <a:pt x="404" y="0"/>
                </a:lnTo>
                <a:lnTo>
                  <a:pt x="394" y="4"/>
                </a:lnTo>
                <a:lnTo>
                  <a:pt x="380" y="8"/>
                </a:lnTo>
                <a:lnTo>
                  <a:pt x="366" y="16"/>
                </a:lnTo>
                <a:lnTo>
                  <a:pt x="366" y="16"/>
                </a:lnTo>
                <a:lnTo>
                  <a:pt x="342" y="32"/>
                </a:lnTo>
                <a:lnTo>
                  <a:pt x="324" y="44"/>
                </a:lnTo>
                <a:lnTo>
                  <a:pt x="312" y="54"/>
                </a:lnTo>
                <a:lnTo>
                  <a:pt x="306" y="60"/>
                </a:lnTo>
                <a:lnTo>
                  <a:pt x="302" y="66"/>
                </a:lnTo>
                <a:lnTo>
                  <a:pt x="302" y="70"/>
                </a:lnTo>
                <a:lnTo>
                  <a:pt x="302" y="72"/>
                </a:lnTo>
                <a:lnTo>
                  <a:pt x="302" y="72"/>
                </a:lnTo>
                <a:lnTo>
                  <a:pt x="314" y="76"/>
                </a:lnTo>
                <a:lnTo>
                  <a:pt x="326" y="82"/>
                </a:lnTo>
                <a:lnTo>
                  <a:pt x="338" y="90"/>
                </a:lnTo>
                <a:lnTo>
                  <a:pt x="344" y="96"/>
                </a:lnTo>
                <a:lnTo>
                  <a:pt x="348" y="102"/>
                </a:lnTo>
                <a:lnTo>
                  <a:pt x="352" y="110"/>
                </a:lnTo>
                <a:lnTo>
                  <a:pt x="354" y="118"/>
                </a:lnTo>
                <a:lnTo>
                  <a:pt x="354" y="126"/>
                </a:lnTo>
                <a:lnTo>
                  <a:pt x="352" y="136"/>
                </a:lnTo>
                <a:lnTo>
                  <a:pt x="348" y="148"/>
                </a:lnTo>
                <a:lnTo>
                  <a:pt x="342" y="160"/>
                </a:lnTo>
                <a:lnTo>
                  <a:pt x="342" y="160"/>
                </a:lnTo>
                <a:lnTo>
                  <a:pt x="334" y="172"/>
                </a:lnTo>
                <a:lnTo>
                  <a:pt x="324" y="182"/>
                </a:lnTo>
                <a:lnTo>
                  <a:pt x="312" y="190"/>
                </a:lnTo>
                <a:lnTo>
                  <a:pt x="300" y="198"/>
                </a:lnTo>
                <a:lnTo>
                  <a:pt x="288" y="202"/>
                </a:lnTo>
                <a:lnTo>
                  <a:pt x="276" y="206"/>
                </a:lnTo>
                <a:lnTo>
                  <a:pt x="264" y="208"/>
                </a:lnTo>
                <a:lnTo>
                  <a:pt x="252" y="208"/>
                </a:lnTo>
                <a:lnTo>
                  <a:pt x="240" y="208"/>
                </a:lnTo>
                <a:lnTo>
                  <a:pt x="228" y="204"/>
                </a:lnTo>
                <a:lnTo>
                  <a:pt x="218" y="200"/>
                </a:lnTo>
                <a:lnTo>
                  <a:pt x="210" y="196"/>
                </a:lnTo>
                <a:lnTo>
                  <a:pt x="202" y="188"/>
                </a:lnTo>
                <a:lnTo>
                  <a:pt x="196" y="180"/>
                </a:lnTo>
                <a:lnTo>
                  <a:pt x="192" y="170"/>
                </a:lnTo>
                <a:lnTo>
                  <a:pt x="190" y="160"/>
                </a:lnTo>
                <a:lnTo>
                  <a:pt x="190" y="160"/>
                </a:lnTo>
                <a:lnTo>
                  <a:pt x="190" y="140"/>
                </a:lnTo>
                <a:lnTo>
                  <a:pt x="192" y="126"/>
                </a:lnTo>
                <a:lnTo>
                  <a:pt x="196" y="116"/>
                </a:lnTo>
                <a:lnTo>
                  <a:pt x="200" y="108"/>
                </a:lnTo>
                <a:lnTo>
                  <a:pt x="210" y="92"/>
                </a:lnTo>
                <a:lnTo>
                  <a:pt x="212" y="84"/>
                </a:lnTo>
                <a:lnTo>
                  <a:pt x="214" y="72"/>
                </a:lnTo>
                <a:lnTo>
                  <a:pt x="214" y="72"/>
                </a:lnTo>
                <a:lnTo>
                  <a:pt x="212" y="66"/>
                </a:lnTo>
                <a:lnTo>
                  <a:pt x="210" y="60"/>
                </a:lnTo>
                <a:lnTo>
                  <a:pt x="204" y="54"/>
                </a:lnTo>
                <a:lnTo>
                  <a:pt x="196" y="50"/>
                </a:lnTo>
                <a:lnTo>
                  <a:pt x="176" y="42"/>
                </a:lnTo>
                <a:lnTo>
                  <a:pt x="150" y="38"/>
                </a:lnTo>
                <a:lnTo>
                  <a:pt x="122" y="36"/>
                </a:lnTo>
                <a:lnTo>
                  <a:pt x="92" y="38"/>
                </a:lnTo>
                <a:lnTo>
                  <a:pt x="64" y="46"/>
                </a:lnTo>
                <a:lnTo>
                  <a:pt x="50" y="50"/>
                </a:lnTo>
                <a:lnTo>
                  <a:pt x="38" y="56"/>
                </a:lnTo>
                <a:lnTo>
                  <a:pt x="38" y="56"/>
                </a:lnTo>
                <a:lnTo>
                  <a:pt x="32" y="60"/>
                </a:lnTo>
                <a:lnTo>
                  <a:pt x="32" y="60"/>
                </a:lnTo>
                <a:lnTo>
                  <a:pt x="28" y="76"/>
                </a:lnTo>
                <a:lnTo>
                  <a:pt x="22" y="90"/>
                </a:lnTo>
                <a:lnTo>
                  <a:pt x="22" y="90"/>
                </a:lnTo>
                <a:lnTo>
                  <a:pt x="10" y="118"/>
                </a:lnTo>
                <a:lnTo>
                  <a:pt x="4" y="144"/>
                </a:lnTo>
                <a:lnTo>
                  <a:pt x="0" y="170"/>
                </a:lnTo>
                <a:lnTo>
                  <a:pt x="2" y="194"/>
                </a:lnTo>
                <a:lnTo>
                  <a:pt x="6" y="214"/>
                </a:lnTo>
                <a:lnTo>
                  <a:pt x="10" y="224"/>
                </a:lnTo>
                <a:lnTo>
                  <a:pt x="14" y="230"/>
                </a:lnTo>
                <a:lnTo>
                  <a:pt x="18" y="236"/>
                </a:lnTo>
                <a:lnTo>
                  <a:pt x="24" y="240"/>
                </a:lnTo>
                <a:lnTo>
                  <a:pt x="30" y="242"/>
                </a:lnTo>
                <a:lnTo>
                  <a:pt x="38" y="242"/>
                </a:lnTo>
                <a:lnTo>
                  <a:pt x="38" y="242"/>
                </a:lnTo>
                <a:lnTo>
                  <a:pt x="46" y="240"/>
                </a:lnTo>
                <a:lnTo>
                  <a:pt x="52" y="238"/>
                </a:lnTo>
                <a:lnTo>
                  <a:pt x="64" y="230"/>
                </a:lnTo>
                <a:lnTo>
                  <a:pt x="88" y="212"/>
                </a:lnTo>
                <a:lnTo>
                  <a:pt x="100" y="206"/>
                </a:lnTo>
                <a:lnTo>
                  <a:pt x="112" y="200"/>
                </a:lnTo>
                <a:lnTo>
                  <a:pt x="120" y="200"/>
                </a:lnTo>
                <a:lnTo>
                  <a:pt x="126" y="202"/>
                </a:lnTo>
                <a:lnTo>
                  <a:pt x="134" y="206"/>
                </a:lnTo>
                <a:lnTo>
                  <a:pt x="142" y="210"/>
                </a:lnTo>
                <a:lnTo>
                  <a:pt x="142" y="210"/>
                </a:lnTo>
                <a:lnTo>
                  <a:pt x="150" y="218"/>
                </a:lnTo>
                <a:lnTo>
                  <a:pt x="156" y="226"/>
                </a:lnTo>
                <a:lnTo>
                  <a:pt x="160" y="238"/>
                </a:lnTo>
                <a:lnTo>
                  <a:pt x="164" y="250"/>
                </a:lnTo>
                <a:lnTo>
                  <a:pt x="166" y="264"/>
                </a:lnTo>
                <a:lnTo>
                  <a:pt x="166" y="280"/>
                </a:lnTo>
                <a:lnTo>
                  <a:pt x="164" y="310"/>
                </a:lnTo>
                <a:lnTo>
                  <a:pt x="158" y="338"/>
                </a:lnTo>
                <a:lnTo>
                  <a:pt x="154" y="352"/>
                </a:lnTo>
                <a:lnTo>
                  <a:pt x="148" y="364"/>
                </a:lnTo>
                <a:lnTo>
                  <a:pt x="142" y="376"/>
                </a:lnTo>
                <a:lnTo>
                  <a:pt x="134" y="384"/>
                </a:lnTo>
                <a:lnTo>
                  <a:pt x="126" y="390"/>
                </a:lnTo>
                <a:lnTo>
                  <a:pt x="118" y="394"/>
                </a:lnTo>
                <a:lnTo>
                  <a:pt x="118" y="394"/>
                </a:lnTo>
                <a:lnTo>
                  <a:pt x="110" y="396"/>
                </a:lnTo>
                <a:lnTo>
                  <a:pt x="100" y="394"/>
                </a:lnTo>
                <a:lnTo>
                  <a:pt x="92" y="392"/>
                </a:lnTo>
                <a:lnTo>
                  <a:pt x="84" y="388"/>
                </a:lnTo>
                <a:lnTo>
                  <a:pt x="70" y="378"/>
                </a:lnTo>
                <a:lnTo>
                  <a:pt x="56" y="366"/>
                </a:lnTo>
                <a:lnTo>
                  <a:pt x="44" y="356"/>
                </a:lnTo>
                <a:lnTo>
                  <a:pt x="36" y="348"/>
                </a:lnTo>
                <a:lnTo>
                  <a:pt x="32" y="346"/>
                </a:lnTo>
                <a:lnTo>
                  <a:pt x="28" y="348"/>
                </a:lnTo>
                <a:lnTo>
                  <a:pt x="24" y="350"/>
                </a:lnTo>
                <a:lnTo>
                  <a:pt x="22" y="354"/>
                </a:lnTo>
                <a:lnTo>
                  <a:pt x="22" y="354"/>
                </a:lnTo>
                <a:lnTo>
                  <a:pt x="16" y="372"/>
                </a:lnTo>
                <a:lnTo>
                  <a:pt x="12" y="396"/>
                </a:lnTo>
                <a:lnTo>
                  <a:pt x="10" y="424"/>
                </a:lnTo>
                <a:lnTo>
                  <a:pt x="10" y="454"/>
                </a:lnTo>
                <a:lnTo>
                  <a:pt x="10" y="454"/>
                </a:lnTo>
                <a:lnTo>
                  <a:pt x="66" y="472"/>
                </a:lnTo>
                <a:lnTo>
                  <a:pt x="124" y="492"/>
                </a:lnTo>
                <a:lnTo>
                  <a:pt x="150" y="500"/>
                </a:lnTo>
                <a:lnTo>
                  <a:pt x="174" y="504"/>
                </a:lnTo>
                <a:lnTo>
                  <a:pt x="184" y="504"/>
                </a:lnTo>
                <a:lnTo>
                  <a:pt x="192" y="502"/>
                </a:lnTo>
                <a:lnTo>
                  <a:pt x="200" y="500"/>
                </a:lnTo>
                <a:lnTo>
                  <a:pt x="206" y="496"/>
                </a:lnTo>
                <a:lnTo>
                  <a:pt x="206" y="496"/>
                </a:lnTo>
                <a:lnTo>
                  <a:pt x="216" y="484"/>
                </a:lnTo>
                <a:lnTo>
                  <a:pt x="216" y="480"/>
                </a:lnTo>
                <a:lnTo>
                  <a:pt x="218" y="474"/>
                </a:lnTo>
                <a:lnTo>
                  <a:pt x="216" y="470"/>
                </a:lnTo>
                <a:lnTo>
                  <a:pt x="214" y="468"/>
                </a:lnTo>
                <a:lnTo>
                  <a:pt x="206" y="460"/>
                </a:lnTo>
                <a:lnTo>
                  <a:pt x="196" y="452"/>
                </a:lnTo>
                <a:lnTo>
                  <a:pt x="186" y="440"/>
                </a:lnTo>
                <a:lnTo>
                  <a:pt x="178" y="426"/>
                </a:lnTo>
                <a:lnTo>
                  <a:pt x="176" y="418"/>
                </a:lnTo>
                <a:lnTo>
                  <a:pt x="174" y="408"/>
                </a:lnTo>
                <a:lnTo>
                  <a:pt x="174" y="408"/>
                </a:lnTo>
                <a:lnTo>
                  <a:pt x="174" y="398"/>
                </a:lnTo>
                <a:lnTo>
                  <a:pt x="178" y="388"/>
                </a:lnTo>
                <a:lnTo>
                  <a:pt x="186" y="380"/>
                </a:lnTo>
                <a:lnTo>
                  <a:pt x="194" y="372"/>
                </a:lnTo>
                <a:lnTo>
                  <a:pt x="206" y="366"/>
                </a:lnTo>
                <a:lnTo>
                  <a:pt x="218" y="362"/>
                </a:lnTo>
                <a:lnTo>
                  <a:pt x="232" y="358"/>
                </a:lnTo>
                <a:lnTo>
                  <a:pt x="246" y="356"/>
                </a:lnTo>
                <a:lnTo>
                  <a:pt x="262" y="356"/>
                </a:lnTo>
                <a:lnTo>
                  <a:pt x="276" y="356"/>
                </a:lnTo>
                <a:lnTo>
                  <a:pt x="290" y="360"/>
                </a:lnTo>
                <a:lnTo>
                  <a:pt x="302" y="364"/>
                </a:lnTo>
                <a:lnTo>
                  <a:pt x="314" y="370"/>
                </a:lnTo>
                <a:lnTo>
                  <a:pt x="322" y="378"/>
                </a:lnTo>
                <a:lnTo>
                  <a:pt x="330" y="388"/>
                </a:lnTo>
                <a:lnTo>
                  <a:pt x="334" y="400"/>
                </a:lnTo>
                <a:lnTo>
                  <a:pt x="334" y="400"/>
                </a:lnTo>
                <a:lnTo>
                  <a:pt x="338" y="422"/>
                </a:lnTo>
                <a:lnTo>
                  <a:pt x="338" y="436"/>
                </a:lnTo>
                <a:lnTo>
                  <a:pt x="336" y="444"/>
                </a:lnTo>
                <a:lnTo>
                  <a:pt x="334" y="450"/>
                </a:lnTo>
                <a:lnTo>
                  <a:pt x="330" y="454"/>
                </a:lnTo>
                <a:lnTo>
                  <a:pt x="326" y="460"/>
                </a:lnTo>
                <a:lnTo>
                  <a:pt x="326" y="472"/>
                </a:lnTo>
                <a:lnTo>
                  <a:pt x="326" y="488"/>
                </a:lnTo>
                <a:lnTo>
                  <a:pt x="326" y="488"/>
                </a:lnTo>
                <a:lnTo>
                  <a:pt x="330" y="504"/>
                </a:lnTo>
                <a:lnTo>
                  <a:pt x="334" y="516"/>
                </a:lnTo>
                <a:lnTo>
                  <a:pt x="342" y="524"/>
                </a:lnTo>
                <a:lnTo>
                  <a:pt x="350" y="526"/>
                </a:lnTo>
                <a:lnTo>
                  <a:pt x="362" y="528"/>
                </a:lnTo>
                <a:lnTo>
                  <a:pt x="376" y="526"/>
                </a:lnTo>
                <a:lnTo>
                  <a:pt x="410" y="520"/>
                </a:lnTo>
                <a:lnTo>
                  <a:pt x="410" y="52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" name="Freeform 32"/>
          <p:cNvSpPr>
            <a:spLocks/>
          </p:cNvSpPr>
          <p:nvPr/>
        </p:nvSpPr>
        <p:spPr bwMode="auto">
          <a:xfrm>
            <a:off x="3298825" y="1498600"/>
            <a:ext cx="1196975" cy="923925"/>
          </a:xfrm>
          <a:custGeom>
            <a:avLst/>
            <a:gdLst>
              <a:gd name="T0" fmla="*/ 558 w 754"/>
              <a:gd name="T1" fmla="*/ 392 h 582"/>
              <a:gd name="T2" fmla="*/ 572 w 754"/>
              <a:gd name="T3" fmla="*/ 320 h 582"/>
              <a:gd name="T4" fmla="*/ 608 w 754"/>
              <a:gd name="T5" fmla="*/ 298 h 582"/>
              <a:gd name="T6" fmla="*/ 702 w 754"/>
              <a:gd name="T7" fmla="*/ 308 h 582"/>
              <a:gd name="T8" fmla="*/ 738 w 754"/>
              <a:gd name="T9" fmla="*/ 292 h 582"/>
              <a:gd name="T10" fmla="*/ 754 w 754"/>
              <a:gd name="T11" fmla="*/ 254 h 582"/>
              <a:gd name="T12" fmla="*/ 744 w 754"/>
              <a:gd name="T13" fmla="*/ 214 h 582"/>
              <a:gd name="T14" fmla="*/ 694 w 754"/>
              <a:gd name="T15" fmla="*/ 196 h 582"/>
              <a:gd name="T16" fmla="*/ 622 w 754"/>
              <a:gd name="T17" fmla="*/ 204 h 582"/>
              <a:gd name="T18" fmla="*/ 588 w 754"/>
              <a:gd name="T19" fmla="*/ 204 h 582"/>
              <a:gd name="T20" fmla="*/ 562 w 754"/>
              <a:gd name="T21" fmla="*/ 170 h 582"/>
              <a:gd name="T22" fmla="*/ 558 w 754"/>
              <a:gd name="T23" fmla="*/ 132 h 582"/>
              <a:gd name="T24" fmla="*/ 592 w 754"/>
              <a:gd name="T25" fmla="*/ 46 h 582"/>
              <a:gd name="T26" fmla="*/ 484 w 754"/>
              <a:gd name="T27" fmla="*/ 20 h 582"/>
              <a:gd name="T28" fmla="*/ 456 w 754"/>
              <a:gd name="T29" fmla="*/ 30 h 582"/>
              <a:gd name="T30" fmla="*/ 454 w 754"/>
              <a:gd name="T31" fmla="*/ 56 h 582"/>
              <a:gd name="T32" fmla="*/ 472 w 754"/>
              <a:gd name="T33" fmla="*/ 108 h 582"/>
              <a:gd name="T34" fmla="*/ 464 w 754"/>
              <a:gd name="T35" fmla="*/ 138 h 582"/>
              <a:gd name="T36" fmla="*/ 406 w 754"/>
              <a:gd name="T37" fmla="*/ 168 h 582"/>
              <a:gd name="T38" fmla="*/ 354 w 754"/>
              <a:gd name="T39" fmla="*/ 176 h 582"/>
              <a:gd name="T40" fmla="*/ 326 w 754"/>
              <a:gd name="T41" fmla="*/ 148 h 582"/>
              <a:gd name="T42" fmla="*/ 322 w 754"/>
              <a:gd name="T43" fmla="*/ 52 h 582"/>
              <a:gd name="T44" fmla="*/ 314 w 754"/>
              <a:gd name="T45" fmla="*/ 20 h 582"/>
              <a:gd name="T46" fmla="*/ 288 w 754"/>
              <a:gd name="T47" fmla="*/ 0 h 582"/>
              <a:gd name="T48" fmla="*/ 218 w 754"/>
              <a:gd name="T49" fmla="*/ 10 h 582"/>
              <a:gd name="T50" fmla="*/ 190 w 754"/>
              <a:gd name="T51" fmla="*/ 70 h 582"/>
              <a:gd name="T52" fmla="*/ 204 w 754"/>
              <a:gd name="T53" fmla="*/ 136 h 582"/>
              <a:gd name="T54" fmla="*/ 184 w 754"/>
              <a:gd name="T55" fmla="*/ 170 h 582"/>
              <a:gd name="T56" fmla="*/ 146 w 754"/>
              <a:gd name="T57" fmla="*/ 170 h 582"/>
              <a:gd name="T58" fmla="*/ 84 w 754"/>
              <a:gd name="T59" fmla="*/ 142 h 582"/>
              <a:gd name="T60" fmla="*/ 54 w 754"/>
              <a:gd name="T61" fmla="*/ 140 h 582"/>
              <a:gd name="T62" fmla="*/ 20 w 754"/>
              <a:gd name="T63" fmla="*/ 168 h 582"/>
              <a:gd name="T64" fmla="*/ 2 w 754"/>
              <a:gd name="T65" fmla="*/ 218 h 582"/>
              <a:gd name="T66" fmla="*/ 4 w 754"/>
              <a:gd name="T67" fmla="*/ 266 h 582"/>
              <a:gd name="T68" fmla="*/ 38 w 754"/>
              <a:gd name="T69" fmla="*/ 292 h 582"/>
              <a:gd name="T70" fmla="*/ 72 w 754"/>
              <a:gd name="T71" fmla="*/ 290 h 582"/>
              <a:gd name="T72" fmla="*/ 130 w 754"/>
              <a:gd name="T73" fmla="*/ 260 h 582"/>
              <a:gd name="T74" fmla="*/ 160 w 754"/>
              <a:gd name="T75" fmla="*/ 250 h 582"/>
              <a:gd name="T76" fmla="*/ 176 w 754"/>
              <a:gd name="T77" fmla="*/ 262 h 582"/>
              <a:gd name="T78" fmla="*/ 202 w 754"/>
              <a:gd name="T79" fmla="*/ 354 h 582"/>
              <a:gd name="T80" fmla="*/ 188 w 754"/>
              <a:gd name="T81" fmla="*/ 428 h 582"/>
              <a:gd name="T82" fmla="*/ 190 w 754"/>
              <a:gd name="T83" fmla="*/ 444 h 582"/>
              <a:gd name="T84" fmla="*/ 286 w 754"/>
              <a:gd name="T85" fmla="*/ 460 h 582"/>
              <a:gd name="T86" fmla="*/ 302 w 754"/>
              <a:gd name="T87" fmla="*/ 472 h 582"/>
              <a:gd name="T88" fmla="*/ 288 w 754"/>
              <a:gd name="T89" fmla="*/ 516 h 582"/>
              <a:gd name="T90" fmla="*/ 296 w 754"/>
              <a:gd name="T91" fmla="*/ 544 h 582"/>
              <a:gd name="T92" fmla="*/ 326 w 754"/>
              <a:gd name="T93" fmla="*/ 572 h 582"/>
              <a:gd name="T94" fmla="*/ 368 w 754"/>
              <a:gd name="T95" fmla="*/ 582 h 582"/>
              <a:gd name="T96" fmla="*/ 418 w 754"/>
              <a:gd name="T97" fmla="*/ 572 h 582"/>
              <a:gd name="T98" fmla="*/ 446 w 754"/>
              <a:gd name="T99" fmla="*/ 548 h 582"/>
              <a:gd name="T100" fmla="*/ 442 w 754"/>
              <a:gd name="T101" fmla="*/ 522 h 582"/>
              <a:gd name="T102" fmla="*/ 412 w 754"/>
              <a:gd name="T103" fmla="*/ 486 h 582"/>
              <a:gd name="T104" fmla="*/ 422 w 754"/>
              <a:gd name="T105" fmla="*/ 462 h 582"/>
              <a:gd name="T106" fmla="*/ 484 w 754"/>
              <a:gd name="T107" fmla="*/ 446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54" h="582">
                <a:moveTo>
                  <a:pt x="572" y="442"/>
                </a:moveTo>
                <a:lnTo>
                  <a:pt x="572" y="442"/>
                </a:lnTo>
                <a:lnTo>
                  <a:pt x="562" y="416"/>
                </a:lnTo>
                <a:lnTo>
                  <a:pt x="558" y="392"/>
                </a:lnTo>
                <a:lnTo>
                  <a:pt x="556" y="370"/>
                </a:lnTo>
                <a:lnTo>
                  <a:pt x="558" y="350"/>
                </a:lnTo>
                <a:lnTo>
                  <a:pt x="564" y="334"/>
                </a:lnTo>
                <a:lnTo>
                  <a:pt x="572" y="320"/>
                </a:lnTo>
                <a:lnTo>
                  <a:pt x="584" y="308"/>
                </a:lnTo>
                <a:lnTo>
                  <a:pt x="598" y="300"/>
                </a:lnTo>
                <a:lnTo>
                  <a:pt x="598" y="300"/>
                </a:lnTo>
                <a:lnTo>
                  <a:pt x="608" y="298"/>
                </a:lnTo>
                <a:lnTo>
                  <a:pt x="618" y="296"/>
                </a:lnTo>
                <a:lnTo>
                  <a:pt x="638" y="298"/>
                </a:lnTo>
                <a:lnTo>
                  <a:pt x="682" y="306"/>
                </a:lnTo>
                <a:lnTo>
                  <a:pt x="702" y="308"/>
                </a:lnTo>
                <a:lnTo>
                  <a:pt x="712" y="306"/>
                </a:lnTo>
                <a:lnTo>
                  <a:pt x="722" y="304"/>
                </a:lnTo>
                <a:lnTo>
                  <a:pt x="730" y="298"/>
                </a:lnTo>
                <a:lnTo>
                  <a:pt x="738" y="292"/>
                </a:lnTo>
                <a:lnTo>
                  <a:pt x="744" y="282"/>
                </a:lnTo>
                <a:lnTo>
                  <a:pt x="750" y="268"/>
                </a:lnTo>
                <a:lnTo>
                  <a:pt x="750" y="268"/>
                </a:lnTo>
                <a:lnTo>
                  <a:pt x="754" y="254"/>
                </a:lnTo>
                <a:lnTo>
                  <a:pt x="754" y="242"/>
                </a:lnTo>
                <a:lnTo>
                  <a:pt x="754" y="232"/>
                </a:lnTo>
                <a:lnTo>
                  <a:pt x="750" y="222"/>
                </a:lnTo>
                <a:lnTo>
                  <a:pt x="744" y="214"/>
                </a:lnTo>
                <a:lnTo>
                  <a:pt x="736" y="208"/>
                </a:lnTo>
                <a:lnTo>
                  <a:pt x="728" y="204"/>
                </a:lnTo>
                <a:lnTo>
                  <a:pt x="716" y="200"/>
                </a:lnTo>
                <a:lnTo>
                  <a:pt x="694" y="196"/>
                </a:lnTo>
                <a:lnTo>
                  <a:pt x="668" y="196"/>
                </a:lnTo>
                <a:lnTo>
                  <a:pt x="644" y="198"/>
                </a:lnTo>
                <a:lnTo>
                  <a:pt x="622" y="204"/>
                </a:lnTo>
                <a:lnTo>
                  <a:pt x="622" y="204"/>
                </a:lnTo>
                <a:lnTo>
                  <a:pt x="612" y="206"/>
                </a:lnTo>
                <a:lnTo>
                  <a:pt x="604" y="206"/>
                </a:lnTo>
                <a:lnTo>
                  <a:pt x="596" y="206"/>
                </a:lnTo>
                <a:lnTo>
                  <a:pt x="588" y="204"/>
                </a:lnTo>
                <a:lnTo>
                  <a:pt x="582" y="200"/>
                </a:lnTo>
                <a:lnTo>
                  <a:pt x="576" y="196"/>
                </a:lnTo>
                <a:lnTo>
                  <a:pt x="568" y="184"/>
                </a:lnTo>
                <a:lnTo>
                  <a:pt x="562" y="170"/>
                </a:lnTo>
                <a:lnTo>
                  <a:pt x="558" y="156"/>
                </a:lnTo>
                <a:lnTo>
                  <a:pt x="558" y="144"/>
                </a:lnTo>
                <a:lnTo>
                  <a:pt x="558" y="132"/>
                </a:lnTo>
                <a:lnTo>
                  <a:pt x="558" y="132"/>
                </a:lnTo>
                <a:lnTo>
                  <a:pt x="562" y="120"/>
                </a:lnTo>
                <a:lnTo>
                  <a:pt x="570" y="102"/>
                </a:lnTo>
                <a:lnTo>
                  <a:pt x="592" y="46"/>
                </a:lnTo>
                <a:lnTo>
                  <a:pt x="592" y="46"/>
                </a:lnTo>
                <a:lnTo>
                  <a:pt x="544" y="32"/>
                </a:lnTo>
                <a:lnTo>
                  <a:pt x="522" y="26"/>
                </a:lnTo>
                <a:lnTo>
                  <a:pt x="500" y="22"/>
                </a:lnTo>
                <a:lnTo>
                  <a:pt x="484" y="20"/>
                </a:lnTo>
                <a:lnTo>
                  <a:pt x="468" y="22"/>
                </a:lnTo>
                <a:lnTo>
                  <a:pt x="464" y="24"/>
                </a:lnTo>
                <a:lnTo>
                  <a:pt x="460" y="26"/>
                </a:lnTo>
                <a:lnTo>
                  <a:pt x="456" y="30"/>
                </a:lnTo>
                <a:lnTo>
                  <a:pt x="454" y="36"/>
                </a:lnTo>
                <a:lnTo>
                  <a:pt x="454" y="36"/>
                </a:lnTo>
                <a:lnTo>
                  <a:pt x="452" y="46"/>
                </a:lnTo>
                <a:lnTo>
                  <a:pt x="454" y="56"/>
                </a:lnTo>
                <a:lnTo>
                  <a:pt x="456" y="66"/>
                </a:lnTo>
                <a:lnTo>
                  <a:pt x="458" y="76"/>
                </a:lnTo>
                <a:lnTo>
                  <a:pt x="466" y="92"/>
                </a:lnTo>
                <a:lnTo>
                  <a:pt x="472" y="108"/>
                </a:lnTo>
                <a:lnTo>
                  <a:pt x="474" y="116"/>
                </a:lnTo>
                <a:lnTo>
                  <a:pt x="472" y="122"/>
                </a:lnTo>
                <a:lnTo>
                  <a:pt x="470" y="130"/>
                </a:lnTo>
                <a:lnTo>
                  <a:pt x="464" y="138"/>
                </a:lnTo>
                <a:lnTo>
                  <a:pt x="456" y="144"/>
                </a:lnTo>
                <a:lnTo>
                  <a:pt x="444" y="152"/>
                </a:lnTo>
                <a:lnTo>
                  <a:pt x="426" y="160"/>
                </a:lnTo>
                <a:lnTo>
                  <a:pt x="406" y="168"/>
                </a:lnTo>
                <a:lnTo>
                  <a:pt x="406" y="168"/>
                </a:lnTo>
                <a:lnTo>
                  <a:pt x="384" y="174"/>
                </a:lnTo>
                <a:lnTo>
                  <a:pt x="368" y="178"/>
                </a:lnTo>
                <a:lnTo>
                  <a:pt x="354" y="176"/>
                </a:lnTo>
                <a:lnTo>
                  <a:pt x="342" y="172"/>
                </a:lnTo>
                <a:lnTo>
                  <a:pt x="334" y="166"/>
                </a:lnTo>
                <a:lnTo>
                  <a:pt x="328" y="158"/>
                </a:lnTo>
                <a:lnTo>
                  <a:pt x="326" y="148"/>
                </a:lnTo>
                <a:lnTo>
                  <a:pt x="324" y="136"/>
                </a:lnTo>
                <a:lnTo>
                  <a:pt x="322" y="108"/>
                </a:lnTo>
                <a:lnTo>
                  <a:pt x="322" y="80"/>
                </a:lnTo>
                <a:lnTo>
                  <a:pt x="322" y="52"/>
                </a:lnTo>
                <a:lnTo>
                  <a:pt x="320" y="40"/>
                </a:lnTo>
                <a:lnTo>
                  <a:pt x="318" y="28"/>
                </a:lnTo>
                <a:lnTo>
                  <a:pt x="318" y="28"/>
                </a:lnTo>
                <a:lnTo>
                  <a:pt x="314" y="20"/>
                </a:lnTo>
                <a:lnTo>
                  <a:pt x="308" y="12"/>
                </a:lnTo>
                <a:lnTo>
                  <a:pt x="302" y="8"/>
                </a:lnTo>
                <a:lnTo>
                  <a:pt x="296" y="4"/>
                </a:lnTo>
                <a:lnTo>
                  <a:pt x="288" y="0"/>
                </a:lnTo>
                <a:lnTo>
                  <a:pt x="280" y="0"/>
                </a:lnTo>
                <a:lnTo>
                  <a:pt x="260" y="0"/>
                </a:lnTo>
                <a:lnTo>
                  <a:pt x="240" y="4"/>
                </a:lnTo>
                <a:lnTo>
                  <a:pt x="218" y="10"/>
                </a:lnTo>
                <a:lnTo>
                  <a:pt x="196" y="18"/>
                </a:lnTo>
                <a:lnTo>
                  <a:pt x="174" y="28"/>
                </a:lnTo>
                <a:lnTo>
                  <a:pt x="174" y="28"/>
                </a:lnTo>
                <a:lnTo>
                  <a:pt x="190" y="70"/>
                </a:lnTo>
                <a:lnTo>
                  <a:pt x="198" y="88"/>
                </a:lnTo>
                <a:lnTo>
                  <a:pt x="202" y="104"/>
                </a:lnTo>
                <a:lnTo>
                  <a:pt x="204" y="120"/>
                </a:lnTo>
                <a:lnTo>
                  <a:pt x="204" y="136"/>
                </a:lnTo>
                <a:lnTo>
                  <a:pt x="198" y="150"/>
                </a:lnTo>
                <a:lnTo>
                  <a:pt x="190" y="164"/>
                </a:lnTo>
                <a:lnTo>
                  <a:pt x="190" y="164"/>
                </a:lnTo>
                <a:lnTo>
                  <a:pt x="184" y="170"/>
                </a:lnTo>
                <a:lnTo>
                  <a:pt x="178" y="174"/>
                </a:lnTo>
                <a:lnTo>
                  <a:pt x="170" y="176"/>
                </a:lnTo>
                <a:lnTo>
                  <a:pt x="162" y="176"/>
                </a:lnTo>
                <a:lnTo>
                  <a:pt x="146" y="170"/>
                </a:lnTo>
                <a:lnTo>
                  <a:pt x="130" y="162"/>
                </a:lnTo>
                <a:lnTo>
                  <a:pt x="112" y="152"/>
                </a:lnTo>
                <a:lnTo>
                  <a:pt x="92" y="144"/>
                </a:lnTo>
                <a:lnTo>
                  <a:pt x="84" y="142"/>
                </a:lnTo>
                <a:lnTo>
                  <a:pt x="74" y="140"/>
                </a:lnTo>
                <a:lnTo>
                  <a:pt x="64" y="138"/>
                </a:lnTo>
                <a:lnTo>
                  <a:pt x="54" y="140"/>
                </a:lnTo>
                <a:lnTo>
                  <a:pt x="54" y="140"/>
                </a:lnTo>
                <a:lnTo>
                  <a:pt x="44" y="144"/>
                </a:lnTo>
                <a:lnTo>
                  <a:pt x="36" y="150"/>
                </a:lnTo>
                <a:lnTo>
                  <a:pt x="28" y="158"/>
                </a:lnTo>
                <a:lnTo>
                  <a:pt x="20" y="168"/>
                </a:lnTo>
                <a:lnTo>
                  <a:pt x="14" y="178"/>
                </a:lnTo>
                <a:lnTo>
                  <a:pt x="8" y="192"/>
                </a:lnTo>
                <a:lnTo>
                  <a:pt x="4" y="204"/>
                </a:lnTo>
                <a:lnTo>
                  <a:pt x="2" y="218"/>
                </a:lnTo>
                <a:lnTo>
                  <a:pt x="0" y="230"/>
                </a:lnTo>
                <a:lnTo>
                  <a:pt x="0" y="244"/>
                </a:lnTo>
                <a:lnTo>
                  <a:pt x="2" y="256"/>
                </a:lnTo>
                <a:lnTo>
                  <a:pt x="4" y="266"/>
                </a:lnTo>
                <a:lnTo>
                  <a:pt x="10" y="276"/>
                </a:lnTo>
                <a:lnTo>
                  <a:pt x="18" y="284"/>
                </a:lnTo>
                <a:lnTo>
                  <a:pt x="26" y="290"/>
                </a:lnTo>
                <a:lnTo>
                  <a:pt x="38" y="292"/>
                </a:lnTo>
                <a:lnTo>
                  <a:pt x="38" y="292"/>
                </a:lnTo>
                <a:lnTo>
                  <a:pt x="50" y="292"/>
                </a:lnTo>
                <a:lnTo>
                  <a:pt x="62" y="292"/>
                </a:lnTo>
                <a:lnTo>
                  <a:pt x="72" y="290"/>
                </a:lnTo>
                <a:lnTo>
                  <a:pt x="82" y="286"/>
                </a:lnTo>
                <a:lnTo>
                  <a:pt x="100" y="278"/>
                </a:lnTo>
                <a:lnTo>
                  <a:pt x="116" y="268"/>
                </a:lnTo>
                <a:lnTo>
                  <a:pt x="130" y="260"/>
                </a:lnTo>
                <a:lnTo>
                  <a:pt x="142" y="252"/>
                </a:lnTo>
                <a:lnTo>
                  <a:pt x="148" y="250"/>
                </a:lnTo>
                <a:lnTo>
                  <a:pt x="154" y="250"/>
                </a:lnTo>
                <a:lnTo>
                  <a:pt x="160" y="250"/>
                </a:lnTo>
                <a:lnTo>
                  <a:pt x="166" y="252"/>
                </a:lnTo>
                <a:lnTo>
                  <a:pt x="166" y="252"/>
                </a:lnTo>
                <a:lnTo>
                  <a:pt x="172" y="256"/>
                </a:lnTo>
                <a:lnTo>
                  <a:pt x="176" y="262"/>
                </a:lnTo>
                <a:lnTo>
                  <a:pt x="186" y="278"/>
                </a:lnTo>
                <a:lnTo>
                  <a:pt x="194" y="298"/>
                </a:lnTo>
                <a:lnTo>
                  <a:pt x="200" y="324"/>
                </a:lnTo>
                <a:lnTo>
                  <a:pt x="202" y="354"/>
                </a:lnTo>
                <a:lnTo>
                  <a:pt x="200" y="384"/>
                </a:lnTo>
                <a:lnTo>
                  <a:pt x="198" y="398"/>
                </a:lnTo>
                <a:lnTo>
                  <a:pt x="194" y="414"/>
                </a:lnTo>
                <a:lnTo>
                  <a:pt x="188" y="428"/>
                </a:lnTo>
                <a:lnTo>
                  <a:pt x="182" y="442"/>
                </a:lnTo>
                <a:lnTo>
                  <a:pt x="182" y="442"/>
                </a:lnTo>
                <a:lnTo>
                  <a:pt x="190" y="444"/>
                </a:lnTo>
                <a:lnTo>
                  <a:pt x="190" y="444"/>
                </a:lnTo>
                <a:lnTo>
                  <a:pt x="232" y="448"/>
                </a:lnTo>
                <a:lnTo>
                  <a:pt x="258" y="452"/>
                </a:lnTo>
                <a:lnTo>
                  <a:pt x="286" y="460"/>
                </a:lnTo>
                <a:lnTo>
                  <a:pt x="286" y="460"/>
                </a:lnTo>
                <a:lnTo>
                  <a:pt x="296" y="464"/>
                </a:lnTo>
                <a:lnTo>
                  <a:pt x="302" y="466"/>
                </a:lnTo>
                <a:lnTo>
                  <a:pt x="304" y="470"/>
                </a:lnTo>
                <a:lnTo>
                  <a:pt x="302" y="472"/>
                </a:lnTo>
                <a:lnTo>
                  <a:pt x="298" y="478"/>
                </a:lnTo>
                <a:lnTo>
                  <a:pt x="292" y="486"/>
                </a:lnTo>
                <a:lnTo>
                  <a:pt x="290" y="498"/>
                </a:lnTo>
                <a:lnTo>
                  <a:pt x="288" y="516"/>
                </a:lnTo>
                <a:lnTo>
                  <a:pt x="288" y="516"/>
                </a:lnTo>
                <a:lnTo>
                  <a:pt x="288" y="526"/>
                </a:lnTo>
                <a:lnTo>
                  <a:pt x="292" y="536"/>
                </a:lnTo>
                <a:lnTo>
                  <a:pt x="296" y="544"/>
                </a:lnTo>
                <a:lnTo>
                  <a:pt x="302" y="552"/>
                </a:lnTo>
                <a:lnTo>
                  <a:pt x="308" y="560"/>
                </a:lnTo>
                <a:lnTo>
                  <a:pt x="316" y="566"/>
                </a:lnTo>
                <a:lnTo>
                  <a:pt x="326" y="572"/>
                </a:lnTo>
                <a:lnTo>
                  <a:pt x="336" y="576"/>
                </a:lnTo>
                <a:lnTo>
                  <a:pt x="346" y="580"/>
                </a:lnTo>
                <a:lnTo>
                  <a:pt x="356" y="582"/>
                </a:lnTo>
                <a:lnTo>
                  <a:pt x="368" y="582"/>
                </a:lnTo>
                <a:lnTo>
                  <a:pt x="380" y="582"/>
                </a:lnTo>
                <a:lnTo>
                  <a:pt x="394" y="580"/>
                </a:lnTo>
                <a:lnTo>
                  <a:pt x="406" y="576"/>
                </a:lnTo>
                <a:lnTo>
                  <a:pt x="418" y="572"/>
                </a:lnTo>
                <a:lnTo>
                  <a:pt x="430" y="564"/>
                </a:lnTo>
                <a:lnTo>
                  <a:pt x="430" y="564"/>
                </a:lnTo>
                <a:lnTo>
                  <a:pt x="440" y="556"/>
                </a:lnTo>
                <a:lnTo>
                  <a:pt x="446" y="548"/>
                </a:lnTo>
                <a:lnTo>
                  <a:pt x="448" y="542"/>
                </a:lnTo>
                <a:lnTo>
                  <a:pt x="448" y="534"/>
                </a:lnTo>
                <a:lnTo>
                  <a:pt x="446" y="528"/>
                </a:lnTo>
                <a:lnTo>
                  <a:pt x="442" y="522"/>
                </a:lnTo>
                <a:lnTo>
                  <a:pt x="432" y="510"/>
                </a:lnTo>
                <a:lnTo>
                  <a:pt x="420" y="498"/>
                </a:lnTo>
                <a:lnTo>
                  <a:pt x="414" y="492"/>
                </a:lnTo>
                <a:lnTo>
                  <a:pt x="412" y="486"/>
                </a:lnTo>
                <a:lnTo>
                  <a:pt x="410" y="480"/>
                </a:lnTo>
                <a:lnTo>
                  <a:pt x="410" y="474"/>
                </a:lnTo>
                <a:lnTo>
                  <a:pt x="414" y="468"/>
                </a:lnTo>
                <a:lnTo>
                  <a:pt x="422" y="462"/>
                </a:lnTo>
                <a:lnTo>
                  <a:pt x="422" y="462"/>
                </a:lnTo>
                <a:lnTo>
                  <a:pt x="432" y="456"/>
                </a:lnTo>
                <a:lnTo>
                  <a:pt x="446" y="452"/>
                </a:lnTo>
                <a:lnTo>
                  <a:pt x="484" y="446"/>
                </a:lnTo>
                <a:lnTo>
                  <a:pt x="528" y="442"/>
                </a:lnTo>
                <a:lnTo>
                  <a:pt x="572" y="442"/>
                </a:lnTo>
                <a:lnTo>
                  <a:pt x="572" y="44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5" name="Freeform 33"/>
          <p:cNvSpPr>
            <a:spLocks/>
          </p:cNvSpPr>
          <p:nvPr/>
        </p:nvSpPr>
        <p:spPr bwMode="auto">
          <a:xfrm>
            <a:off x="2203450" y="5565775"/>
            <a:ext cx="692150" cy="835025"/>
          </a:xfrm>
          <a:custGeom>
            <a:avLst/>
            <a:gdLst>
              <a:gd name="T0" fmla="*/ 0 w 436"/>
              <a:gd name="T1" fmla="*/ 526 h 526"/>
              <a:gd name="T2" fmla="*/ 422 w 436"/>
              <a:gd name="T3" fmla="*/ 526 h 526"/>
              <a:gd name="T4" fmla="*/ 434 w 436"/>
              <a:gd name="T5" fmla="*/ 420 h 526"/>
              <a:gd name="T6" fmla="*/ 436 w 436"/>
              <a:gd name="T7" fmla="*/ 360 h 526"/>
              <a:gd name="T8" fmla="*/ 432 w 436"/>
              <a:gd name="T9" fmla="*/ 354 h 526"/>
              <a:gd name="T10" fmla="*/ 420 w 436"/>
              <a:gd name="T11" fmla="*/ 348 h 526"/>
              <a:gd name="T12" fmla="*/ 408 w 436"/>
              <a:gd name="T13" fmla="*/ 344 h 526"/>
              <a:gd name="T14" fmla="*/ 394 w 436"/>
              <a:gd name="T15" fmla="*/ 348 h 526"/>
              <a:gd name="T16" fmla="*/ 376 w 436"/>
              <a:gd name="T17" fmla="*/ 370 h 526"/>
              <a:gd name="T18" fmla="*/ 368 w 436"/>
              <a:gd name="T19" fmla="*/ 382 h 526"/>
              <a:gd name="T20" fmla="*/ 350 w 436"/>
              <a:gd name="T21" fmla="*/ 398 h 526"/>
              <a:gd name="T22" fmla="*/ 332 w 436"/>
              <a:gd name="T23" fmla="*/ 406 h 526"/>
              <a:gd name="T24" fmla="*/ 316 w 436"/>
              <a:gd name="T25" fmla="*/ 404 h 526"/>
              <a:gd name="T26" fmla="*/ 302 w 436"/>
              <a:gd name="T27" fmla="*/ 396 h 526"/>
              <a:gd name="T28" fmla="*/ 292 w 436"/>
              <a:gd name="T29" fmla="*/ 380 h 526"/>
              <a:gd name="T30" fmla="*/ 284 w 436"/>
              <a:gd name="T31" fmla="*/ 360 h 526"/>
              <a:gd name="T32" fmla="*/ 282 w 436"/>
              <a:gd name="T33" fmla="*/ 332 h 526"/>
              <a:gd name="T34" fmla="*/ 282 w 436"/>
              <a:gd name="T35" fmla="*/ 316 h 526"/>
              <a:gd name="T36" fmla="*/ 292 w 436"/>
              <a:gd name="T37" fmla="*/ 270 h 526"/>
              <a:gd name="T38" fmla="*/ 308 w 436"/>
              <a:gd name="T39" fmla="*/ 242 h 526"/>
              <a:gd name="T40" fmla="*/ 328 w 436"/>
              <a:gd name="T41" fmla="*/ 232 h 526"/>
              <a:gd name="T42" fmla="*/ 350 w 436"/>
              <a:gd name="T43" fmla="*/ 234 h 526"/>
              <a:gd name="T44" fmla="*/ 390 w 436"/>
              <a:gd name="T45" fmla="*/ 244 h 526"/>
              <a:gd name="T46" fmla="*/ 406 w 436"/>
              <a:gd name="T47" fmla="*/ 244 h 526"/>
              <a:gd name="T48" fmla="*/ 416 w 436"/>
              <a:gd name="T49" fmla="*/ 234 h 526"/>
              <a:gd name="T50" fmla="*/ 422 w 436"/>
              <a:gd name="T51" fmla="*/ 210 h 526"/>
              <a:gd name="T52" fmla="*/ 432 w 436"/>
              <a:gd name="T53" fmla="*/ 130 h 526"/>
              <a:gd name="T54" fmla="*/ 308 w 436"/>
              <a:gd name="T55" fmla="*/ 136 h 526"/>
              <a:gd name="T56" fmla="*/ 308 w 436"/>
              <a:gd name="T57" fmla="*/ 126 h 526"/>
              <a:gd name="T58" fmla="*/ 308 w 436"/>
              <a:gd name="T59" fmla="*/ 114 h 526"/>
              <a:gd name="T60" fmla="*/ 312 w 436"/>
              <a:gd name="T61" fmla="*/ 94 h 526"/>
              <a:gd name="T62" fmla="*/ 316 w 436"/>
              <a:gd name="T63" fmla="*/ 74 h 526"/>
              <a:gd name="T64" fmla="*/ 312 w 436"/>
              <a:gd name="T65" fmla="*/ 50 h 526"/>
              <a:gd name="T66" fmla="*/ 292 w 436"/>
              <a:gd name="T67" fmla="*/ 18 h 526"/>
              <a:gd name="T68" fmla="*/ 284 w 436"/>
              <a:gd name="T69" fmla="*/ 10 h 526"/>
              <a:gd name="T70" fmla="*/ 266 w 436"/>
              <a:gd name="T71" fmla="*/ 2 h 526"/>
              <a:gd name="T72" fmla="*/ 250 w 436"/>
              <a:gd name="T73" fmla="*/ 0 h 526"/>
              <a:gd name="T74" fmla="*/ 228 w 436"/>
              <a:gd name="T75" fmla="*/ 8 h 526"/>
              <a:gd name="T76" fmla="*/ 202 w 436"/>
              <a:gd name="T77" fmla="*/ 30 h 526"/>
              <a:gd name="T78" fmla="*/ 184 w 436"/>
              <a:gd name="T79" fmla="*/ 52 h 526"/>
              <a:gd name="T80" fmla="*/ 182 w 436"/>
              <a:gd name="T81" fmla="*/ 58 h 526"/>
              <a:gd name="T82" fmla="*/ 182 w 436"/>
              <a:gd name="T83" fmla="*/ 76 h 526"/>
              <a:gd name="T84" fmla="*/ 194 w 436"/>
              <a:gd name="T85" fmla="*/ 108 h 526"/>
              <a:gd name="T86" fmla="*/ 204 w 436"/>
              <a:gd name="T87" fmla="*/ 130 h 526"/>
              <a:gd name="T88" fmla="*/ 86 w 436"/>
              <a:gd name="T89" fmla="*/ 110 h 526"/>
              <a:gd name="T90" fmla="*/ 0 w 436"/>
              <a:gd name="T91" fmla="*/ 9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6" h="526">
                <a:moveTo>
                  <a:pt x="0" y="90"/>
                </a:moveTo>
                <a:lnTo>
                  <a:pt x="0" y="526"/>
                </a:lnTo>
                <a:lnTo>
                  <a:pt x="422" y="526"/>
                </a:lnTo>
                <a:lnTo>
                  <a:pt x="422" y="526"/>
                </a:lnTo>
                <a:lnTo>
                  <a:pt x="428" y="474"/>
                </a:lnTo>
                <a:lnTo>
                  <a:pt x="434" y="420"/>
                </a:lnTo>
                <a:lnTo>
                  <a:pt x="436" y="374"/>
                </a:lnTo>
                <a:lnTo>
                  <a:pt x="436" y="360"/>
                </a:lnTo>
                <a:lnTo>
                  <a:pt x="434" y="356"/>
                </a:lnTo>
                <a:lnTo>
                  <a:pt x="432" y="354"/>
                </a:lnTo>
                <a:lnTo>
                  <a:pt x="432" y="354"/>
                </a:lnTo>
                <a:lnTo>
                  <a:pt x="420" y="348"/>
                </a:lnTo>
                <a:lnTo>
                  <a:pt x="414" y="346"/>
                </a:lnTo>
                <a:lnTo>
                  <a:pt x="408" y="344"/>
                </a:lnTo>
                <a:lnTo>
                  <a:pt x="402" y="344"/>
                </a:lnTo>
                <a:lnTo>
                  <a:pt x="394" y="348"/>
                </a:lnTo>
                <a:lnTo>
                  <a:pt x="386" y="356"/>
                </a:lnTo>
                <a:lnTo>
                  <a:pt x="376" y="370"/>
                </a:lnTo>
                <a:lnTo>
                  <a:pt x="376" y="370"/>
                </a:lnTo>
                <a:lnTo>
                  <a:pt x="368" y="382"/>
                </a:lnTo>
                <a:lnTo>
                  <a:pt x="358" y="392"/>
                </a:lnTo>
                <a:lnTo>
                  <a:pt x="350" y="398"/>
                </a:lnTo>
                <a:lnTo>
                  <a:pt x="342" y="402"/>
                </a:lnTo>
                <a:lnTo>
                  <a:pt x="332" y="406"/>
                </a:lnTo>
                <a:lnTo>
                  <a:pt x="324" y="406"/>
                </a:lnTo>
                <a:lnTo>
                  <a:pt x="316" y="404"/>
                </a:lnTo>
                <a:lnTo>
                  <a:pt x="310" y="402"/>
                </a:lnTo>
                <a:lnTo>
                  <a:pt x="302" y="396"/>
                </a:lnTo>
                <a:lnTo>
                  <a:pt x="296" y="390"/>
                </a:lnTo>
                <a:lnTo>
                  <a:pt x="292" y="380"/>
                </a:lnTo>
                <a:lnTo>
                  <a:pt x="288" y="370"/>
                </a:lnTo>
                <a:lnTo>
                  <a:pt x="284" y="360"/>
                </a:lnTo>
                <a:lnTo>
                  <a:pt x="282" y="346"/>
                </a:lnTo>
                <a:lnTo>
                  <a:pt x="282" y="332"/>
                </a:lnTo>
                <a:lnTo>
                  <a:pt x="282" y="316"/>
                </a:lnTo>
                <a:lnTo>
                  <a:pt x="282" y="316"/>
                </a:lnTo>
                <a:lnTo>
                  <a:pt x="286" y="290"/>
                </a:lnTo>
                <a:lnTo>
                  <a:pt x="292" y="270"/>
                </a:lnTo>
                <a:lnTo>
                  <a:pt x="300" y="254"/>
                </a:lnTo>
                <a:lnTo>
                  <a:pt x="308" y="242"/>
                </a:lnTo>
                <a:lnTo>
                  <a:pt x="318" y="236"/>
                </a:lnTo>
                <a:lnTo>
                  <a:pt x="328" y="232"/>
                </a:lnTo>
                <a:lnTo>
                  <a:pt x="338" y="232"/>
                </a:lnTo>
                <a:lnTo>
                  <a:pt x="350" y="234"/>
                </a:lnTo>
                <a:lnTo>
                  <a:pt x="370" y="240"/>
                </a:lnTo>
                <a:lnTo>
                  <a:pt x="390" y="244"/>
                </a:lnTo>
                <a:lnTo>
                  <a:pt x="400" y="246"/>
                </a:lnTo>
                <a:lnTo>
                  <a:pt x="406" y="244"/>
                </a:lnTo>
                <a:lnTo>
                  <a:pt x="412" y="242"/>
                </a:lnTo>
                <a:lnTo>
                  <a:pt x="416" y="234"/>
                </a:lnTo>
                <a:lnTo>
                  <a:pt x="416" y="234"/>
                </a:lnTo>
                <a:lnTo>
                  <a:pt x="422" y="210"/>
                </a:lnTo>
                <a:lnTo>
                  <a:pt x="426" y="184"/>
                </a:lnTo>
                <a:lnTo>
                  <a:pt x="432" y="130"/>
                </a:lnTo>
                <a:lnTo>
                  <a:pt x="432" y="130"/>
                </a:lnTo>
                <a:lnTo>
                  <a:pt x="308" y="136"/>
                </a:lnTo>
                <a:lnTo>
                  <a:pt x="308" y="136"/>
                </a:lnTo>
                <a:lnTo>
                  <a:pt x="308" y="126"/>
                </a:lnTo>
                <a:lnTo>
                  <a:pt x="308" y="114"/>
                </a:lnTo>
                <a:lnTo>
                  <a:pt x="308" y="114"/>
                </a:lnTo>
                <a:lnTo>
                  <a:pt x="310" y="104"/>
                </a:lnTo>
                <a:lnTo>
                  <a:pt x="312" y="94"/>
                </a:lnTo>
                <a:lnTo>
                  <a:pt x="314" y="84"/>
                </a:lnTo>
                <a:lnTo>
                  <a:pt x="316" y="74"/>
                </a:lnTo>
                <a:lnTo>
                  <a:pt x="316" y="62"/>
                </a:lnTo>
                <a:lnTo>
                  <a:pt x="312" y="50"/>
                </a:lnTo>
                <a:lnTo>
                  <a:pt x="304" y="36"/>
                </a:lnTo>
                <a:lnTo>
                  <a:pt x="292" y="18"/>
                </a:lnTo>
                <a:lnTo>
                  <a:pt x="292" y="18"/>
                </a:lnTo>
                <a:lnTo>
                  <a:pt x="284" y="10"/>
                </a:lnTo>
                <a:lnTo>
                  <a:pt x="276" y="6"/>
                </a:lnTo>
                <a:lnTo>
                  <a:pt x="266" y="2"/>
                </a:lnTo>
                <a:lnTo>
                  <a:pt x="258" y="0"/>
                </a:lnTo>
                <a:lnTo>
                  <a:pt x="250" y="0"/>
                </a:lnTo>
                <a:lnTo>
                  <a:pt x="242" y="2"/>
                </a:lnTo>
                <a:lnTo>
                  <a:pt x="228" y="8"/>
                </a:lnTo>
                <a:lnTo>
                  <a:pt x="214" y="18"/>
                </a:lnTo>
                <a:lnTo>
                  <a:pt x="202" y="30"/>
                </a:lnTo>
                <a:lnTo>
                  <a:pt x="192" y="42"/>
                </a:lnTo>
                <a:lnTo>
                  <a:pt x="184" y="52"/>
                </a:lnTo>
                <a:lnTo>
                  <a:pt x="184" y="52"/>
                </a:lnTo>
                <a:lnTo>
                  <a:pt x="182" y="58"/>
                </a:lnTo>
                <a:lnTo>
                  <a:pt x="182" y="68"/>
                </a:lnTo>
                <a:lnTo>
                  <a:pt x="182" y="76"/>
                </a:lnTo>
                <a:lnTo>
                  <a:pt x="186" y="86"/>
                </a:lnTo>
                <a:lnTo>
                  <a:pt x="194" y="108"/>
                </a:lnTo>
                <a:lnTo>
                  <a:pt x="204" y="130"/>
                </a:lnTo>
                <a:lnTo>
                  <a:pt x="204" y="130"/>
                </a:lnTo>
                <a:lnTo>
                  <a:pt x="144" y="120"/>
                </a:lnTo>
                <a:lnTo>
                  <a:pt x="86" y="110"/>
                </a:lnTo>
                <a:lnTo>
                  <a:pt x="0" y="90"/>
                </a:lnTo>
                <a:lnTo>
                  <a:pt x="0" y="9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7" name="Freeform 34"/>
          <p:cNvSpPr>
            <a:spLocks/>
          </p:cNvSpPr>
          <p:nvPr/>
        </p:nvSpPr>
        <p:spPr bwMode="auto">
          <a:xfrm>
            <a:off x="2203450" y="4229100"/>
            <a:ext cx="933450" cy="968375"/>
          </a:xfrm>
          <a:custGeom>
            <a:avLst/>
            <a:gdLst>
              <a:gd name="T0" fmla="*/ 0 w 588"/>
              <a:gd name="T1" fmla="*/ 482 h 610"/>
              <a:gd name="T2" fmla="*/ 96 w 588"/>
              <a:gd name="T3" fmla="*/ 464 h 610"/>
              <a:gd name="T4" fmla="*/ 174 w 588"/>
              <a:gd name="T5" fmla="*/ 472 h 610"/>
              <a:gd name="T6" fmla="*/ 196 w 588"/>
              <a:gd name="T7" fmla="*/ 490 h 610"/>
              <a:gd name="T8" fmla="*/ 198 w 588"/>
              <a:gd name="T9" fmla="*/ 500 h 610"/>
              <a:gd name="T10" fmla="*/ 184 w 588"/>
              <a:gd name="T11" fmla="*/ 526 h 610"/>
              <a:gd name="T12" fmla="*/ 174 w 588"/>
              <a:gd name="T13" fmla="*/ 552 h 610"/>
              <a:gd name="T14" fmla="*/ 180 w 588"/>
              <a:gd name="T15" fmla="*/ 574 h 610"/>
              <a:gd name="T16" fmla="*/ 194 w 588"/>
              <a:gd name="T17" fmla="*/ 588 h 610"/>
              <a:gd name="T18" fmla="*/ 226 w 588"/>
              <a:gd name="T19" fmla="*/ 604 h 610"/>
              <a:gd name="T20" fmla="*/ 286 w 588"/>
              <a:gd name="T21" fmla="*/ 608 h 610"/>
              <a:gd name="T22" fmla="*/ 312 w 588"/>
              <a:gd name="T23" fmla="*/ 598 h 610"/>
              <a:gd name="T24" fmla="*/ 324 w 588"/>
              <a:gd name="T25" fmla="*/ 578 h 610"/>
              <a:gd name="T26" fmla="*/ 318 w 588"/>
              <a:gd name="T27" fmla="*/ 554 h 610"/>
              <a:gd name="T28" fmla="*/ 304 w 588"/>
              <a:gd name="T29" fmla="*/ 502 h 610"/>
              <a:gd name="T30" fmla="*/ 312 w 588"/>
              <a:gd name="T31" fmla="*/ 478 h 610"/>
              <a:gd name="T32" fmla="*/ 326 w 588"/>
              <a:gd name="T33" fmla="*/ 474 h 610"/>
              <a:gd name="T34" fmla="*/ 418 w 588"/>
              <a:gd name="T35" fmla="*/ 480 h 610"/>
              <a:gd name="T36" fmla="*/ 426 w 588"/>
              <a:gd name="T37" fmla="*/ 420 h 610"/>
              <a:gd name="T38" fmla="*/ 434 w 588"/>
              <a:gd name="T39" fmla="*/ 390 h 610"/>
              <a:gd name="T40" fmla="*/ 462 w 588"/>
              <a:gd name="T41" fmla="*/ 370 h 610"/>
              <a:gd name="T42" fmla="*/ 512 w 588"/>
              <a:gd name="T43" fmla="*/ 364 h 610"/>
              <a:gd name="T44" fmla="*/ 570 w 588"/>
              <a:gd name="T45" fmla="*/ 362 h 610"/>
              <a:gd name="T46" fmla="*/ 584 w 588"/>
              <a:gd name="T47" fmla="*/ 352 h 610"/>
              <a:gd name="T48" fmla="*/ 588 w 588"/>
              <a:gd name="T49" fmla="*/ 336 h 610"/>
              <a:gd name="T50" fmla="*/ 566 w 588"/>
              <a:gd name="T51" fmla="*/ 282 h 610"/>
              <a:gd name="T52" fmla="*/ 544 w 588"/>
              <a:gd name="T53" fmla="*/ 250 h 610"/>
              <a:gd name="T54" fmla="*/ 520 w 588"/>
              <a:gd name="T55" fmla="*/ 230 h 610"/>
              <a:gd name="T56" fmla="*/ 488 w 588"/>
              <a:gd name="T57" fmla="*/ 224 h 610"/>
              <a:gd name="T58" fmla="*/ 438 w 588"/>
              <a:gd name="T59" fmla="*/ 224 h 610"/>
              <a:gd name="T60" fmla="*/ 426 w 588"/>
              <a:gd name="T61" fmla="*/ 214 h 610"/>
              <a:gd name="T62" fmla="*/ 414 w 588"/>
              <a:gd name="T63" fmla="*/ 188 h 610"/>
              <a:gd name="T64" fmla="*/ 410 w 588"/>
              <a:gd name="T65" fmla="*/ 110 h 610"/>
              <a:gd name="T66" fmla="*/ 424 w 588"/>
              <a:gd name="T67" fmla="*/ 44 h 610"/>
              <a:gd name="T68" fmla="*/ 426 w 588"/>
              <a:gd name="T69" fmla="*/ 40 h 610"/>
              <a:gd name="T70" fmla="*/ 346 w 588"/>
              <a:gd name="T71" fmla="*/ 6 h 610"/>
              <a:gd name="T72" fmla="*/ 298 w 588"/>
              <a:gd name="T73" fmla="*/ 2 h 610"/>
              <a:gd name="T74" fmla="*/ 288 w 588"/>
              <a:gd name="T75" fmla="*/ 8 h 610"/>
              <a:gd name="T76" fmla="*/ 276 w 588"/>
              <a:gd name="T77" fmla="*/ 28 h 610"/>
              <a:gd name="T78" fmla="*/ 290 w 588"/>
              <a:gd name="T79" fmla="*/ 42 h 610"/>
              <a:gd name="T80" fmla="*/ 318 w 588"/>
              <a:gd name="T81" fmla="*/ 64 h 610"/>
              <a:gd name="T82" fmla="*/ 328 w 588"/>
              <a:gd name="T83" fmla="*/ 88 h 610"/>
              <a:gd name="T84" fmla="*/ 326 w 588"/>
              <a:gd name="T85" fmla="*/ 108 h 610"/>
              <a:gd name="T86" fmla="*/ 308 w 588"/>
              <a:gd name="T87" fmla="*/ 134 h 610"/>
              <a:gd name="T88" fmla="*/ 274 w 588"/>
              <a:gd name="T89" fmla="*/ 152 h 610"/>
              <a:gd name="T90" fmla="*/ 232 w 588"/>
              <a:gd name="T91" fmla="*/ 160 h 610"/>
              <a:gd name="T92" fmla="*/ 188 w 588"/>
              <a:gd name="T93" fmla="*/ 152 h 610"/>
              <a:gd name="T94" fmla="*/ 160 w 588"/>
              <a:gd name="T95" fmla="*/ 136 h 610"/>
              <a:gd name="T96" fmla="*/ 136 w 588"/>
              <a:gd name="T97" fmla="*/ 108 h 610"/>
              <a:gd name="T98" fmla="*/ 138 w 588"/>
              <a:gd name="T99" fmla="*/ 82 h 610"/>
              <a:gd name="T100" fmla="*/ 166 w 588"/>
              <a:gd name="T101" fmla="*/ 36 h 610"/>
              <a:gd name="T102" fmla="*/ 172 w 588"/>
              <a:gd name="T103" fmla="*/ 16 h 610"/>
              <a:gd name="T104" fmla="*/ 164 w 588"/>
              <a:gd name="T105" fmla="*/ 4 h 610"/>
              <a:gd name="T106" fmla="*/ 142 w 588"/>
              <a:gd name="T107" fmla="*/ 0 h 610"/>
              <a:gd name="T108" fmla="*/ 70 w 588"/>
              <a:gd name="T109" fmla="*/ 16 h 610"/>
              <a:gd name="T110" fmla="*/ 0 w 588"/>
              <a:gd name="T111" fmla="*/ 42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88" h="610">
                <a:moveTo>
                  <a:pt x="0" y="42"/>
                </a:moveTo>
                <a:lnTo>
                  <a:pt x="0" y="482"/>
                </a:lnTo>
                <a:lnTo>
                  <a:pt x="0" y="482"/>
                </a:lnTo>
                <a:lnTo>
                  <a:pt x="32" y="472"/>
                </a:lnTo>
                <a:lnTo>
                  <a:pt x="64" y="466"/>
                </a:lnTo>
                <a:lnTo>
                  <a:pt x="96" y="464"/>
                </a:lnTo>
                <a:lnTo>
                  <a:pt x="126" y="464"/>
                </a:lnTo>
                <a:lnTo>
                  <a:pt x="152" y="466"/>
                </a:lnTo>
                <a:lnTo>
                  <a:pt x="174" y="472"/>
                </a:lnTo>
                <a:lnTo>
                  <a:pt x="188" y="480"/>
                </a:lnTo>
                <a:lnTo>
                  <a:pt x="194" y="484"/>
                </a:lnTo>
                <a:lnTo>
                  <a:pt x="196" y="490"/>
                </a:lnTo>
                <a:lnTo>
                  <a:pt x="196" y="490"/>
                </a:lnTo>
                <a:lnTo>
                  <a:pt x="198" y="494"/>
                </a:lnTo>
                <a:lnTo>
                  <a:pt x="198" y="500"/>
                </a:lnTo>
                <a:lnTo>
                  <a:pt x="194" y="508"/>
                </a:lnTo>
                <a:lnTo>
                  <a:pt x="190" y="518"/>
                </a:lnTo>
                <a:lnTo>
                  <a:pt x="184" y="526"/>
                </a:lnTo>
                <a:lnTo>
                  <a:pt x="178" y="536"/>
                </a:lnTo>
                <a:lnTo>
                  <a:pt x="174" y="548"/>
                </a:lnTo>
                <a:lnTo>
                  <a:pt x="174" y="552"/>
                </a:lnTo>
                <a:lnTo>
                  <a:pt x="174" y="560"/>
                </a:lnTo>
                <a:lnTo>
                  <a:pt x="176" y="566"/>
                </a:lnTo>
                <a:lnTo>
                  <a:pt x="180" y="574"/>
                </a:lnTo>
                <a:lnTo>
                  <a:pt x="180" y="574"/>
                </a:lnTo>
                <a:lnTo>
                  <a:pt x="186" y="582"/>
                </a:lnTo>
                <a:lnTo>
                  <a:pt x="194" y="588"/>
                </a:lnTo>
                <a:lnTo>
                  <a:pt x="204" y="594"/>
                </a:lnTo>
                <a:lnTo>
                  <a:pt x="214" y="600"/>
                </a:lnTo>
                <a:lnTo>
                  <a:pt x="226" y="604"/>
                </a:lnTo>
                <a:lnTo>
                  <a:pt x="238" y="606"/>
                </a:lnTo>
                <a:lnTo>
                  <a:pt x="262" y="610"/>
                </a:lnTo>
                <a:lnTo>
                  <a:pt x="286" y="608"/>
                </a:lnTo>
                <a:lnTo>
                  <a:pt x="296" y="606"/>
                </a:lnTo>
                <a:lnTo>
                  <a:pt x="304" y="602"/>
                </a:lnTo>
                <a:lnTo>
                  <a:pt x="312" y="598"/>
                </a:lnTo>
                <a:lnTo>
                  <a:pt x="318" y="592"/>
                </a:lnTo>
                <a:lnTo>
                  <a:pt x="322" y="586"/>
                </a:lnTo>
                <a:lnTo>
                  <a:pt x="324" y="578"/>
                </a:lnTo>
                <a:lnTo>
                  <a:pt x="324" y="578"/>
                </a:lnTo>
                <a:lnTo>
                  <a:pt x="322" y="566"/>
                </a:lnTo>
                <a:lnTo>
                  <a:pt x="318" y="554"/>
                </a:lnTo>
                <a:lnTo>
                  <a:pt x="310" y="528"/>
                </a:lnTo>
                <a:lnTo>
                  <a:pt x="306" y="514"/>
                </a:lnTo>
                <a:lnTo>
                  <a:pt x="304" y="502"/>
                </a:lnTo>
                <a:lnTo>
                  <a:pt x="306" y="490"/>
                </a:lnTo>
                <a:lnTo>
                  <a:pt x="308" y="484"/>
                </a:lnTo>
                <a:lnTo>
                  <a:pt x="312" y="478"/>
                </a:lnTo>
                <a:lnTo>
                  <a:pt x="312" y="478"/>
                </a:lnTo>
                <a:lnTo>
                  <a:pt x="318" y="476"/>
                </a:lnTo>
                <a:lnTo>
                  <a:pt x="326" y="474"/>
                </a:lnTo>
                <a:lnTo>
                  <a:pt x="348" y="472"/>
                </a:lnTo>
                <a:lnTo>
                  <a:pt x="380" y="474"/>
                </a:lnTo>
                <a:lnTo>
                  <a:pt x="418" y="480"/>
                </a:lnTo>
                <a:lnTo>
                  <a:pt x="418" y="480"/>
                </a:lnTo>
                <a:lnTo>
                  <a:pt x="422" y="442"/>
                </a:lnTo>
                <a:lnTo>
                  <a:pt x="426" y="420"/>
                </a:lnTo>
                <a:lnTo>
                  <a:pt x="432" y="396"/>
                </a:lnTo>
                <a:lnTo>
                  <a:pt x="432" y="396"/>
                </a:lnTo>
                <a:lnTo>
                  <a:pt x="434" y="390"/>
                </a:lnTo>
                <a:lnTo>
                  <a:pt x="438" y="384"/>
                </a:lnTo>
                <a:lnTo>
                  <a:pt x="448" y="376"/>
                </a:lnTo>
                <a:lnTo>
                  <a:pt x="462" y="370"/>
                </a:lnTo>
                <a:lnTo>
                  <a:pt x="478" y="366"/>
                </a:lnTo>
                <a:lnTo>
                  <a:pt x="494" y="364"/>
                </a:lnTo>
                <a:lnTo>
                  <a:pt x="512" y="364"/>
                </a:lnTo>
                <a:lnTo>
                  <a:pt x="552" y="364"/>
                </a:lnTo>
                <a:lnTo>
                  <a:pt x="552" y="364"/>
                </a:lnTo>
                <a:lnTo>
                  <a:pt x="570" y="362"/>
                </a:lnTo>
                <a:lnTo>
                  <a:pt x="576" y="360"/>
                </a:lnTo>
                <a:lnTo>
                  <a:pt x="580" y="356"/>
                </a:lnTo>
                <a:lnTo>
                  <a:pt x="584" y="352"/>
                </a:lnTo>
                <a:lnTo>
                  <a:pt x="586" y="348"/>
                </a:lnTo>
                <a:lnTo>
                  <a:pt x="588" y="342"/>
                </a:lnTo>
                <a:lnTo>
                  <a:pt x="588" y="336"/>
                </a:lnTo>
                <a:lnTo>
                  <a:pt x="584" y="322"/>
                </a:lnTo>
                <a:lnTo>
                  <a:pt x="578" y="304"/>
                </a:lnTo>
                <a:lnTo>
                  <a:pt x="566" y="282"/>
                </a:lnTo>
                <a:lnTo>
                  <a:pt x="552" y="260"/>
                </a:lnTo>
                <a:lnTo>
                  <a:pt x="552" y="260"/>
                </a:lnTo>
                <a:lnTo>
                  <a:pt x="544" y="250"/>
                </a:lnTo>
                <a:lnTo>
                  <a:pt x="536" y="240"/>
                </a:lnTo>
                <a:lnTo>
                  <a:pt x="528" y="234"/>
                </a:lnTo>
                <a:lnTo>
                  <a:pt x="520" y="230"/>
                </a:lnTo>
                <a:lnTo>
                  <a:pt x="512" y="226"/>
                </a:lnTo>
                <a:lnTo>
                  <a:pt x="504" y="224"/>
                </a:lnTo>
                <a:lnTo>
                  <a:pt x="488" y="224"/>
                </a:lnTo>
                <a:lnTo>
                  <a:pt x="458" y="226"/>
                </a:lnTo>
                <a:lnTo>
                  <a:pt x="444" y="226"/>
                </a:lnTo>
                <a:lnTo>
                  <a:pt x="438" y="224"/>
                </a:lnTo>
                <a:lnTo>
                  <a:pt x="432" y="220"/>
                </a:lnTo>
                <a:lnTo>
                  <a:pt x="432" y="220"/>
                </a:lnTo>
                <a:lnTo>
                  <a:pt x="426" y="214"/>
                </a:lnTo>
                <a:lnTo>
                  <a:pt x="422" y="208"/>
                </a:lnTo>
                <a:lnTo>
                  <a:pt x="418" y="200"/>
                </a:lnTo>
                <a:lnTo>
                  <a:pt x="414" y="188"/>
                </a:lnTo>
                <a:lnTo>
                  <a:pt x="410" y="164"/>
                </a:lnTo>
                <a:lnTo>
                  <a:pt x="410" y="138"/>
                </a:lnTo>
                <a:lnTo>
                  <a:pt x="410" y="110"/>
                </a:lnTo>
                <a:lnTo>
                  <a:pt x="412" y="84"/>
                </a:lnTo>
                <a:lnTo>
                  <a:pt x="418" y="62"/>
                </a:lnTo>
                <a:lnTo>
                  <a:pt x="424" y="44"/>
                </a:lnTo>
                <a:lnTo>
                  <a:pt x="424" y="44"/>
                </a:lnTo>
                <a:lnTo>
                  <a:pt x="426" y="40"/>
                </a:lnTo>
                <a:lnTo>
                  <a:pt x="426" y="40"/>
                </a:lnTo>
                <a:lnTo>
                  <a:pt x="384" y="20"/>
                </a:lnTo>
                <a:lnTo>
                  <a:pt x="364" y="12"/>
                </a:lnTo>
                <a:lnTo>
                  <a:pt x="346" y="6"/>
                </a:lnTo>
                <a:lnTo>
                  <a:pt x="328" y="2"/>
                </a:lnTo>
                <a:lnTo>
                  <a:pt x="312" y="0"/>
                </a:lnTo>
                <a:lnTo>
                  <a:pt x="298" y="2"/>
                </a:lnTo>
                <a:lnTo>
                  <a:pt x="294" y="6"/>
                </a:lnTo>
                <a:lnTo>
                  <a:pt x="288" y="8"/>
                </a:lnTo>
                <a:lnTo>
                  <a:pt x="288" y="8"/>
                </a:lnTo>
                <a:lnTo>
                  <a:pt x="278" y="20"/>
                </a:lnTo>
                <a:lnTo>
                  <a:pt x="276" y="24"/>
                </a:lnTo>
                <a:lnTo>
                  <a:pt x="276" y="28"/>
                </a:lnTo>
                <a:lnTo>
                  <a:pt x="278" y="32"/>
                </a:lnTo>
                <a:lnTo>
                  <a:pt x="280" y="34"/>
                </a:lnTo>
                <a:lnTo>
                  <a:pt x="290" y="42"/>
                </a:lnTo>
                <a:lnTo>
                  <a:pt x="300" y="48"/>
                </a:lnTo>
                <a:lnTo>
                  <a:pt x="312" y="58"/>
                </a:lnTo>
                <a:lnTo>
                  <a:pt x="318" y="64"/>
                </a:lnTo>
                <a:lnTo>
                  <a:pt x="322" y="72"/>
                </a:lnTo>
                <a:lnTo>
                  <a:pt x="326" y="80"/>
                </a:lnTo>
                <a:lnTo>
                  <a:pt x="328" y="88"/>
                </a:lnTo>
                <a:lnTo>
                  <a:pt x="328" y="88"/>
                </a:lnTo>
                <a:lnTo>
                  <a:pt x="328" y="98"/>
                </a:lnTo>
                <a:lnTo>
                  <a:pt x="326" y="108"/>
                </a:lnTo>
                <a:lnTo>
                  <a:pt x="322" y="118"/>
                </a:lnTo>
                <a:lnTo>
                  <a:pt x="316" y="126"/>
                </a:lnTo>
                <a:lnTo>
                  <a:pt x="308" y="134"/>
                </a:lnTo>
                <a:lnTo>
                  <a:pt x="298" y="142"/>
                </a:lnTo>
                <a:lnTo>
                  <a:pt x="288" y="148"/>
                </a:lnTo>
                <a:lnTo>
                  <a:pt x="274" y="152"/>
                </a:lnTo>
                <a:lnTo>
                  <a:pt x="262" y="156"/>
                </a:lnTo>
                <a:lnTo>
                  <a:pt x="248" y="158"/>
                </a:lnTo>
                <a:lnTo>
                  <a:pt x="232" y="160"/>
                </a:lnTo>
                <a:lnTo>
                  <a:pt x="218" y="158"/>
                </a:lnTo>
                <a:lnTo>
                  <a:pt x="204" y="156"/>
                </a:lnTo>
                <a:lnTo>
                  <a:pt x="188" y="152"/>
                </a:lnTo>
                <a:lnTo>
                  <a:pt x="174" y="146"/>
                </a:lnTo>
                <a:lnTo>
                  <a:pt x="160" y="136"/>
                </a:lnTo>
                <a:lnTo>
                  <a:pt x="160" y="136"/>
                </a:lnTo>
                <a:lnTo>
                  <a:pt x="148" y="126"/>
                </a:lnTo>
                <a:lnTo>
                  <a:pt x="140" y="118"/>
                </a:lnTo>
                <a:lnTo>
                  <a:pt x="136" y="108"/>
                </a:lnTo>
                <a:lnTo>
                  <a:pt x="134" y="100"/>
                </a:lnTo>
                <a:lnTo>
                  <a:pt x="134" y="92"/>
                </a:lnTo>
                <a:lnTo>
                  <a:pt x="138" y="82"/>
                </a:lnTo>
                <a:lnTo>
                  <a:pt x="146" y="66"/>
                </a:lnTo>
                <a:lnTo>
                  <a:pt x="158" y="52"/>
                </a:lnTo>
                <a:lnTo>
                  <a:pt x="166" y="36"/>
                </a:lnTo>
                <a:lnTo>
                  <a:pt x="170" y="30"/>
                </a:lnTo>
                <a:lnTo>
                  <a:pt x="172" y="22"/>
                </a:lnTo>
                <a:lnTo>
                  <a:pt x="172" y="16"/>
                </a:lnTo>
                <a:lnTo>
                  <a:pt x="168" y="8"/>
                </a:lnTo>
                <a:lnTo>
                  <a:pt x="168" y="8"/>
                </a:lnTo>
                <a:lnTo>
                  <a:pt x="164" y="4"/>
                </a:lnTo>
                <a:lnTo>
                  <a:pt x="158" y="2"/>
                </a:lnTo>
                <a:lnTo>
                  <a:pt x="150" y="0"/>
                </a:lnTo>
                <a:lnTo>
                  <a:pt x="142" y="0"/>
                </a:lnTo>
                <a:lnTo>
                  <a:pt x="120" y="2"/>
                </a:lnTo>
                <a:lnTo>
                  <a:pt x="96" y="8"/>
                </a:lnTo>
                <a:lnTo>
                  <a:pt x="70" y="16"/>
                </a:lnTo>
                <a:lnTo>
                  <a:pt x="44" y="24"/>
                </a:lnTo>
                <a:lnTo>
                  <a:pt x="0" y="42"/>
                </a:lnTo>
                <a:lnTo>
                  <a:pt x="0" y="4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2" name="Freeform 35"/>
          <p:cNvSpPr>
            <a:spLocks/>
          </p:cNvSpPr>
          <p:nvPr/>
        </p:nvSpPr>
        <p:spPr bwMode="auto">
          <a:xfrm>
            <a:off x="2203450" y="2854325"/>
            <a:ext cx="942975" cy="825500"/>
          </a:xfrm>
          <a:custGeom>
            <a:avLst/>
            <a:gdLst>
              <a:gd name="T0" fmla="*/ 0 w 594"/>
              <a:gd name="T1" fmla="*/ 460 h 520"/>
              <a:gd name="T2" fmla="*/ 130 w 594"/>
              <a:gd name="T3" fmla="*/ 474 h 520"/>
              <a:gd name="T4" fmla="*/ 160 w 594"/>
              <a:gd name="T5" fmla="*/ 484 h 520"/>
              <a:gd name="T6" fmla="*/ 184 w 594"/>
              <a:gd name="T7" fmla="*/ 490 h 520"/>
              <a:gd name="T8" fmla="*/ 198 w 594"/>
              <a:gd name="T9" fmla="*/ 482 h 520"/>
              <a:gd name="T10" fmla="*/ 202 w 594"/>
              <a:gd name="T11" fmla="*/ 450 h 520"/>
              <a:gd name="T12" fmla="*/ 184 w 594"/>
              <a:gd name="T13" fmla="*/ 412 h 520"/>
              <a:gd name="T14" fmla="*/ 172 w 594"/>
              <a:gd name="T15" fmla="*/ 382 h 520"/>
              <a:gd name="T16" fmla="*/ 180 w 594"/>
              <a:gd name="T17" fmla="*/ 360 h 520"/>
              <a:gd name="T18" fmla="*/ 204 w 594"/>
              <a:gd name="T19" fmla="*/ 344 h 520"/>
              <a:gd name="T20" fmla="*/ 240 w 594"/>
              <a:gd name="T21" fmla="*/ 338 h 520"/>
              <a:gd name="T22" fmla="*/ 282 w 594"/>
              <a:gd name="T23" fmla="*/ 344 h 520"/>
              <a:gd name="T24" fmla="*/ 310 w 594"/>
              <a:gd name="T25" fmla="*/ 352 h 520"/>
              <a:gd name="T26" fmla="*/ 336 w 594"/>
              <a:gd name="T27" fmla="*/ 370 h 520"/>
              <a:gd name="T28" fmla="*/ 346 w 594"/>
              <a:gd name="T29" fmla="*/ 390 h 520"/>
              <a:gd name="T30" fmla="*/ 328 w 594"/>
              <a:gd name="T31" fmla="*/ 436 h 520"/>
              <a:gd name="T32" fmla="*/ 288 w 594"/>
              <a:gd name="T33" fmla="*/ 496 h 520"/>
              <a:gd name="T34" fmla="*/ 288 w 594"/>
              <a:gd name="T35" fmla="*/ 516 h 520"/>
              <a:gd name="T36" fmla="*/ 314 w 594"/>
              <a:gd name="T37" fmla="*/ 520 h 520"/>
              <a:gd name="T38" fmla="*/ 378 w 594"/>
              <a:gd name="T39" fmla="*/ 500 h 520"/>
              <a:gd name="T40" fmla="*/ 424 w 594"/>
              <a:gd name="T41" fmla="*/ 476 h 520"/>
              <a:gd name="T42" fmla="*/ 436 w 594"/>
              <a:gd name="T43" fmla="*/ 434 h 520"/>
              <a:gd name="T44" fmla="*/ 432 w 594"/>
              <a:gd name="T45" fmla="*/ 408 h 520"/>
              <a:gd name="T46" fmla="*/ 432 w 594"/>
              <a:gd name="T47" fmla="*/ 320 h 520"/>
              <a:gd name="T48" fmla="*/ 442 w 594"/>
              <a:gd name="T49" fmla="*/ 300 h 520"/>
              <a:gd name="T50" fmla="*/ 466 w 594"/>
              <a:gd name="T51" fmla="*/ 304 h 520"/>
              <a:gd name="T52" fmla="*/ 480 w 594"/>
              <a:gd name="T53" fmla="*/ 310 h 520"/>
              <a:gd name="T54" fmla="*/ 506 w 594"/>
              <a:gd name="T55" fmla="*/ 328 h 520"/>
              <a:gd name="T56" fmla="*/ 542 w 594"/>
              <a:gd name="T57" fmla="*/ 336 h 520"/>
              <a:gd name="T58" fmla="*/ 570 w 594"/>
              <a:gd name="T59" fmla="*/ 330 h 520"/>
              <a:gd name="T60" fmla="*/ 588 w 594"/>
              <a:gd name="T61" fmla="*/ 316 h 520"/>
              <a:gd name="T62" fmla="*/ 594 w 594"/>
              <a:gd name="T63" fmla="*/ 292 h 520"/>
              <a:gd name="T64" fmla="*/ 574 w 594"/>
              <a:gd name="T65" fmla="*/ 244 h 520"/>
              <a:gd name="T66" fmla="*/ 536 w 594"/>
              <a:gd name="T67" fmla="*/ 206 h 520"/>
              <a:gd name="T68" fmla="*/ 502 w 594"/>
              <a:gd name="T69" fmla="*/ 188 h 520"/>
              <a:gd name="T70" fmla="*/ 472 w 594"/>
              <a:gd name="T71" fmla="*/ 188 h 520"/>
              <a:gd name="T72" fmla="*/ 432 w 594"/>
              <a:gd name="T73" fmla="*/ 206 h 520"/>
              <a:gd name="T74" fmla="*/ 408 w 594"/>
              <a:gd name="T75" fmla="*/ 30 h 520"/>
              <a:gd name="T76" fmla="*/ 410 w 594"/>
              <a:gd name="T77" fmla="*/ 6 h 520"/>
              <a:gd name="T78" fmla="*/ 366 w 594"/>
              <a:gd name="T79" fmla="*/ 0 h 520"/>
              <a:gd name="T80" fmla="*/ 304 w 594"/>
              <a:gd name="T81" fmla="*/ 2 h 520"/>
              <a:gd name="T82" fmla="*/ 274 w 594"/>
              <a:gd name="T83" fmla="*/ 16 h 520"/>
              <a:gd name="T84" fmla="*/ 270 w 594"/>
              <a:gd name="T85" fmla="*/ 26 h 520"/>
              <a:gd name="T86" fmla="*/ 286 w 594"/>
              <a:gd name="T87" fmla="*/ 62 h 520"/>
              <a:gd name="T88" fmla="*/ 316 w 594"/>
              <a:gd name="T89" fmla="*/ 116 h 520"/>
              <a:gd name="T90" fmla="*/ 320 w 594"/>
              <a:gd name="T91" fmla="*/ 148 h 520"/>
              <a:gd name="T92" fmla="*/ 312 w 594"/>
              <a:gd name="T93" fmla="*/ 162 h 520"/>
              <a:gd name="T94" fmla="*/ 278 w 594"/>
              <a:gd name="T95" fmla="*/ 186 h 520"/>
              <a:gd name="T96" fmla="*/ 242 w 594"/>
              <a:gd name="T97" fmla="*/ 194 h 520"/>
              <a:gd name="T98" fmla="*/ 206 w 594"/>
              <a:gd name="T99" fmla="*/ 190 h 520"/>
              <a:gd name="T100" fmla="*/ 176 w 594"/>
              <a:gd name="T101" fmla="*/ 168 h 520"/>
              <a:gd name="T102" fmla="*/ 162 w 594"/>
              <a:gd name="T103" fmla="*/ 144 h 520"/>
              <a:gd name="T104" fmla="*/ 154 w 594"/>
              <a:gd name="T105" fmla="*/ 114 h 520"/>
              <a:gd name="T106" fmla="*/ 160 w 594"/>
              <a:gd name="T107" fmla="*/ 84 h 520"/>
              <a:gd name="T108" fmla="*/ 176 w 594"/>
              <a:gd name="T109" fmla="*/ 48 h 520"/>
              <a:gd name="T110" fmla="*/ 172 w 594"/>
              <a:gd name="T111" fmla="*/ 36 h 520"/>
              <a:gd name="T112" fmla="*/ 138 w 594"/>
              <a:gd name="T113" fmla="*/ 14 h 520"/>
              <a:gd name="T114" fmla="*/ 84 w 594"/>
              <a:gd name="T115" fmla="*/ 14 h 520"/>
              <a:gd name="T116" fmla="*/ 28 w 594"/>
              <a:gd name="T117" fmla="*/ 36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94" h="520">
                <a:moveTo>
                  <a:pt x="0" y="52"/>
                </a:moveTo>
                <a:lnTo>
                  <a:pt x="0" y="460"/>
                </a:lnTo>
                <a:lnTo>
                  <a:pt x="0" y="460"/>
                </a:lnTo>
                <a:lnTo>
                  <a:pt x="40" y="462"/>
                </a:lnTo>
                <a:lnTo>
                  <a:pt x="88" y="466"/>
                </a:lnTo>
                <a:lnTo>
                  <a:pt x="130" y="474"/>
                </a:lnTo>
                <a:lnTo>
                  <a:pt x="148" y="478"/>
                </a:lnTo>
                <a:lnTo>
                  <a:pt x="160" y="484"/>
                </a:lnTo>
                <a:lnTo>
                  <a:pt x="160" y="484"/>
                </a:lnTo>
                <a:lnTo>
                  <a:pt x="174" y="490"/>
                </a:lnTo>
                <a:lnTo>
                  <a:pt x="180" y="490"/>
                </a:lnTo>
                <a:lnTo>
                  <a:pt x="184" y="490"/>
                </a:lnTo>
                <a:lnTo>
                  <a:pt x="190" y="488"/>
                </a:lnTo>
                <a:lnTo>
                  <a:pt x="194" y="486"/>
                </a:lnTo>
                <a:lnTo>
                  <a:pt x="198" y="482"/>
                </a:lnTo>
                <a:lnTo>
                  <a:pt x="200" y="476"/>
                </a:lnTo>
                <a:lnTo>
                  <a:pt x="204" y="464"/>
                </a:lnTo>
                <a:lnTo>
                  <a:pt x="202" y="450"/>
                </a:lnTo>
                <a:lnTo>
                  <a:pt x="196" y="432"/>
                </a:lnTo>
                <a:lnTo>
                  <a:pt x="184" y="412"/>
                </a:lnTo>
                <a:lnTo>
                  <a:pt x="184" y="412"/>
                </a:lnTo>
                <a:lnTo>
                  <a:pt x="178" y="402"/>
                </a:lnTo>
                <a:lnTo>
                  <a:pt x="174" y="392"/>
                </a:lnTo>
                <a:lnTo>
                  <a:pt x="172" y="382"/>
                </a:lnTo>
                <a:lnTo>
                  <a:pt x="174" y="374"/>
                </a:lnTo>
                <a:lnTo>
                  <a:pt x="176" y="366"/>
                </a:lnTo>
                <a:lnTo>
                  <a:pt x="180" y="360"/>
                </a:lnTo>
                <a:lnTo>
                  <a:pt x="188" y="354"/>
                </a:lnTo>
                <a:lnTo>
                  <a:pt x="196" y="350"/>
                </a:lnTo>
                <a:lnTo>
                  <a:pt x="204" y="344"/>
                </a:lnTo>
                <a:lnTo>
                  <a:pt x="214" y="342"/>
                </a:lnTo>
                <a:lnTo>
                  <a:pt x="226" y="340"/>
                </a:lnTo>
                <a:lnTo>
                  <a:pt x="240" y="338"/>
                </a:lnTo>
                <a:lnTo>
                  <a:pt x="252" y="340"/>
                </a:lnTo>
                <a:lnTo>
                  <a:pt x="266" y="340"/>
                </a:lnTo>
                <a:lnTo>
                  <a:pt x="282" y="344"/>
                </a:lnTo>
                <a:lnTo>
                  <a:pt x="296" y="348"/>
                </a:lnTo>
                <a:lnTo>
                  <a:pt x="296" y="348"/>
                </a:lnTo>
                <a:lnTo>
                  <a:pt x="310" y="352"/>
                </a:lnTo>
                <a:lnTo>
                  <a:pt x="322" y="358"/>
                </a:lnTo>
                <a:lnTo>
                  <a:pt x="330" y="364"/>
                </a:lnTo>
                <a:lnTo>
                  <a:pt x="336" y="370"/>
                </a:lnTo>
                <a:lnTo>
                  <a:pt x="342" y="376"/>
                </a:lnTo>
                <a:lnTo>
                  <a:pt x="344" y="384"/>
                </a:lnTo>
                <a:lnTo>
                  <a:pt x="346" y="390"/>
                </a:lnTo>
                <a:lnTo>
                  <a:pt x="344" y="398"/>
                </a:lnTo>
                <a:lnTo>
                  <a:pt x="340" y="416"/>
                </a:lnTo>
                <a:lnTo>
                  <a:pt x="328" y="436"/>
                </a:lnTo>
                <a:lnTo>
                  <a:pt x="296" y="484"/>
                </a:lnTo>
                <a:lnTo>
                  <a:pt x="296" y="484"/>
                </a:lnTo>
                <a:lnTo>
                  <a:pt x="288" y="496"/>
                </a:lnTo>
                <a:lnTo>
                  <a:pt x="286" y="506"/>
                </a:lnTo>
                <a:lnTo>
                  <a:pt x="286" y="512"/>
                </a:lnTo>
                <a:lnTo>
                  <a:pt x="288" y="516"/>
                </a:lnTo>
                <a:lnTo>
                  <a:pt x="294" y="520"/>
                </a:lnTo>
                <a:lnTo>
                  <a:pt x="302" y="520"/>
                </a:lnTo>
                <a:lnTo>
                  <a:pt x="314" y="520"/>
                </a:lnTo>
                <a:lnTo>
                  <a:pt x="324" y="518"/>
                </a:lnTo>
                <a:lnTo>
                  <a:pt x="350" y="510"/>
                </a:lnTo>
                <a:lnTo>
                  <a:pt x="378" y="500"/>
                </a:lnTo>
                <a:lnTo>
                  <a:pt x="404" y="488"/>
                </a:lnTo>
                <a:lnTo>
                  <a:pt x="424" y="476"/>
                </a:lnTo>
                <a:lnTo>
                  <a:pt x="424" y="476"/>
                </a:lnTo>
                <a:lnTo>
                  <a:pt x="442" y="466"/>
                </a:lnTo>
                <a:lnTo>
                  <a:pt x="442" y="466"/>
                </a:lnTo>
                <a:lnTo>
                  <a:pt x="436" y="434"/>
                </a:lnTo>
                <a:lnTo>
                  <a:pt x="432" y="422"/>
                </a:lnTo>
                <a:lnTo>
                  <a:pt x="432" y="422"/>
                </a:lnTo>
                <a:lnTo>
                  <a:pt x="432" y="408"/>
                </a:lnTo>
                <a:lnTo>
                  <a:pt x="432" y="342"/>
                </a:lnTo>
                <a:lnTo>
                  <a:pt x="432" y="342"/>
                </a:lnTo>
                <a:lnTo>
                  <a:pt x="432" y="320"/>
                </a:lnTo>
                <a:lnTo>
                  <a:pt x="436" y="308"/>
                </a:lnTo>
                <a:lnTo>
                  <a:pt x="438" y="304"/>
                </a:lnTo>
                <a:lnTo>
                  <a:pt x="442" y="300"/>
                </a:lnTo>
                <a:lnTo>
                  <a:pt x="450" y="298"/>
                </a:lnTo>
                <a:lnTo>
                  <a:pt x="458" y="300"/>
                </a:lnTo>
                <a:lnTo>
                  <a:pt x="466" y="304"/>
                </a:lnTo>
                <a:lnTo>
                  <a:pt x="474" y="308"/>
                </a:lnTo>
                <a:lnTo>
                  <a:pt x="480" y="310"/>
                </a:lnTo>
                <a:lnTo>
                  <a:pt x="480" y="310"/>
                </a:lnTo>
                <a:lnTo>
                  <a:pt x="486" y="312"/>
                </a:lnTo>
                <a:lnTo>
                  <a:pt x="492" y="316"/>
                </a:lnTo>
                <a:lnTo>
                  <a:pt x="506" y="328"/>
                </a:lnTo>
                <a:lnTo>
                  <a:pt x="516" y="332"/>
                </a:lnTo>
                <a:lnTo>
                  <a:pt x="528" y="336"/>
                </a:lnTo>
                <a:lnTo>
                  <a:pt x="542" y="336"/>
                </a:lnTo>
                <a:lnTo>
                  <a:pt x="560" y="334"/>
                </a:lnTo>
                <a:lnTo>
                  <a:pt x="560" y="334"/>
                </a:lnTo>
                <a:lnTo>
                  <a:pt x="570" y="330"/>
                </a:lnTo>
                <a:lnTo>
                  <a:pt x="576" y="326"/>
                </a:lnTo>
                <a:lnTo>
                  <a:pt x="584" y="322"/>
                </a:lnTo>
                <a:lnTo>
                  <a:pt x="588" y="316"/>
                </a:lnTo>
                <a:lnTo>
                  <a:pt x="590" y="308"/>
                </a:lnTo>
                <a:lnTo>
                  <a:pt x="592" y="300"/>
                </a:lnTo>
                <a:lnTo>
                  <a:pt x="594" y="292"/>
                </a:lnTo>
                <a:lnTo>
                  <a:pt x="592" y="282"/>
                </a:lnTo>
                <a:lnTo>
                  <a:pt x="586" y="264"/>
                </a:lnTo>
                <a:lnTo>
                  <a:pt x="574" y="244"/>
                </a:lnTo>
                <a:lnTo>
                  <a:pt x="558" y="224"/>
                </a:lnTo>
                <a:lnTo>
                  <a:pt x="536" y="206"/>
                </a:lnTo>
                <a:lnTo>
                  <a:pt x="536" y="206"/>
                </a:lnTo>
                <a:lnTo>
                  <a:pt x="524" y="198"/>
                </a:lnTo>
                <a:lnTo>
                  <a:pt x="512" y="192"/>
                </a:lnTo>
                <a:lnTo>
                  <a:pt x="502" y="188"/>
                </a:lnTo>
                <a:lnTo>
                  <a:pt x="492" y="186"/>
                </a:lnTo>
                <a:lnTo>
                  <a:pt x="482" y="186"/>
                </a:lnTo>
                <a:lnTo>
                  <a:pt x="472" y="188"/>
                </a:lnTo>
                <a:lnTo>
                  <a:pt x="456" y="192"/>
                </a:lnTo>
                <a:lnTo>
                  <a:pt x="442" y="198"/>
                </a:lnTo>
                <a:lnTo>
                  <a:pt x="432" y="206"/>
                </a:lnTo>
                <a:lnTo>
                  <a:pt x="424" y="214"/>
                </a:lnTo>
                <a:lnTo>
                  <a:pt x="424" y="214"/>
                </a:lnTo>
                <a:lnTo>
                  <a:pt x="408" y="30"/>
                </a:lnTo>
                <a:lnTo>
                  <a:pt x="408" y="30"/>
                </a:lnTo>
                <a:lnTo>
                  <a:pt x="408" y="20"/>
                </a:lnTo>
                <a:lnTo>
                  <a:pt x="410" y="6"/>
                </a:lnTo>
                <a:lnTo>
                  <a:pt x="410" y="6"/>
                </a:lnTo>
                <a:lnTo>
                  <a:pt x="388" y="2"/>
                </a:lnTo>
                <a:lnTo>
                  <a:pt x="366" y="0"/>
                </a:lnTo>
                <a:lnTo>
                  <a:pt x="344" y="0"/>
                </a:lnTo>
                <a:lnTo>
                  <a:pt x="324" y="0"/>
                </a:lnTo>
                <a:lnTo>
                  <a:pt x="304" y="2"/>
                </a:lnTo>
                <a:lnTo>
                  <a:pt x="290" y="8"/>
                </a:lnTo>
                <a:lnTo>
                  <a:pt x="278" y="14"/>
                </a:lnTo>
                <a:lnTo>
                  <a:pt x="274" y="16"/>
                </a:lnTo>
                <a:lnTo>
                  <a:pt x="272" y="20"/>
                </a:lnTo>
                <a:lnTo>
                  <a:pt x="272" y="20"/>
                </a:lnTo>
                <a:lnTo>
                  <a:pt x="270" y="26"/>
                </a:lnTo>
                <a:lnTo>
                  <a:pt x="272" y="32"/>
                </a:lnTo>
                <a:lnTo>
                  <a:pt x="276" y="46"/>
                </a:lnTo>
                <a:lnTo>
                  <a:pt x="286" y="62"/>
                </a:lnTo>
                <a:lnTo>
                  <a:pt x="296" y="80"/>
                </a:lnTo>
                <a:lnTo>
                  <a:pt x="306" y="98"/>
                </a:lnTo>
                <a:lnTo>
                  <a:pt x="316" y="116"/>
                </a:lnTo>
                <a:lnTo>
                  <a:pt x="320" y="132"/>
                </a:lnTo>
                <a:lnTo>
                  <a:pt x="322" y="140"/>
                </a:lnTo>
                <a:lnTo>
                  <a:pt x="320" y="148"/>
                </a:lnTo>
                <a:lnTo>
                  <a:pt x="320" y="148"/>
                </a:lnTo>
                <a:lnTo>
                  <a:pt x="316" y="156"/>
                </a:lnTo>
                <a:lnTo>
                  <a:pt x="312" y="162"/>
                </a:lnTo>
                <a:lnTo>
                  <a:pt x="304" y="170"/>
                </a:lnTo>
                <a:lnTo>
                  <a:pt x="296" y="176"/>
                </a:lnTo>
                <a:lnTo>
                  <a:pt x="278" y="186"/>
                </a:lnTo>
                <a:lnTo>
                  <a:pt x="266" y="190"/>
                </a:lnTo>
                <a:lnTo>
                  <a:pt x="254" y="192"/>
                </a:lnTo>
                <a:lnTo>
                  <a:pt x="242" y="194"/>
                </a:lnTo>
                <a:lnTo>
                  <a:pt x="230" y="194"/>
                </a:lnTo>
                <a:lnTo>
                  <a:pt x="218" y="192"/>
                </a:lnTo>
                <a:lnTo>
                  <a:pt x="206" y="190"/>
                </a:lnTo>
                <a:lnTo>
                  <a:pt x="196" y="184"/>
                </a:lnTo>
                <a:lnTo>
                  <a:pt x="186" y="178"/>
                </a:lnTo>
                <a:lnTo>
                  <a:pt x="176" y="168"/>
                </a:lnTo>
                <a:lnTo>
                  <a:pt x="168" y="156"/>
                </a:lnTo>
                <a:lnTo>
                  <a:pt x="168" y="156"/>
                </a:lnTo>
                <a:lnTo>
                  <a:pt x="162" y="144"/>
                </a:lnTo>
                <a:lnTo>
                  <a:pt x="158" y="132"/>
                </a:lnTo>
                <a:lnTo>
                  <a:pt x="154" y="122"/>
                </a:lnTo>
                <a:lnTo>
                  <a:pt x="154" y="114"/>
                </a:lnTo>
                <a:lnTo>
                  <a:pt x="154" y="106"/>
                </a:lnTo>
                <a:lnTo>
                  <a:pt x="156" y="98"/>
                </a:lnTo>
                <a:lnTo>
                  <a:pt x="160" y="84"/>
                </a:lnTo>
                <a:lnTo>
                  <a:pt x="172" y="62"/>
                </a:lnTo>
                <a:lnTo>
                  <a:pt x="176" y="54"/>
                </a:lnTo>
                <a:lnTo>
                  <a:pt x="176" y="48"/>
                </a:lnTo>
                <a:lnTo>
                  <a:pt x="176" y="44"/>
                </a:lnTo>
                <a:lnTo>
                  <a:pt x="176" y="44"/>
                </a:lnTo>
                <a:lnTo>
                  <a:pt x="172" y="36"/>
                </a:lnTo>
                <a:lnTo>
                  <a:pt x="164" y="28"/>
                </a:lnTo>
                <a:lnTo>
                  <a:pt x="152" y="20"/>
                </a:lnTo>
                <a:lnTo>
                  <a:pt x="138" y="14"/>
                </a:lnTo>
                <a:lnTo>
                  <a:pt x="122" y="12"/>
                </a:lnTo>
                <a:lnTo>
                  <a:pt x="104" y="10"/>
                </a:lnTo>
                <a:lnTo>
                  <a:pt x="84" y="14"/>
                </a:lnTo>
                <a:lnTo>
                  <a:pt x="64" y="20"/>
                </a:lnTo>
                <a:lnTo>
                  <a:pt x="64" y="20"/>
                </a:lnTo>
                <a:lnTo>
                  <a:pt x="28" y="36"/>
                </a:lnTo>
                <a:lnTo>
                  <a:pt x="0" y="52"/>
                </a:lnTo>
                <a:lnTo>
                  <a:pt x="0" y="5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3" name="Freeform 36"/>
          <p:cNvSpPr>
            <a:spLocks/>
          </p:cNvSpPr>
          <p:nvPr/>
        </p:nvSpPr>
        <p:spPr bwMode="auto">
          <a:xfrm>
            <a:off x="2203450" y="1343025"/>
            <a:ext cx="885825" cy="892175"/>
          </a:xfrm>
          <a:custGeom>
            <a:avLst/>
            <a:gdLst>
              <a:gd name="T0" fmla="*/ 0 w 558"/>
              <a:gd name="T1" fmla="*/ 546 h 562"/>
              <a:gd name="T2" fmla="*/ 134 w 558"/>
              <a:gd name="T3" fmla="*/ 562 h 562"/>
              <a:gd name="T4" fmla="*/ 174 w 558"/>
              <a:gd name="T5" fmla="*/ 560 h 562"/>
              <a:gd name="T6" fmla="*/ 182 w 558"/>
              <a:gd name="T7" fmla="*/ 546 h 562"/>
              <a:gd name="T8" fmla="*/ 186 w 558"/>
              <a:gd name="T9" fmla="*/ 528 h 562"/>
              <a:gd name="T10" fmla="*/ 160 w 558"/>
              <a:gd name="T11" fmla="*/ 502 h 562"/>
              <a:gd name="T12" fmla="*/ 138 w 558"/>
              <a:gd name="T13" fmla="*/ 484 h 562"/>
              <a:gd name="T14" fmla="*/ 124 w 558"/>
              <a:gd name="T15" fmla="*/ 458 h 562"/>
              <a:gd name="T16" fmla="*/ 128 w 558"/>
              <a:gd name="T17" fmla="*/ 434 h 562"/>
              <a:gd name="T18" fmla="*/ 150 w 558"/>
              <a:gd name="T19" fmla="*/ 418 h 562"/>
              <a:gd name="T20" fmla="*/ 184 w 558"/>
              <a:gd name="T21" fmla="*/ 408 h 562"/>
              <a:gd name="T22" fmla="*/ 214 w 558"/>
              <a:gd name="T23" fmla="*/ 408 h 562"/>
              <a:gd name="T24" fmla="*/ 276 w 558"/>
              <a:gd name="T25" fmla="*/ 426 h 562"/>
              <a:gd name="T26" fmla="*/ 298 w 558"/>
              <a:gd name="T27" fmla="*/ 454 h 562"/>
              <a:gd name="T28" fmla="*/ 290 w 558"/>
              <a:gd name="T29" fmla="*/ 496 h 562"/>
              <a:gd name="T30" fmla="*/ 286 w 558"/>
              <a:gd name="T31" fmla="*/ 532 h 562"/>
              <a:gd name="T32" fmla="*/ 296 w 558"/>
              <a:gd name="T33" fmla="*/ 542 h 562"/>
              <a:gd name="T34" fmla="*/ 424 w 558"/>
              <a:gd name="T35" fmla="*/ 560 h 562"/>
              <a:gd name="T36" fmla="*/ 424 w 558"/>
              <a:gd name="T37" fmla="*/ 486 h 562"/>
              <a:gd name="T38" fmla="*/ 434 w 558"/>
              <a:gd name="T39" fmla="*/ 444 h 562"/>
              <a:gd name="T40" fmla="*/ 440 w 558"/>
              <a:gd name="T41" fmla="*/ 438 h 562"/>
              <a:gd name="T42" fmla="*/ 474 w 558"/>
              <a:gd name="T43" fmla="*/ 450 h 562"/>
              <a:gd name="T44" fmla="*/ 506 w 558"/>
              <a:gd name="T45" fmla="*/ 458 h 562"/>
              <a:gd name="T46" fmla="*/ 528 w 558"/>
              <a:gd name="T47" fmla="*/ 450 h 562"/>
              <a:gd name="T48" fmla="*/ 546 w 558"/>
              <a:gd name="T49" fmla="*/ 430 h 562"/>
              <a:gd name="T50" fmla="*/ 558 w 558"/>
              <a:gd name="T51" fmla="*/ 370 h 562"/>
              <a:gd name="T52" fmla="*/ 536 w 558"/>
              <a:gd name="T53" fmla="*/ 302 h 562"/>
              <a:gd name="T54" fmla="*/ 522 w 558"/>
              <a:gd name="T55" fmla="*/ 286 h 562"/>
              <a:gd name="T56" fmla="*/ 498 w 558"/>
              <a:gd name="T57" fmla="*/ 282 h 562"/>
              <a:gd name="T58" fmla="*/ 462 w 558"/>
              <a:gd name="T59" fmla="*/ 302 h 562"/>
              <a:gd name="T60" fmla="*/ 440 w 558"/>
              <a:gd name="T61" fmla="*/ 326 h 562"/>
              <a:gd name="T62" fmla="*/ 424 w 558"/>
              <a:gd name="T63" fmla="*/ 242 h 562"/>
              <a:gd name="T64" fmla="*/ 428 w 558"/>
              <a:gd name="T65" fmla="*/ 150 h 562"/>
              <a:gd name="T66" fmla="*/ 378 w 558"/>
              <a:gd name="T67" fmla="*/ 160 h 562"/>
              <a:gd name="T68" fmla="*/ 318 w 558"/>
              <a:gd name="T69" fmla="*/ 160 h 562"/>
              <a:gd name="T70" fmla="*/ 298 w 558"/>
              <a:gd name="T71" fmla="*/ 146 h 562"/>
              <a:gd name="T72" fmla="*/ 296 w 558"/>
              <a:gd name="T73" fmla="*/ 134 h 562"/>
              <a:gd name="T74" fmla="*/ 296 w 558"/>
              <a:gd name="T75" fmla="*/ 72 h 562"/>
              <a:gd name="T76" fmla="*/ 284 w 558"/>
              <a:gd name="T77" fmla="*/ 34 h 562"/>
              <a:gd name="T78" fmla="*/ 256 w 558"/>
              <a:gd name="T79" fmla="*/ 8 h 562"/>
              <a:gd name="T80" fmla="*/ 210 w 558"/>
              <a:gd name="T81" fmla="*/ 0 h 562"/>
              <a:gd name="T82" fmla="*/ 168 w 558"/>
              <a:gd name="T83" fmla="*/ 8 h 562"/>
              <a:gd name="T84" fmla="*/ 122 w 558"/>
              <a:gd name="T85" fmla="*/ 34 h 562"/>
              <a:gd name="T86" fmla="*/ 114 w 558"/>
              <a:gd name="T87" fmla="*/ 58 h 562"/>
              <a:gd name="T88" fmla="*/ 140 w 558"/>
              <a:gd name="T89" fmla="*/ 90 h 562"/>
              <a:gd name="T90" fmla="*/ 166 w 558"/>
              <a:gd name="T91" fmla="*/ 126 h 562"/>
              <a:gd name="T92" fmla="*/ 168 w 558"/>
              <a:gd name="T93" fmla="*/ 144 h 562"/>
              <a:gd name="T94" fmla="*/ 154 w 558"/>
              <a:gd name="T95" fmla="*/ 160 h 562"/>
              <a:gd name="T96" fmla="*/ 98 w 558"/>
              <a:gd name="T97" fmla="*/ 158 h 562"/>
              <a:gd name="T98" fmla="*/ 0 w 558"/>
              <a:gd name="T99" fmla="*/ 128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58" h="562">
                <a:moveTo>
                  <a:pt x="0" y="128"/>
                </a:moveTo>
                <a:lnTo>
                  <a:pt x="0" y="546"/>
                </a:lnTo>
                <a:lnTo>
                  <a:pt x="0" y="546"/>
                </a:lnTo>
                <a:lnTo>
                  <a:pt x="50" y="554"/>
                </a:lnTo>
                <a:lnTo>
                  <a:pt x="108" y="560"/>
                </a:lnTo>
                <a:lnTo>
                  <a:pt x="134" y="562"/>
                </a:lnTo>
                <a:lnTo>
                  <a:pt x="154" y="562"/>
                </a:lnTo>
                <a:lnTo>
                  <a:pt x="170" y="560"/>
                </a:lnTo>
                <a:lnTo>
                  <a:pt x="174" y="560"/>
                </a:lnTo>
                <a:lnTo>
                  <a:pt x="176" y="558"/>
                </a:lnTo>
                <a:lnTo>
                  <a:pt x="176" y="558"/>
                </a:lnTo>
                <a:lnTo>
                  <a:pt x="182" y="546"/>
                </a:lnTo>
                <a:lnTo>
                  <a:pt x="184" y="540"/>
                </a:lnTo>
                <a:lnTo>
                  <a:pt x="186" y="534"/>
                </a:lnTo>
                <a:lnTo>
                  <a:pt x="186" y="528"/>
                </a:lnTo>
                <a:lnTo>
                  <a:pt x="182" y="520"/>
                </a:lnTo>
                <a:lnTo>
                  <a:pt x="174" y="512"/>
                </a:lnTo>
                <a:lnTo>
                  <a:pt x="160" y="502"/>
                </a:lnTo>
                <a:lnTo>
                  <a:pt x="160" y="502"/>
                </a:lnTo>
                <a:lnTo>
                  <a:pt x="148" y="492"/>
                </a:lnTo>
                <a:lnTo>
                  <a:pt x="138" y="484"/>
                </a:lnTo>
                <a:lnTo>
                  <a:pt x="132" y="476"/>
                </a:lnTo>
                <a:lnTo>
                  <a:pt x="128" y="466"/>
                </a:lnTo>
                <a:lnTo>
                  <a:pt x="124" y="458"/>
                </a:lnTo>
                <a:lnTo>
                  <a:pt x="124" y="450"/>
                </a:lnTo>
                <a:lnTo>
                  <a:pt x="126" y="442"/>
                </a:lnTo>
                <a:lnTo>
                  <a:pt x="128" y="434"/>
                </a:lnTo>
                <a:lnTo>
                  <a:pt x="134" y="428"/>
                </a:lnTo>
                <a:lnTo>
                  <a:pt x="140" y="422"/>
                </a:lnTo>
                <a:lnTo>
                  <a:pt x="150" y="418"/>
                </a:lnTo>
                <a:lnTo>
                  <a:pt x="160" y="414"/>
                </a:lnTo>
                <a:lnTo>
                  <a:pt x="170" y="410"/>
                </a:lnTo>
                <a:lnTo>
                  <a:pt x="184" y="408"/>
                </a:lnTo>
                <a:lnTo>
                  <a:pt x="198" y="408"/>
                </a:lnTo>
                <a:lnTo>
                  <a:pt x="214" y="408"/>
                </a:lnTo>
                <a:lnTo>
                  <a:pt x="214" y="408"/>
                </a:lnTo>
                <a:lnTo>
                  <a:pt x="240" y="412"/>
                </a:lnTo>
                <a:lnTo>
                  <a:pt x="260" y="418"/>
                </a:lnTo>
                <a:lnTo>
                  <a:pt x="276" y="426"/>
                </a:lnTo>
                <a:lnTo>
                  <a:pt x="288" y="434"/>
                </a:lnTo>
                <a:lnTo>
                  <a:pt x="294" y="444"/>
                </a:lnTo>
                <a:lnTo>
                  <a:pt x="298" y="454"/>
                </a:lnTo>
                <a:lnTo>
                  <a:pt x="298" y="464"/>
                </a:lnTo>
                <a:lnTo>
                  <a:pt x="296" y="474"/>
                </a:lnTo>
                <a:lnTo>
                  <a:pt x="290" y="496"/>
                </a:lnTo>
                <a:lnTo>
                  <a:pt x="286" y="516"/>
                </a:lnTo>
                <a:lnTo>
                  <a:pt x="284" y="524"/>
                </a:lnTo>
                <a:lnTo>
                  <a:pt x="286" y="532"/>
                </a:lnTo>
                <a:lnTo>
                  <a:pt x="288" y="538"/>
                </a:lnTo>
                <a:lnTo>
                  <a:pt x="296" y="542"/>
                </a:lnTo>
                <a:lnTo>
                  <a:pt x="296" y="542"/>
                </a:lnTo>
                <a:lnTo>
                  <a:pt x="326" y="548"/>
                </a:lnTo>
                <a:lnTo>
                  <a:pt x="360" y="554"/>
                </a:lnTo>
                <a:lnTo>
                  <a:pt x="424" y="560"/>
                </a:lnTo>
                <a:lnTo>
                  <a:pt x="424" y="560"/>
                </a:lnTo>
                <a:lnTo>
                  <a:pt x="422" y="526"/>
                </a:lnTo>
                <a:lnTo>
                  <a:pt x="424" y="486"/>
                </a:lnTo>
                <a:lnTo>
                  <a:pt x="426" y="470"/>
                </a:lnTo>
                <a:lnTo>
                  <a:pt x="430" y="454"/>
                </a:lnTo>
                <a:lnTo>
                  <a:pt x="434" y="444"/>
                </a:lnTo>
                <a:lnTo>
                  <a:pt x="436" y="440"/>
                </a:lnTo>
                <a:lnTo>
                  <a:pt x="440" y="438"/>
                </a:lnTo>
                <a:lnTo>
                  <a:pt x="440" y="438"/>
                </a:lnTo>
                <a:lnTo>
                  <a:pt x="448" y="438"/>
                </a:lnTo>
                <a:lnTo>
                  <a:pt x="456" y="440"/>
                </a:lnTo>
                <a:lnTo>
                  <a:pt x="474" y="450"/>
                </a:lnTo>
                <a:lnTo>
                  <a:pt x="482" y="456"/>
                </a:lnTo>
                <a:lnTo>
                  <a:pt x="492" y="458"/>
                </a:lnTo>
                <a:lnTo>
                  <a:pt x="506" y="458"/>
                </a:lnTo>
                <a:lnTo>
                  <a:pt x="520" y="454"/>
                </a:lnTo>
                <a:lnTo>
                  <a:pt x="520" y="454"/>
                </a:lnTo>
                <a:lnTo>
                  <a:pt x="528" y="450"/>
                </a:lnTo>
                <a:lnTo>
                  <a:pt x="534" y="444"/>
                </a:lnTo>
                <a:lnTo>
                  <a:pt x="540" y="438"/>
                </a:lnTo>
                <a:lnTo>
                  <a:pt x="546" y="430"/>
                </a:lnTo>
                <a:lnTo>
                  <a:pt x="552" y="414"/>
                </a:lnTo>
                <a:lnTo>
                  <a:pt x="556" y="392"/>
                </a:lnTo>
                <a:lnTo>
                  <a:pt x="558" y="370"/>
                </a:lnTo>
                <a:lnTo>
                  <a:pt x="554" y="348"/>
                </a:lnTo>
                <a:lnTo>
                  <a:pt x="548" y="324"/>
                </a:lnTo>
                <a:lnTo>
                  <a:pt x="536" y="302"/>
                </a:lnTo>
                <a:lnTo>
                  <a:pt x="536" y="302"/>
                </a:lnTo>
                <a:lnTo>
                  <a:pt x="530" y="292"/>
                </a:lnTo>
                <a:lnTo>
                  <a:pt x="522" y="286"/>
                </a:lnTo>
                <a:lnTo>
                  <a:pt x="514" y="282"/>
                </a:lnTo>
                <a:lnTo>
                  <a:pt x="506" y="282"/>
                </a:lnTo>
                <a:lnTo>
                  <a:pt x="498" y="282"/>
                </a:lnTo>
                <a:lnTo>
                  <a:pt x="490" y="284"/>
                </a:lnTo>
                <a:lnTo>
                  <a:pt x="476" y="292"/>
                </a:lnTo>
                <a:lnTo>
                  <a:pt x="462" y="302"/>
                </a:lnTo>
                <a:lnTo>
                  <a:pt x="450" y="314"/>
                </a:lnTo>
                <a:lnTo>
                  <a:pt x="440" y="326"/>
                </a:lnTo>
                <a:lnTo>
                  <a:pt x="440" y="326"/>
                </a:lnTo>
                <a:lnTo>
                  <a:pt x="436" y="310"/>
                </a:lnTo>
                <a:lnTo>
                  <a:pt x="426" y="268"/>
                </a:lnTo>
                <a:lnTo>
                  <a:pt x="424" y="242"/>
                </a:lnTo>
                <a:lnTo>
                  <a:pt x="422" y="212"/>
                </a:lnTo>
                <a:lnTo>
                  <a:pt x="424" y="180"/>
                </a:lnTo>
                <a:lnTo>
                  <a:pt x="428" y="150"/>
                </a:lnTo>
                <a:lnTo>
                  <a:pt x="428" y="150"/>
                </a:lnTo>
                <a:lnTo>
                  <a:pt x="402" y="156"/>
                </a:lnTo>
                <a:lnTo>
                  <a:pt x="378" y="160"/>
                </a:lnTo>
                <a:lnTo>
                  <a:pt x="354" y="162"/>
                </a:lnTo>
                <a:lnTo>
                  <a:pt x="334" y="162"/>
                </a:lnTo>
                <a:lnTo>
                  <a:pt x="318" y="160"/>
                </a:lnTo>
                <a:lnTo>
                  <a:pt x="304" y="154"/>
                </a:lnTo>
                <a:lnTo>
                  <a:pt x="300" y="150"/>
                </a:lnTo>
                <a:lnTo>
                  <a:pt x="298" y="146"/>
                </a:lnTo>
                <a:lnTo>
                  <a:pt x="296" y="140"/>
                </a:lnTo>
                <a:lnTo>
                  <a:pt x="296" y="134"/>
                </a:lnTo>
                <a:lnTo>
                  <a:pt x="296" y="134"/>
                </a:lnTo>
                <a:lnTo>
                  <a:pt x="298" y="110"/>
                </a:lnTo>
                <a:lnTo>
                  <a:pt x="298" y="84"/>
                </a:lnTo>
                <a:lnTo>
                  <a:pt x="296" y="72"/>
                </a:lnTo>
                <a:lnTo>
                  <a:pt x="292" y="58"/>
                </a:lnTo>
                <a:lnTo>
                  <a:pt x="288" y="46"/>
                </a:lnTo>
                <a:lnTo>
                  <a:pt x="284" y="34"/>
                </a:lnTo>
                <a:lnTo>
                  <a:pt x="276" y="24"/>
                </a:lnTo>
                <a:lnTo>
                  <a:pt x="266" y="14"/>
                </a:lnTo>
                <a:lnTo>
                  <a:pt x="256" y="8"/>
                </a:lnTo>
                <a:lnTo>
                  <a:pt x="244" y="2"/>
                </a:lnTo>
                <a:lnTo>
                  <a:pt x="228" y="0"/>
                </a:lnTo>
                <a:lnTo>
                  <a:pt x="210" y="0"/>
                </a:lnTo>
                <a:lnTo>
                  <a:pt x="190" y="2"/>
                </a:lnTo>
                <a:lnTo>
                  <a:pt x="168" y="8"/>
                </a:lnTo>
                <a:lnTo>
                  <a:pt x="168" y="8"/>
                </a:lnTo>
                <a:lnTo>
                  <a:pt x="148" y="18"/>
                </a:lnTo>
                <a:lnTo>
                  <a:pt x="132" y="26"/>
                </a:lnTo>
                <a:lnTo>
                  <a:pt x="122" y="34"/>
                </a:lnTo>
                <a:lnTo>
                  <a:pt x="116" y="42"/>
                </a:lnTo>
                <a:lnTo>
                  <a:pt x="114" y="50"/>
                </a:lnTo>
                <a:lnTo>
                  <a:pt x="114" y="58"/>
                </a:lnTo>
                <a:lnTo>
                  <a:pt x="118" y="66"/>
                </a:lnTo>
                <a:lnTo>
                  <a:pt x="124" y="74"/>
                </a:lnTo>
                <a:lnTo>
                  <a:pt x="140" y="90"/>
                </a:lnTo>
                <a:lnTo>
                  <a:pt x="156" y="108"/>
                </a:lnTo>
                <a:lnTo>
                  <a:pt x="162" y="118"/>
                </a:lnTo>
                <a:lnTo>
                  <a:pt x="166" y="126"/>
                </a:lnTo>
                <a:lnTo>
                  <a:pt x="168" y="136"/>
                </a:lnTo>
                <a:lnTo>
                  <a:pt x="168" y="144"/>
                </a:lnTo>
                <a:lnTo>
                  <a:pt x="168" y="144"/>
                </a:lnTo>
                <a:lnTo>
                  <a:pt x="166" y="152"/>
                </a:lnTo>
                <a:lnTo>
                  <a:pt x="160" y="156"/>
                </a:lnTo>
                <a:lnTo>
                  <a:pt x="154" y="160"/>
                </a:lnTo>
                <a:lnTo>
                  <a:pt x="144" y="162"/>
                </a:lnTo>
                <a:lnTo>
                  <a:pt x="124" y="162"/>
                </a:lnTo>
                <a:lnTo>
                  <a:pt x="98" y="158"/>
                </a:lnTo>
                <a:lnTo>
                  <a:pt x="72" y="152"/>
                </a:lnTo>
                <a:lnTo>
                  <a:pt x="44" y="144"/>
                </a:lnTo>
                <a:lnTo>
                  <a:pt x="0" y="128"/>
                </a:lnTo>
                <a:lnTo>
                  <a:pt x="0" y="12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4" name="Freeform 37"/>
          <p:cNvSpPr>
            <a:spLocks/>
          </p:cNvSpPr>
          <p:nvPr/>
        </p:nvSpPr>
        <p:spPr bwMode="auto">
          <a:xfrm>
            <a:off x="2203450" y="869950"/>
            <a:ext cx="711200" cy="730250"/>
          </a:xfrm>
          <a:custGeom>
            <a:avLst/>
            <a:gdLst>
              <a:gd name="T0" fmla="*/ 0 w 448"/>
              <a:gd name="T1" fmla="*/ 426 h 460"/>
              <a:gd name="T2" fmla="*/ 72 w 448"/>
              <a:gd name="T3" fmla="*/ 450 h 460"/>
              <a:gd name="T4" fmla="*/ 124 w 448"/>
              <a:gd name="T5" fmla="*/ 460 h 460"/>
              <a:gd name="T6" fmla="*/ 154 w 448"/>
              <a:gd name="T7" fmla="*/ 458 h 460"/>
              <a:gd name="T8" fmla="*/ 166 w 448"/>
              <a:gd name="T9" fmla="*/ 450 h 460"/>
              <a:gd name="T10" fmla="*/ 168 w 448"/>
              <a:gd name="T11" fmla="*/ 442 h 460"/>
              <a:gd name="T12" fmla="*/ 166 w 448"/>
              <a:gd name="T13" fmla="*/ 424 h 460"/>
              <a:gd name="T14" fmla="*/ 156 w 448"/>
              <a:gd name="T15" fmla="*/ 406 h 460"/>
              <a:gd name="T16" fmla="*/ 124 w 448"/>
              <a:gd name="T17" fmla="*/ 372 h 460"/>
              <a:gd name="T18" fmla="*/ 114 w 448"/>
              <a:gd name="T19" fmla="*/ 356 h 460"/>
              <a:gd name="T20" fmla="*/ 116 w 448"/>
              <a:gd name="T21" fmla="*/ 340 h 460"/>
              <a:gd name="T22" fmla="*/ 132 w 448"/>
              <a:gd name="T23" fmla="*/ 324 h 460"/>
              <a:gd name="T24" fmla="*/ 168 w 448"/>
              <a:gd name="T25" fmla="*/ 306 h 460"/>
              <a:gd name="T26" fmla="*/ 190 w 448"/>
              <a:gd name="T27" fmla="*/ 300 h 460"/>
              <a:gd name="T28" fmla="*/ 228 w 448"/>
              <a:gd name="T29" fmla="*/ 298 h 460"/>
              <a:gd name="T30" fmla="*/ 256 w 448"/>
              <a:gd name="T31" fmla="*/ 306 h 460"/>
              <a:gd name="T32" fmla="*/ 276 w 448"/>
              <a:gd name="T33" fmla="*/ 322 h 460"/>
              <a:gd name="T34" fmla="*/ 288 w 448"/>
              <a:gd name="T35" fmla="*/ 344 h 460"/>
              <a:gd name="T36" fmla="*/ 296 w 448"/>
              <a:gd name="T37" fmla="*/ 370 h 460"/>
              <a:gd name="T38" fmla="*/ 298 w 448"/>
              <a:gd name="T39" fmla="*/ 408 h 460"/>
              <a:gd name="T40" fmla="*/ 296 w 448"/>
              <a:gd name="T41" fmla="*/ 432 h 460"/>
              <a:gd name="T42" fmla="*/ 298 w 448"/>
              <a:gd name="T43" fmla="*/ 444 h 460"/>
              <a:gd name="T44" fmla="*/ 304 w 448"/>
              <a:gd name="T45" fmla="*/ 452 h 460"/>
              <a:gd name="T46" fmla="*/ 334 w 448"/>
              <a:gd name="T47" fmla="*/ 460 h 460"/>
              <a:gd name="T48" fmla="*/ 378 w 448"/>
              <a:gd name="T49" fmla="*/ 458 h 460"/>
              <a:gd name="T50" fmla="*/ 428 w 448"/>
              <a:gd name="T51" fmla="*/ 448 h 460"/>
              <a:gd name="T52" fmla="*/ 432 w 448"/>
              <a:gd name="T53" fmla="*/ 432 h 460"/>
              <a:gd name="T54" fmla="*/ 440 w 448"/>
              <a:gd name="T55" fmla="*/ 400 h 460"/>
              <a:gd name="T56" fmla="*/ 446 w 448"/>
              <a:gd name="T57" fmla="*/ 344 h 460"/>
              <a:gd name="T58" fmla="*/ 442 w 448"/>
              <a:gd name="T59" fmla="*/ 284 h 460"/>
              <a:gd name="T60" fmla="*/ 440 w 448"/>
              <a:gd name="T61" fmla="*/ 272 h 460"/>
              <a:gd name="T62" fmla="*/ 352 w 448"/>
              <a:gd name="T63" fmla="*/ 304 h 460"/>
              <a:gd name="T64" fmla="*/ 334 w 448"/>
              <a:gd name="T65" fmla="*/ 302 h 460"/>
              <a:gd name="T66" fmla="*/ 318 w 448"/>
              <a:gd name="T67" fmla="*/ 288 h 460"/>
              <a:gd name="T68" fmla="*/ 308 w 448"/>
              <a:gd name="T69" fmla="*/ 262 h 460"/>
              <a:gd name="T70" fmla="*/ 302 w 448"/>
              <a:gd name="T71" fmla="*/ 232 h 460"/>
              <a:gd name="T72" fmla="*/ 300 w 448"/>
              <a:gd name="T73" fmla="*/ 200 h 460"/>
              <a:gd name="T74" fmla="*/ 304 w 448"/>
              <a:gd name="T75" fmla="*/ 168 h 460"/>
              <a:gd name="T76" fmla="*/ 314 w 448"/>
              <a:gd name="T77" fmla="*/ 144 h 460"/>
              <a:gd name="T78" fmla="*/ 328 w 448"/>
              <a:gd name="T79" fmla="*/ 128 h 460"/>
              <a:gd name="T80" fmla="*/ 338 w 448"/>
              <a:gd name="T81" fmla="*/ 124 h 460"/>
              <a:gd name="T82" fmla="*/ 356 w 448"/>
              <a:gd name="T83" fmla="*/ 126 h 460"/>
              <a:gd name="T84" fmla="*/ 386 w 448"/>
              <a:gd name="T85" fmla="*/ 140 h 460"/>
              <a:gd name="T86" fmla="*/ 420 w 448"/>
              <a:gd name="T87" fmla="*/ 162 h 460"/>
              <a:gd name="T88" fmla="*/ 434 w 448"/>
              <a:gd name="T89" fmla="*/ 168 h 460"/>
              <a:gd name="T90" fmla="*/ 444 w 448"/>
              <a:gd name="T91" fmla="*/ 166 h 460"/>
              <a:gd name="T92" fmla="*/ 448 w 448"/>
              <a:gd name="T93" fmla="*/ 152 h 460"/>
              <a:gd name="T94" fmla="*/ 448 w 448"/>
              <a:gd name="T95" fmla="*/ 136 h 460"/>
              <a:gd name="T96" fmla="*/ 440 w 448"/>
              <a:gd name="T97" fmla="*/ 74 h 460"/>
              <a:gd name="T98" fmla="*/ 422 w 448"/>
              <a:gd name="T99" fmla="*/ 0 h 460"/>
              <a:gd name="T100" fmla="*/ 0 w 448"/>
              <a:gd name="T101" fmla="*/ 42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8" h="460">
                <a:moveTo>
                  <a:pt x="0" y="426"/>
                </a:moveTo>
                <a:lnTo>
                  <a:pt x="0" y="426"/>
                </a:lnTo>
                <a:lnTo>
                  <a:pt x="44" y="442"/>
                </a:lnTo>
                <a:lnTo>
                  <a:pt x="72" y="450"/>
                </a:lnTo>
                <a:lnTo>
                  <a:pt x="98" y="456"/>
                </a:lnTo>
                <a:lnTo>
                  <a:pt x="124" y="460"/>
                </a:lnTo>
                <a:lnTo>
                  <a:pt x="144" y="460"/>
                </a:lnTo>
                <a:lnTo>
                  <a:pt x="154" y="458"/>
                </a:lnTo>
                <a:lnTo>
                  <a:pt x="160" y="454"/>
                </a:lnTo>
                <a:lnTo>
                  <a:pt x="166" y="450"/>
                </a:lnTo>
                <a:lnTo>
                  <a:pt x="168" y="442"/>
                </a:lnTo>
                <a:lnTo>
                  <a:pt x="168" y="442"/>
                </a:lnTo>
                <a:lnTo>
                  <a:pt x="168" y="434"/>
                </a:lnTo>
                <a:lnTo>
                  <a:pt x="166" y="424"/>
                </a:lnTo>
                <a:lnTo>
                  <a:pt x="162" y="416"/>
                </a:lnTo>
                <a:lnTo>
                  <a:pt x="156" y="406"/>
                </a:lnTo>
                <a:lnTo>
                  <a:pt x="140" y="388"/>
                </a:lnTo>
                <a:lnTo>
                  <a:pt x="124" y="372"/>
                </a:lnTo>
                <a:lnTo>
                  <a:pt x="118" y="364"/>
                </a:lnTo>
                <a:lnTo>
                  <a:pt x="114" y="356"/>
                </a:lnTo>
                <a:lnTo>
                  <a:pt x="114" y="348"/>
                </a:lnTo>
                <a:lnTo>
                  <a:pt x="116" y="340"/>
                </a:lnTo>
                <a:lnTo>
                  <a:pt x="122" y="332"/>
                </a:lnTo>
                <a:lnTo>
                  <a:pt x="132" y="324"/>
                </a:lnTo>
                <a:lnTo>
                  <a:pt x="148" y="316"/>
                </a:lnTo>
                <a:lnTo>
                  <a:pt x="168" y="306"/>
                </a:lnTo>
                <a:lnTo>
                  <a:pt x="168" y="306"/>
                </a:lnTo>
                <a:lnTo>
                  <a:pt x="190" y="300"/>
                </a:lnTo>
                <a:lnTo>
                  <a:pt x="210" y="298"/>
                </a:lnTo>
                <a:lnTo>
                  <a:pt x="228" y="298"/>
                </a:lnTo>
                <a:lnTo>
                  <a:pt x="244" y="300"/>
                </a:lnTo>
                <a:lnTo>
                  <a:pt x="256" y="306"/>
                </a:lnTo>
                <a:lnTo>
                  <a:pt x="266" y="312"/>
                </a:lnTo>
                <a:lnTo>
                  <a:pt x="276" y="322"/>
                </a:lnTo>
                <a:lnTo>
                  <a:pt x="284" y="332"/>
                </a:lnTo>
                <a:lnTo>
                  <a:pt x="288" y="344"/>
                </a:lnTo>
                <a:lnTo>
                  <a:pt x="292" y="356"/>
                </a:lnTo>
                <a:lnTo>
                  <a:pt x="296" y="370"/>
                </a:lnTo>
                <a:lnTo>
                  <a:pt x="298" y="382"/>
                </a:lnTo>
                <a:lnTo>
                  <a:pt x="298" y="408"/>
                </a:lnTo>
                <a:lnTo>
                  <a:pt x="296" y="432"/>
                </a:lnTo>
                <a:lnTo>
                  <a:pt x="296" y="432"/>
                </a:lnTo>
                <a:lnTo>
                  <a:pt x="296" y="438"/>
                </a:lnTo>
                <a:lnTo>
                  <a:pt x="298" y="444"/>
                </a:lnTo>
                <a:lnTo>
                  <a:pt x="300" y="448"/>
                </a:lnTo>
                <a:lnTo>
                  <a:pt x="304" y="452"/>
                </a:lnTo>
                <a:lnTo>
                  <a:pt x="318" y="458"/>
                </a:lnTo>
                <a:lnTo>
                  <a:pt x="334" y="460"/>
                </a:lnTo>
                <a:lnTo>
                  <a:pt x="354" y="460"/>
                </a:lnTo>
                <a:lnTo>
                  <a:pt x="378" y="458"/>
                </a:lnTo>
                <a:lnTo>
                  <a:pt x="402" y="454"/>
                </a:lnTo>
                <a:lnTo>
                  <a:pt x="428" y="448"/>
                </a:lnTo>
                <a:lnTo>
                  <a:pt x="428" y="448"/>
                </a:lnTo>
                <a:lnTo>
                  <a:pt x="432" y="432"/>
                </a:lnTo>
                <a:lnTo>
                  <a:pt x="432" y="432"/>
                </a:lnTo>
                <a:lnTo>
                  <a:pt x="440" y="400"/>
                </a:lnTo>
                <a:lnTo>
                  <a:pt x="444" y="370"/>
                </a:lnTo>
                <a:lnTo>
                  <a:pt x="446" y="344"/>
                </a:lnTo>
                <a:lnTo>
                  <a:pt x="446" y="320"/>
                </a:lnTo>
                <a:lnTo>
                  <a:pt x="442" y="284"/>
                </a:lnTo>
                <a:lnTo>
                  <a:pt x="440" y="272"/>
                </a:lnTo>
                <a:lnTo>
                  <a:pt x="440" y="272"/>
                </a:lnTo>
                <a:lnTo>
                  <a:pt x="352" y="304"/>
                </a:lnTo>
                <a:lnTo>
                  <a:pt x="352" y="304"/>
                </a:lnTo>
                <a:lnTo>
                  <a:pt x="342" y="306"/>
                </a:lnTo>
                <a:lnTo>
                  <a:pt x="334" y="302"/>
                </a:lnTo>
                <a:lnTo>
                  <a:pt x="326" y="296"/>
                </a:lnTo>
                <a:lnTo>
                  <a:pt x="318" y="288"/>
                </a:lnTo>
                <a:lnTo>
                  <a:pt x="314" y="276"/>
                </a:lnTo>
                <a:lnTo>
                  <a:pt x="308" y="262"/>
                </a:lnTo>
                <a:lnTo>
                  <a:pt x="304" y="248"/>
                </a:lnTo>
                <a:lnTo>
                  <a:pt x="302" y="232"/>
                </a:lnTo>
                <a:lnTo>
                  <a:pt x="300" y="216"/>
                </a:lnTo>
                <a:lnTo>
                  <a:pt x="300" y="200"/>
                </a:lnTo>
                <a:lnTo>
                  <a:pt x="302" y="184"/>
                </a:lnTo>
                <a:lnTo>
                  <a:pt x="304" y="168"/>
                </a:lnTo>
                <a:lnTo>
                  <a:pt x="308" y="154"/>
                </a:lnTo>
                <a:lnTo>
                  <a:pt x="314" y="144"/>
                </a:lnTo>
                <a:lnTo>
                  <a:pt x="320" y="134"/>
                </a:lnTo>
                <a:lnTo>
                  <a:pt x="328" y="128"/>
                </a:lnTo>
                <a:lnTo>
                  <a:pt x="328" y="128"/>
                </a:lnTo>
                <a:lnTo>
                  <a:pt x="338" y="124"/>
                </a:lnTo>
                <a:lnTo>
                  <a:pt x="346" y="124"/>
                </a:lnTo>
                <a:lnTo>
                  <a:pt x="356" y="126"/>
                </a:lnTo>
                <a:lnTo>
                  <a:pt x="366" y="130"/>
                </a:lnTo>
                <a:lnTo>
                  <a:pt x="386" y="140"/>
                </a:lnTo>
                <a:lnTo>
                  <a:pt x="404" y="152"/>
                </a:lnTo>
                <a:lnTo>
                  <a:pt x="420" y="162"/>
                </a:lnTo>
                <a:lnTo>
                  <a:pt x="428" y="166"/>
                </a:lnTo>
                <a:lnTo>
                  <a:pt x="434" y="168"/>
                </a:lnTo>
                <a:lnTo>
                  <a:pt x="440" y="168"/>
                </a:lnTo>
                <a:lnTo>
                  <a:pt x="444" y="166"/>
                </a:lnTo>
                <a:lnTo>
                  <a:pt x="446" y="160"/>
                </a:lnTo>
                <a:lnTo>
                  <a:pt x="448" y="152"/>
                </a:lnTo>
                <a:lnTo>
                  <a:pt x="448" y="152"/>
                </a:lnTo>
                <a:lnTo>
                  <a:pt x="448" y="136"/>
                </a:lnTo>
                <a:lnTo>
                  <a:pt x="446" y="116"/>
                </a:lnTo>
                <a:lnTo>
                  <a:pt x="440" y="74"/>
                </a:lnTo>
                <a:lnTo>
                  <a:pt x="432" y="34"/>
                </a:lnTo>
                <a:lnTo>
                  <a:pt x="422" y="0"/>
                </a:lnTo>
                <a:lnTo>
                  <a:pt x="0" y="0"/>
                </a:lnTo>
                <a:lnTo>
                  <a:pt x="0" y="42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5" name="Freeform 38"/>
          <p:cNvSpPr>
            <a:spLocks/>
          </p:cNvSpPr>
          <p:nvPr/>
        </p:nvSpPr>
        <p:spPr bwMode="auto">
          <a:xfrm>
            <a:off x="2203450" y="1990725"/>
            <a:ext cx="692150" cy="1171575"/>
          </a:xfrm>
          <a:custGeom>
            <a:avLst/>
            <a:gdLst>
              <a:gd name="T0" fmla="*/ 28 w 436"/>
              <a:gd name="T1" fmla="*/ 580 h 738"/>
              <a:gd name="T2" fmla="*/ 84 w 436"/>
              <a:gd name="T3" fmla="*/ 558 h 738"/>
              <a:gd name="T4" fmla="*/ 138 w 436"/>
              <a:gd name="T5" fmla="*/ 558 h 738"/>
              <a:gd name="T6" fmla="*/ 172 w 436"/>
              <a:gd name="T7" fmla="*/ 580 h 738"/>
              <a:gd name="T8" fmla="*/ 176 w 436"/>
              <a:gd name="T9" fmla="*/ 592 h 738"/>
              <a:gd name="T10" fmla="*/ 160 w 436"/>
              <a:gd name="T11" fmla="*/ 628 h 738"/>
              <a:gd name="T12" fmla="*/ 154 w 436"/>
              <a:gd name="T13" fmla="*/ 658 h 738"/>
              <a:gd name="T14" fmla="*/ 162 w 436"/>
              <a:gd name="T15" fmla="*/ 688 h 738"/>
              <a:gd name="T16" fmla="*/ 176 w 436"/>
              <a:gd name="T17" fmla="*/ 712 h 738"/>
              <a:gd name="T18" fmla="*/ 206 w 436"/>
              <a:gd name="T19" fmla="*/ 734 h 738"/>
              <a:gd name="T20" fmla="*/ 242 w 436"/>
              <a:gd name="T21" fmla="*/ 738 h 738"/>
              <a:gd name="T22" fmla="*/ 278 w 436"/>
              <a:gd name="T23" fmla="*/ 730 h 738"/>
              <a:gd name="T24" fmla="*/ 312 w 436"/>
              <a:gd name="T25" fmla="*/ 706 h 738"/>
              <a:gd name="T26" fmla="*/ 320 w 436"/>
              <a:gd name="T27" fmla="*/ 692 h 738"/>
              <a:gd name="T28" fmla="*/ 316 w 436"/>
              <a:gd name="T29" fmla="*/ 660 h 738"/>
              <a:gd name="T30" fmla="*/ 286 w 436"/>
              <a:gd name="T31" fmla="*/ 606 h 738"/>
              <a:gd name="T32" fmla="*/ 270 w 436"/>
              <a:gd name="T33" fmla="*/ 570 h 738"/>
              <a:gd name="T34" fmla="*/ 272 w 436"/>
              <a:gd name="T35" fmla="*/ 564 h 738"/>
              <a:gd name="T36" fmla="*/ 296 w 436"/>
              <a:gd name="T37" fmla="*/ 550 h 738"/>
              <a:gd name="T38" fmla="*/ 338 w 436"/>
              <a:gd name="T39" fmla="*/ 544 h 738"/>
              <a:gd name="T40" fmla="*/ 392 w 436"/>
              <a:gd name="T41" fmla="*/ 546 h 738"/>
              <a:gd name="T42" fmla="*/ 418 w 436"/>
              <a:gd name="T43" fmla="*/ 514 h 738"/>
              <a:gd name="T44" fmla="*/ 434 w 436"/>
              <a:gd name="T45" fmla="*/ 438 h 738"/>
              <a:gd name="T46" fmla="*/ 432 w 436"/>
              <a:gd name="T47" fmla="*/ 414 h 738"/>
              <a:gd name="T48" fmla="*/ 420 w 436"/>
              <a:gd name="T49" fmla="*/ 408 h 738"/>
              <a:gd name="T50" fmla="*/ 390 w 436"/>
              <a:gd name="T51" fmla="*/ 424 h 738"/>
              <a:gd name="T52" fmla="*/ 328 w 436"/>
              <a:gd name="T53" fmla="*/ 470 h 738"/>
              <a:gd name="T54" fmla="*/ 306 w 436"/>
              <a:gd name="T55" fmla="*/ 464 h 738"/>
              <a:gd name="T56" fmla="*/ 288 w 436"/>
              <a:gd name="T57" fmla="*/ 430 h 738"/>
              <a:gd name="T58" fmla="*/ 272 w 436"/>
              <a:gd name="T59" fmla="*/ 364 h 738"/>
              <a:gd name="T60" fmla="*/ 276 w 436"/>
              <a:gd name="T61" fmla="*/ 316 h 738"/>
              <a:gd name="T62" fmla="*/ 296 w 436"/>
              <a:gd name="T63" fmla="*/ 286 h 738"/>
              <a:gd name="T64" fmla="*/ 316 w 436"/>
              <a:gd name="T65" fmla="*/ 282 h 738"/>
              <a:gd name="T66" fmla="*/ 360 w 436"/>
              <a:gd name="T67" fmla="*/ 296 h 738"/>
              <a:gd name="T68" fmla="*/ 414 w 436"/>
              <a:gd name="T69" fmla="*/ 334 h 738"/>
              <a:gd name="T70" fmla="*/ 430 w 436"/>
              <a:gd name="T71" fmla="*/ 332 h 738"/>
              <a:gd name="T72" fmla="*/ 434 w 436"/>
              <a:gd name="T73" fmla="*/ 308 h 738"/>
              <a:gd name="T74" fmla="*/ 426 w 436"/>
              <a:gd name="T75" fmla="*/ 192 h 738"/>
              <a:gd name="T76" fmla="*/ 424 w 436"/>
              <a:gd name="T77" fmla="*/ 152 h 738"/>
              <a:gd name="T78" fmla="*/ 326 w 436"/>
              <a:gd name="T79" fmla="*/ 140 h 738"/>
              <a:gd name="T80" fmla="*/ 288 w 436"/>
              <a:gd name="T81" fmla="*/ 130 h 738"/>
              <a:gd name="T82" fmla="*/ 286 w 436"/>
              <a:gd name="T83" fmla="*/ 108 h 738"/>
              <a:gd name="T84" fmla="*/ 298 w 436"/>
              <a:gd name="T85" fmla="*/ 56 h 738"/>
              <a:gd name="T86" fmla="*/ 288 w 436"/>
              <a:gd name="T87" fmla="*/ 26 h 738"/>
              <a:gd name="T88" fmla="*/ 240 w 436"/>
              <a:gd name="T89" fmla="*/ 4 h 738"/>
              <a:gd name="T90" fmla="*/ 198 w 436"/>
              <a:gd name="T91" fmla="*/ 0 h 738"/>
              <a:gd name="T92" fmla="*/ 160 w 436"/>
              <a:gd name="T93" fmla="*/ 6 h 738"/>
              <a:gd name="T94" fmla="*/ 134 w 436"/>
              <a:gd name="T95" fmla="*/ 20 h 738"/>
              <a:gd name="T96" fmla="*/ 124 w 436"/>
              <a:gd name="T97" fmla="*/ 42 h 738"/>
              <a:gd name="T98" fmla="*/ 132 w 436"/>
              <a:gd name="T99" fmla="*/ 68 h 738"/>
              <a:gd name="T100" fmla="*/ 160 w 436"/>
              <a:gd name="T101" fmla="*/ 94 h 738"/>
              <a:gd name="T102" fmla="*/ 182 w 436"/>
              <a:gd name="T103" fmla="*/ 112 h 738"/>
              <a:gd name="T104" fmla="*/ 184 w 436"/>
              <a:gd name="T105" fmla="*/ 132 h 738"/>
              <a:gd name="T106" fmla="*/ 176 w 436"/>
              <a:gd name="T107" fmla="*/ 150 h 738"/>
              <a:gd name="T108" fmla="*/ 154 w 436"/>
              <a:gd name="T109" fmla="*/ 154 h 738"/>
              <a:gd name="T110" fmla="*/ 50 w 436"/>
              <a:gd name="T111" fmla="*/ 146 h 7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36" h="738">
                <a:moveTo>
                  <a:pt x="0" y="596"/>
                </a:moveTo>
                <a:lnTo>
                  <a:pt x="0" y="596"/>
                </a:lnTo>
                <a:lnTo>
                  <a:pt x="28" y="580"/>
                </a:lnTo>
                <a:lnTo>
                  <a:pt x="64" y="564"/>
                </a:lnTo>
                <a:lnTo>
                  <a:pt x="64" y="564"/>
                </a:lnTo>
                <a:lnTo>
                  <a:pt x="84" y="558"/>
                </a:lnTo>
                <a:lnTo>
                  <a:pt x="104" y="554"/>
                </a:lnTo>
                <a:lnTo>
                  <a:pt x="122" y="556"/>
                </a:lnTo>
                <a:lnTo>
                  <a:pt x="138" y="558"/>
                </a:lnTo>
                <a:lnTo>
                  <a:pt x="152" y="564"/>
                </a:lnTo>
                <a:lnTo>
                  <a:pt x="164" y="572"/>
                </a:lnTo>
                <a:lnTo>
                  <a:pt x="172" y="580"/>
                </a:lnTo>
                <a:lnTo>
                  <a:pt x="176" y="588"/>
                </a:lnTo>
                <a:lnTo>
                  <a:pt x="176" y="588"/>
                </a:lnTo>
                <a:lnTo>
                  <a:pt x="176" y="592"/>
                </a:lnTo>
                <a:lnTo>
                  <a:pt x="176" y="598"/>
                </a:lnTo>
                <a:lnTo>
                  <a:pt x="172" y="606"/>
                </a:lnTo>
                <a:lnTo>
                  <a:pt x="160" y="628"/>
                </a:lnTo>
                <a:lnTo>
                  <a:pt x="156" y="642"/>
                </a:lnTo>
                <a:lnTo>
                  <a:pt x="154" y="650"/>
                </a:lnTo>
                <a:lnTo>
                  <a:pt x="154" y="658"/>
                </a:lnTo>
                <a:lnTo>
                  <a:pt x="154" y="666"/>
                </a:lnTo>
                <a:lnTo>
                  <a:pt x="158" y="676"/>
                </a:lnTo>
                <a:lnTo>
                  <a:pt x="162" y="688"/>
                </a:lnTo>
                <a:lnTo>
                  <a:pt x="168" y="700"/>
                </a:lnTo>
                <a:lnTo>
                  <a:pt x="168" y="700"/>
                </a:lnTo>
                <a:lnTo>
                  <a:pt x="176" y="712"/>
                </a:lnTo>
                <a:lnTo>
                  <a:pt x="186" y="722"/>
                </a:lnTo>
                <a:lnTo>
                  <a:pt x="196" y="728"/>
                </a:lnTo>
                <a:lnTo>
                  <a:pt x="206" y="734"/>
                </a:lnTo>
                <a:lnTo>
                  <a:pt x="218" y="736"/>
                </a:lnTo>
                <a:lnTo>
                  <a:pt x="230" y="738"/>
                </a:lnTo>
                <a:lnTo>
                  <a:pt x="242" y="738"/>
                </a:lnTo>
                <a:lnTo>
                  <a:pt x="254" y="736"/>
                </a:lnTo>
                <a:lnTo>
                  <a:pt x="266" y="734"/>
                </a:lnTo>
                <a:lnTo>
                  <a:pt x="278" y="730"/>
                </a:lnTo>
                <a:lnTo>
                  <a:pt x="296" y="720"/>
                </a:lnTo>
                <a:lnTo>
                  <a:pt x="304" y="714"/>
                </a:lnTo>
                <a:lnTo>
                  <a:pt x="312" y="706"/>
                </a:lnTo>
                <a:lnTo>
                  <a:pt x="316" y="700"/>
                </a:lnTo>
                <a:lnTo>
                  <a:pt x="320" y="692"/>
                </a:lnTo>
                <a:lnTo>
                  <a:pt x="320" y="692"/>
                </a:lnTo>
                <a:lnTo>
                  <a:pt x="322" y="684"/>
                </a:lnTo>
                <a:lnTo>
                  <a:pt x="320" y="676"/>
                </a:lnTo>
                <a:lnTo>
                  <a:pt x="316" y="660"/>
                </a:lnTo>
                <a:lnTo>
                  <a:pt x="306" y="642"/>
                </a:lnTo>
                <a:lnTo>
                  <a:pt x="296" y="624"/>
                </a:lnTo>
                <a:lnTo>
                  <a:pt x="286" y="606"/>
                </a:lnTo>
                <a:lnTo>
                  <a:pt x="276" y="590"/>
                </a:lnTo>
                <a:lnTo>
                  <a:pt x="272" y="576"/>
                </a:lnTo>
                <a:lnTo>
                  <a:pt x="270" y="570"/>
                </a:lnTo>
                <a:lnTo>
                  <a:pt x="272" y="564"/>
                </a:lnTo>
                <a:lnTo>
                  <a:pt x="272" y="564"/>
                </a:lnTo>
                <a:lnTo>
                  <a:pt x="272" y="564"/>
                </a:lnTo>
                <a:lnTo>
                  <a:pt x="276" y="560"/>
                </a:lnTo>
                <a:lnTo>
                  <a:pt x="280" y="556"/>
                </a:lnTo>
                <a:lnTo>
                  <a:pt x="296" y="550"/>
                </a:lnTo>
                <a:lnTo>
                  <a:pt x="316" y="546"/>
                </a:lnTo>
                <a:lnTo>
                  <a:pt x="338" y="544"/>
                </a:lnTo>
                <a:lnTo>
                  <a:pt x="338" y="544"/>
                </a:lnTo>
                <a:lnTo>
                  <a:pt x="356" y="544"/>
                </a:lnTo>
                <a:lnTo>
                  <a:pt x="374" y="544"/>
                </a:lnTo>
                <a:lnTo>
                  <a:pt x="392" y="546"/>
                </a:lnTo>
                <a:lnTo>
                  <a:pt x="410" y="550"/>
                </a:lnTo>
                <a:lnTo>
                  <a:pt x="410" y="550"/>
                </a:lnTo>
                <a:lnTo>
                  <a:pt x="418" y="514"/>
                </a:lnTo>
                <a:lnTo>
                  <a:pt x="428" y="474"/>
                </a:lnTo>
                <a:lnTo>
                  <a:pt x="432" y="454"/>
                </a:lnTo>
                <a:lnTo>
                  <a:pt x="434" y="438"/>
                </a:lnTo>
                <a:lnTo>
                  <a:pt x="434" y="424"/>
                </a:lnTo>
                <a:lnTo>
                  <a:pt x="432" y="414"/>
                </a:lnTo>
                <a:lnTo>
                  <a:pt x="432" y="414"/>
                </a:lnTo>
                <a:lnTo>
                  <a:pt x="430" y="410"/>
                </a:lnTo>
                <a:lnTo>
                  <a:pt x="426" y="408"/>
                </a:lnTo>
                <a:lnTo>
                  <a:pt x="420" y="408"/>
                </a:lnTo>
                <a:lnTo>
                  <a:pt x="416" y="410"/>
                </a:lnTo>
                <a:lnTo>
                  <a:pt x="404" y="414"/>
                </a:lnTo>
                <a:lnTo>
                  <a:pt x="390" y="424"/>
                </a:lnTo>
                <a:lnTo>
                  <a:pt x="358" y="448"/>
                </a:lnTo>
                <a:lnTo>
                  <a:pt x="328" y="470"/>
                </a:lnTo>
                <a:lnTo>
                  <a:pt x="328" y="470"/>
                </a:lnTo>
                <a:lnTo>
                  <a:pt x="320" y="472"/>
                </a:lnTo>
                <a:lnTo>
                  <a:pt x="314" y="470"/>
                </a:lnTo>
                <a:lnTo>
                  <a:pt x="306" y="464"/>
                </a:lnTo>
                <a:lnTo>
                  <a:pt x="300" y="456"/>
                </a:lnTo>
                <a:lnTo>
                  <a:pt x="294" y="444"/>
                </a:lnTo>
                <a:lnTo>
                  <a:pt x="288" y="430"/>
                </a:lnTo>
                <a:lnTo>
                  <a:pt x="278" y="398"/>
                </a:lnTo>
                <a:lnTo>
                  <a:pt x="274" y="380"/>
                </a:lnTo>
                <a:lnTo>
                  <a:pt x="272" y="364"/>
                </a:lnTo>
                <a:lnTo>
                  <a:pt x="272" y="346"/>
                </a:lnTo>
                <a:lnTo>
                  <a:pt x="274" y="330"/>
                </a:lnTo>
                <a:lnTo>
                  <a:pt x="276" y="316"/>
                </a:lnTo>
                <a:lnTo>
                  <a:pt x="280" y="304"/>
                </a:lnTo>
                <a:lnTo>
                  <a:pt x="288" y="294"/>
                </a:lnTo>
                <a:lnTo>
                  <a:pt x="296" y="286"/>
                </a:lnTo>
                <a:lnTo>
                  <a:pt x="296" y="286"/>
                </a:lnTo>
                <a:lnTo>
                  <a:pt x="306" y="282"/>
                </a:lnTo>
                <a:lnTo>
                  <a:pt x="316" y="282"/>
                </a:lnTo>
                <a:lnTo>
                  <a:pt x="328" y="282"/>
                </a:lnTo>
                <a:lnTo>
                  <a:pt x="338" y="286"/>
                </a:lnTo>
                <a:lnTo>
                  <a:pt x="360" y="296"/>
                </a:lnTo>
                <a:lnTo>
                  <a:pt x="380" y="310"/>
                </a:lnTo>
                <a:lnTo>
                  <a:pt x="398" y="324"/>
                </a:lnTo>
                <a:lnTo>
                  <a:pt x="414" y="334"/>
                </a:lnTo>
                <a:lnTo>
                  <a:pt x="420" y="336"/>
                </a:lnTo>
                <a:lnTo>
                  <a:pt x="426" y="336"/>
                </a:lnTo>
                <a:lnTo>
                  <a:pt x="430" y="332"/>
                </a:lnTo>
                <a:lnTo>
                  <a:pt x="432" y="326"/>
                </a:lnTo>
                <a:lnTo>
                  <a:pt x="432" y="326"/>
                </a:lnTo>
                <a:lnTo>
                  <a:pt x="434" y="308"/>
                </a:lnTo>
                <a:lnTo>
                  <a:pt x="436" y="284"/>
                </a:lnTo>
                <a:lnTo>
                  <a:pt x="432" y="234"/>
                </a:lnTo>
                <a:lnTo>
                  <a:pt x="426" y="192"/>
                </a:lnTo>
                <a:lnTo>
                  <a:pt x="424" y="174"/>
                </a:lnTo>
                <a:lnTo>
                  <a:pt x="424" y="174"/>
                </a:lnTo>
                <a:lnTo>
                  <a:pt x="424" y="152"/>
                </a:lnTo>
                <a:lnTo>
                  <a:pt x="424" y="152"/>
                </a:lnTo>
                <a:lnTo>
                  <a:pt x="360" y="146"/>
                </a:lnTo>
                <a:lnTo>
                  <a:pt x="326" y="140"/>
                </a:lnTo>
                <a:lnTo>
                  <a:pt x="296" y="134"/>
                </a:lnTo>
                <a:lnTo>
                  <a:pt x="296" y="134"/>
                </a:lnTo>
                <a:lnTo>
                  <a:pt x="288" y="130"/>
                </a:lnTo>
                <a:lnTo>
                  <a:pt x="286" y="124"/>
                </a:lnTo>
                <a:lnTo>
                  <a:pt x="284" y="116"/>
                </a:lnTo>
                <a:lnTo>
                  <a:pt x="286" y="108"/>
                </a:lnTo>
                <a:lnTo>
                  <a:pt x="290" y="88"/>
                </a:lnTo>
                <a:lnTo>
                  <a:pt x="296" y="66"/>
                </a:lnTo>
                <a:lnTo>
                  <a:pt x="298" y="56"/>
                </a:lnTo>
                <a:lnTo>
                  <a:pt x="298" y="46"/>
                </a:lnTo>
                <a:lnTo>
                  <a:pt x="294" y="36"/>
                </a:lnTo>
                <a:lnTo>
                  <a:pt x="288" y="26"/>
                </a:lnTo>
                <a:lnTo>
                  <a:pt x="276" y="18"/>
                </a:lnTo>
                <a:lnTo>
                  <a:pt x="260" y="10"/>
                </a:lnTo>
                <a:lnTo>
                  <a:pt x="240" y="4"/>
                </a:lnTo>
                <a:lnTo>
                  <a:pt x="214" y="0"/>
                </a:lnTo>
                <a:lnTo>
                  <a:pt x="214" y="0"/>
                </a:lnTo>
                <a:lnTo>
                  <a:pt x="198" y="0"/>
                </a:lnTo>
                <a:lnTo>
                  <a:pt x="184" y="0"/>
                </a:lnTo>
                <a:lnTo>
                  <a:pt x="170" y="2"/>
                </a:lnTo>
                <a:lnTo>
                  <a:pt x="160" y="6"/>
                </a:lnTo>
                <a:lnTo>
                  <a:pt x="150" y="10"/>
                </a:lnTo>
                <a:lnTo>
                  <a:pt x="140" y="14"/>
                </a:lnTo>
                <a:lnTo>
                  <a:pt x="134" y="20"/>
                </a:lnTo>
                <a:lnTo>
                  <a:pt x="128" y="26"/>
                </a:lnTo>
                <a:lnTo>
                  <a:pt x="126" y="34"/>
                </a:lnTo>
                <a:lnTo>
                  <a:pt x="124" y="42"/>
                </a:lnTo>
                <a:lnTo>
                  <a:pt x="124" y="50"/>
                </a:lnTo>
                <a:lnTo>
                  <a:pt x="128" y="58"/>
                </a:lnTo>
                <a:lnTo>
                  <a:pt x="132" y="68"/>
                </a:lnTo>
                <a:lnTo>
                  <a:pt x="138" y="76"/>
                </a:lnTo>
                <a:lnTo>
                  <a:pt x="148" y="84"/>
                </a:lnTo>
                <a:lnTo>
                  <a:pt x="160" y="94"/>
                </a:lnTo>
                <a:lnTo>
                  <a:pt x="160" y="94"/>
                </a:lnTo>
                <a:lnTo>
                  <a:pt x="174" y="104"/>
                </a:lnTo>
                <a:lnTo>
                  <a:pt x="182" y="112"/>
                </a:lnTo>
                <a:lnTo>
                  <a:pt x="186" y="120"/>
                </a:lnTo>
                <a:lnTo>
                  <a:pt x="186" y="126"/>
                </a:lnTo>
                <a:lnTo>
                  <a:pt x="184" y="132"/>
                </a:lnTo>
                <a:lnTo>
                  <a:pt x="182" y="138"/>
                </a:lnTo>
                <a:lnTo>
                  <a:pt x="176" y="150"/>
                </a:lnTo>
                <a:lnTo>
                  <a:pt x="176" y="150"/>
                </a:lnTo>
                <a:lnTo>
                  <a:pt x="174" y="152"/>
                </a:lnTo>
                <a:lnTo>
                  <a:pt x="170" y="152"/>
                </a:lnTo>
                <a:lnTo>
                  <a:pt x="154" y="154"/>
                </a:lnTo>
                <a:lnTo>
                  <a:pt x="134" y="154"/>
                </a:lnTo>
                <a:lnTo>
                  <a:pt x="108" y="152"/>
                </a:lnTo>
                <a:lnTo>
                  <a:pt x="50" y="146"/>
                </a:lnTo>
                <a:lnTo>
                  <a:pt x="0" y="138"/>
                </a:lnTo>
                <a:lnTo>
                  <a:pt x="0" y="59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6" name="Freeform 39"/>
          <p:cNvSpPr>
            <a:spLocks/>
          </p:cNvSpPr>
          <p:nvPr/>
        </p:nvSpPr>
        <p:spPr bwMode="auto">
          <a:xfrm>
            <a:off x="2203450" y="3390900"/>
            <a:ext cx="717550" cy="1092200"/>
          </a:xfrm>
          <a:custGeom>
            <a:avLst/>
            <a:gdLst>
              <a:gd name="T0" fmla="*/ 44 w 452"/>
              <a:gd name="T1" fmla="*/ 552 h 688"/>
              <a:gd name="T2" fmla="*/ 120 w 452"/>
              <a:gd name="T3" fmla="*/ 530 h 688"/>
              <a:gd name="T4" fmla="*/ 158 w 452"/>
              <a:gd name="T5" fmla="*/ 530 h 688"/>
              <a:gd name="T6" fmla="*/ 168 w 452"/>
              <a:gd name="T7" fmla="*/ 536 h 688"/>
              <a:gd name="T8" fmla="*/ 170 w 452"/>
              <a:gd name="T9" fmla="*/ 558 h 688"/>
              <a:gd name="T10" fmla="*/ 146 w 452"/>
              <a:gd name="T11" fmla="*/ 594 h 688"/>
              <a:gd name="T12" fmla="*/ 134 w 452"/>
              <a:gd name="T13" fmla="*/ 628 h 688"/>
              <a:gd name="T14" fmla="*/ 148 w 452"/>
              <a:gd name="T15" fmla="*/ 654 h 688"/>
              <a:gd name="T16" fmla="*/ 174 w 452"/>
              <a:gd name="T17" fmla="*/ 674 h 688"/>
              <a:gd name="T18" fmla="*/ 218 w 452"/>
              <a:gd name="T19" fmla="*/ 686 h 688"/>
              <a:gd name="T20" fmla="*/ 262 w 452"/>
              <a:gd name="T21" fmla="*/ 684 h 688"/>
              <a:gd name="T22" fmla="*/ 298 w 452"/>
              <a:gd name="T23" fmla="*/ 670 h 688"/>
              <a:gd name="T24" fmla="*/ 322 w 452"/>
              <a:gd name="T25" fmla="*/ 646 h 688"/>
              <a:gd name="T26" fmla="*/ 328 w 452"/>
              <a:gd name="T27" fmla="*/ 616 h 688"/>
              <a:gd name="T28" fmla="*/ 322 w 452"/>
              <a:gd name="T29" fmla="*/ 600 h 688"/>
              <a:gd name="T30" fmla="*/ 300 w 452"/>
              <a:gd name="T31" fmla="*/ 576 h 688"/>
              <a:gd name="T32" fmla="*/ 278 w 452"/>
              <a:gd name="T33" fmla="*/ 560 h 688"/>
              <a:gd name="T34" fmla="*/ 278 w 452"/>
              <a:gd name="T35" fmla="*/ 548 h 688"/>
              <a:gd name="T36" fmla="*/ 294 w 452"/>
              <a:gd name="T37" fmla="*/ 534 h 688"/>
              <a:gd name="T38" fmla="*/ 328 w 452"/>
              <a:gd name="T39" fmla="*/ 530 h 688"/>
              <a:gd name="T40" fmla="*/ 384 w 452"/>
              <a:gd name="T41" fmla="*/ 548 h 688"/>
              <a:gd name="T42" fmla="*/ 432 w 452"/>
              <a:gd name="T43" fmla="*/ 550 h 688"/>
              <a:gd name="T44" fmla="*/ 440 w 452"/>
              <a:gd name="T45" fmla="*/ 476 h 688"/>
              <a:gd name="T46" fmla="*/ 434 w 452"/>
              <a:gd name="T47" fmla="*/ 400 h 688"/>
              <a:gd name="T48" fmla="*/ 424 w 452"/>
              <a:gd name="T49" fmla="*/ 372 h 688"/>
              <a:gd name="T50" fmla="*/ 416 w 452"/>
              <a:gd name="T51" fmla="*/ 366 h 688"/>
              <a:gd name="T52" fmla="*/ 388 w 452"/>
              <a:gd name="T53" fmla="*/ 398 h 688"/>
              <a:gd name="T54" fmla="*/ 360 w 452"/>
              <a:gd name="T55" fmla="*/ 424 h 688"/>
              <a:gd name="T56" fmla="*/ 340 w 452"/>
              <a:gd name="T57" fmla="*/ 432 h 688"/>
              <a:gd name="T58" fmla="*/ 316 w 452"/>
              <a:gd name="T59" fmla="*/ 430 h 688"/>
              <a:gd name="T60" fmla="*/ 296 w 452"/>
              <a:gd name="T61" fmla="*/ 416 h 688"/>
              <a:gd name="T62" fmla="*/ 280 w 452"/>
              <a:gd name="T63" fmla="*/ 380 h 688"/>
              <a:gd name="T64" fmla="*/ 284 w 452"/>
              <a:gd name="T65" fmla="*/ 320 h 688"/>
              <a:gd name="T66" fmla="*/ 294 w 452"/>
              <a:gd name="T67" fmla="*/ 296 h 688"/>
              <a:gd name="T68" fmla="*/ 320 w 452"/>
              <a:gd name="T69" fmla="*/ 276 h 688"/>
              <a:gd name="T70" fmla="*/ 368 w 452"/>
              <a:gd name="T71" fmla="*/ 272 h 688"/>
              <a:gd name="T72" fmla="*/ 424 w 452"/>
              <a:gd name="T73" fmla="*/ 270 h 688"/>
              <a:gd name="T74" fmla="*/ 444 w 452"/>
              <a:gd name="T75" fmla="*/ 252 h 688"/>
              <a:gd name="T76" fmla="*/ 450 w 452"/>
              <a:gd name="T77" fmla="*/ 226 h 688"/>
              <a:gd name="T78" fmla="*/ 448 w 452"/>
              <a:gd name="T79" fmla="*/ 160 h 688"/>
              <a:gd name="T80" fmla="*/ 424 w 452"/>
              <a:gd name="T81" fmla="*/ 138 h 688"/>
              <a:gd name="T82" fmla="*/ 378 w 452"/>
              <a:gd name="T83" fmla="*/ 162 h 688"/>
              <a:gd name="T84" fmla="*/ 314 w 452"/>
              <a:gd name="T85" fmla="*/ 182 h 688"/>
              <a:gd name="T86" fmla="*/ 288 w 452"/>
              <a:gd name="T87" fmla="*/ 178 h 688"/>
              <a:gd name="T88" fmla="*/ 288 w 452"/>
              <a:gd name="T89" fmla="*/ 158 h 688"/>
              <a:gd name="T90" fmla="*/ 328 w 452"/>
              <a:gd name="T91" fmla="*/ 98 h 688"/>
              <a:gd name="T92" fmla="*/ 346 w 452"/>
              <a:gd name="T93" fmla="*/ 52 h 688"/>
              <a:gd name="T94" fmla="*/ 336 w 452"/>
              <a:gd name="T95" fmla="*/ 32 h 688"/>
              <a:gd name="T96" fmla="*/ 310 w 452"/>
              <a:gd name="T97" fmla="*/ 14 h 688"/>
              <a:gd name="T98" fmla="*/ 282 w 452"/>
              <a:gd name="T99" fmla="*/ 6 h 688"/>
              <a:gd name="T100" fmla="*/ 240 w 452"/>
              <a:gd name="T101" fmla="*/ 0 h 688"/>
              <a:gd name="T102" fmla="*/ 204 w 452"/>
              <a:gd name="T103" fmla="*/ 6 h 688"/>
              <a:gd name="T104" fmla="*/ 180 w 452"/>
              <a:gd name="T105" fmla="*/ 22 h 688"/>
              <a:gd name="T106" fmla="*/ 172 w 452"/>
              <a:gd name="T107" fmla="*/ 44 h 688"/>
              <a:gd name="T108" fmla="*/ 184 w 452"/>
              <a:gd name="T109" fmla="*/ 74 h 688"/>
              <a:gd name="T110" fmla="*/ 202 w 452"/>
              <a:gd name="T111" fmla="*/ 112 h 688"/>
              <a:gd name="T112" fmla="*/ 198 w 452"/>
              <a:gd name="T113" fmla="*/ 144 h 688"/>
              <a:gd name="T114" fmla="*/ 184 w 452"/>
              <a:gd name="T115" fmla="*/ 152 h 688"/>
              <a:gd name="T116" fmla="*/ 160 w 452"/>
              <a:gd name="T117" fmla="*/ 146 h 688"/>
              <a:gd name="T118" fmla="*/ 130 w 452"/>
              <a:gd name="T119" fmla="*/ 136 h 688"/>
              <a:gd name="T120" fmla="*/ 0 w 452"/>
              <a:gd name="T121" fmla="*/ 122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2" h="688">
                <a:moveTo>
                  <a:pt x="0" y="570"/>
                </a:moveTo>
                <a:lnTo>
                  <a:pt x="0" y="570"/>
                </a:lnTo>
                <a:lnTo>
                  <a:pt x="44" y="552"/>
                </a:lnTo>
                <a:lnTo>
                  <a:pt x="70" y="544"/>
                </a:lnTo>
                <a:lnTo>
                  <a:pt x="96" y="536"/>
                </a:lnTo>
                <a:lnTo>
                  <a:pt x="120" y="530"/>
                </a:lnTo>
                <a:lnTo>
                  <a:pt x="142" y="528"/>
                </a:lnTo>
                <a:lnTo>
                  <a:pt x="150" y="528"/>
                </a:lnTo>
                <a:lnTo>
                  <a:pt x="158" y="530"/>
                </a:lnTo>
                <a:lnTo>
                  <a:pt x="164" y="532"/>
                </a:lnTo>
                <a:lnTo>
                  <a:pt x="168" y="536"/>
                </a:lnTo>
                <a:lnTo>
                  <a:pt x="168" y="536"/>
                </a:lnTo>
                <a:lnTo>
                  <a:pt x="172" y="544"/>
                </a:lnTo>
                <a:lnTo>
                  <a:pt x="172" y="550"/>
                </a:lnTo>
                <a:lnTo>
                  <a:pt x="170" y="558"/>
                </a:lnTo>
                <a:lnTo>
                  <a:pt x="166" y="564"/>
                </a:lnTo>
                <a:lnTo>
                  <a:pt x="158" y="580"/>
                </a:lnTo>
                <a:lnTo>
                  <a:pt x="146" y="594"/>
                </a:lnTo>
                <a:lnTo>
                  <a:pt x="138" y="610"/>
                </a:lnTo>
                <a:lnTo>
                  <a:pt x="134" y="620"/>
                </a:lnTo>
                <a:lnTo>
                  <a:pt x="134" y="628"/>
                </a:lnTo>
                <a:lnTo>
                  <a:pt x="136" y="636"/>
                </a:lnTo>
                <a:lnTo>
                  <a:pt x="140" y="646"/>
                </a:lnTo>
                <a:lnTo>
                  <a:pt x="148" y="654"/>
                </a:lnTo>
                <a:lnTo>
                  <a:pt x="160" y="664"/>
                </a:lnTo>
                <a:lnTo>
                  <a:pt x="160" y="664"/>
                </a:lnTo>
                <a:lnTo>
                  <a:pt x="174" y="674"/>
                </a:lnTo>
                <a:lnTo>
                  <a:pt x="188" y="680"/>
                </a:lnTo>
                <a:lnTo>
                  <a:pt x="204" y="684"/>
                </a:lnTo>
                <a:lnTo>
                  <a:pt x="218" y="686"/>
                </a:lnTo>
                <a:lnTo>
                  <a:pt x="232" y="688"/>
                </a:lnTo>
                <a:lnTo>
                  <a:pt x="248" y="686"/>
                </a:lnTo>
                <a:lnTo>
                  <a:pt x="262" y="684"/>
                </a:lnTo>
                <a:lnTo>
                  <a:pt x="274" y="680"/>
                </a:lnTo>
                <a:lnTo>
                  <a:pt x="288" y="676"/>
                </a:lnTo>
                <a:lnTo>
                  <a:pt x="298" y="670"/>
                </a:lnTo>
                <a:lnTo>
                  <a:pt x="308" y="662"/>
                </a:lnTo>
                <a:lnTo>
                  <a:pt x="316" y="654"/>
                </a:lnTo>
                <a:lnTo>
                  <a:pt x="322" y="646"/>
                </a:lnTo>
                <a:lnTo>
                  <a:pt x="326" y="636"/>
                </a:lnTo>
                <a:lnTo>
                  <a:pt x="328" y="626"/>
                </a:lnTo>
                <a:lnTo>
                  <a:pt x="328" y="616"/>
                </a:lnTo>
                <a:lnTo>
                  <a:pt x="328" y="616"/>
                </a:lnTo>
                <a:lnTo>
                  <a:pt x="326" y="608"/>
                </a:lnTo>
                <a:lnTo>
                  <a:pt x="322" y="600"/>
                </a:lnTo>
                <a:lnTo>
                  <a:pt x="318" y="592"/>
                </a:lnTo>
                <a:lnTo>
                  <a:pt x="312" y="586"/>
                </a:lnTo>
                <a:lnTo>
                  <a:pt x="300" y="576"/>
                </a:lnTo>
                <a:lnTo>
                  <a:pt x="290" y="570"/>
                </a:lnTo>
                <a:lnTo>
                  <a:pt x="280" y="562"/>
                </a:lnTo>
                <a:lnTo>
                  <a:pt x="278" y="560"/>
                </a:lnTo>
                <a:lnTo>
                  <a:pt x="276" y="556"/>
                </a:lnTo>
                <a:lnTo>
                  <a:pt x="276" y="552"/>
                </a:lnTo>
                <a:lnTo>
                  <a:pt x="278" y="548"/>
                </a:lnTo>
                <a:lnTo>
                  <a:pt x="288" y="536"/>
                </a:lnTo>
                <a:lnTo>
                  <a:pt x="288" y="536"/>
                </a:lnTo>
                <a:lnTo>
                  <a:pt x="294" y="534"/>
                </a:lnTo>
                <a:lnTo>
                  <a:pt x="298" y="530"/>
                </a:lnTo>
                <a:lnTo>
                  <a:pt x="312" y="528"/>
                </a:lnTo>
                <a:lnTo>
                  <a:pt x="328" y="530"/>
                </a:lnTo>
                <a:lnTo>
                  <a:pt x="346" y="534"/>
                </a:lnTo>
                <a:lnTo>
                  <a:pt x="364" y="540"/>
                </a:lnTo>
                <a:lnTo>
                  <a:pt x="384" y="548"/>
                </a:lnTo>
                <a:lnTo>
                  <a:pt x="426" y="568"/>
                </a:lnTo>
                <a:lnTo>
                  <a:pt x="426" y="568"/>
                </a:lnTo>
                <a:lnTo>
                  <a:pt x="432" y="550"/>
                </a:lnTo>
                <a:lnTo>
                  <a:pt x="436" y="528"/>
                </a:lnTo>
                <a:lnTo>
                  <a:pt x="438" y="502"/>
                </a:lnTo>
                <a:lnTo>
                  <a:pt x="440" y="476"/>
                </a:lnTo>
                <a:lnTo>
                  <a:pt x="438" y="448"/>
                </a:lnTo>
                <a:lnTo>
                  <a:pt x="436" y="422"/>
                </a:lnTo>
                <a:lnTo>
                  <a:pt x="434" y="400"/>
                </a:lnTo>
                <a:lnTo>
                  <a:pt x="428" y="380"/>
                </a:lnTo>
                <a:lnTo>
                  <a:pt x="428" y="380"/>
                </a:lnTo>
                <a:lnTo>
                  <a:pt x="424" y="372"/>
                </a:lnTo>
                <a:lnTo>
                  <a:pt x="422" y="368"/>
                </a:lnTo>
                <a:lnTo>
                  <a:pt x="418" y="366"/>
                </a:lnTo>
                <a:lnTo>
                  <a:pt x="416" y="366"/>
                </a:lnTo>
                <a:lnTo>
                  <a:pt x="408" y="372"/>
                </a:lnTo>
                <a:lnTo>
                  <a:pt x="400" y="384"/>
                </a:lnTo>
                <a:lnTo>
                  <a:pt x="388" y="398"/>
                </a:lnTo>
                <a:lnTo>
                  <a:pt x="376" y="412"/>
                </a:lnTo>
                <a:lnTo>
                  <a:pt x="368" y="418"/>
                </a:lnTo>
                <a:lnTo>
                  <a:pt x="360" y="424"/>
                </a:lnTo>
                <a:lnTo>
                  <a:pt x="350" y="428"/>
                </a:lnTo>
                <a:lnTo>
                  <a:pt x="340" y="432"/>
                </a:lnTo>
                <a:lnTo>
                  <a:pt x="340" y="432"/>
                </a:lnTo>
                <a:lnTo>
                  <a:pt x="332" y="434"/>
                </a:lnTo>
                <a:lnTo>
                  <a:pt x="324" y="432"/>
                </a:lnTo>
                <a:lnTo>
                  <a:pt x="316" y="430"/>
                </a:lnTo>
                <a:lnTo>
                  <a:pt x="308" y="426"/>
                </a:lnTo>
                <a:lnTo>
                  <a:pt x="302" y="422"/>
                </a:lnTo>
                <a:lnTo>
                  <a:pt x="296" y="416"/>
                </a:lnTo>
                <a:lnTo>
                  <a:pt x="290" y="408"/>
                </a:lnTo>
                <a:lnTo>
                  <a:pt x="286" y="400"/>
                </a:lnTo>
                <a:lnTo>
                  <a:pt x="280" y="380"/>
                </a:lnTo>
                <a:lnTo>
                  <a:pt x="278" y="358"/>
                </a:lnTo>
                <a:lnTo>
                  <a:pt x="280" y="334"/>
                </a:lnTo>
                <a:lnTo>
                  <a:pt x="284" y="320"/>
                </a:lnTo>
                <a:lnTo>
                  <a:pt x="288" y="308"/>
                </a:lnTo>
                <a:lnTo>
                  <a:pt x="288" y="308"/>
                </a:lnTo>
                <a:lnTo>
                  <a:pt x="294" y="296"/>
                </a:lnTo>
                <a:lnTo>
                  <a:pt x="302" y="288"/>
                </a:lnTo>
                <a:lnTo>
                  <a:pt x="310" y="282"/>
                </a:lnTo>
                <a:lnTo>
                  <a:pt x="320" y="276"/>
                </a:lnTo>
                <a:lnTo>
                  <a:pt x="332" y="274"/>
                </a:lnTo>
                <a:lnTo>
                  <a:pt x="344" y="272"/>
                </a:lnTo>
                <a:lnTo>
                  <a:pt x="368" y="272"/>
                </a:lnTo>
                <a:lnTo>
                  <a:pt x="392" y="272"/>
                </a:lnTo>
                <a:lnTo>
                  <a:pt x="414" y="272"/>
                </a:lnTo>
                <a:lnTo>
                  <a:pt x="424" y="270"/>
                </a:lnTo>
                <a:lnTo>
                  <a:pt x="432" y="266"/>
                </a:lnTo>
                <a:lnTo>
                  <a:pt x="440" y="260"/>
                </a:lnTo>
                <a:lnTo>
                  <a:pt x="444" y="252"/>
                </a:lnTo>
                <a:lnTo>
                  <a:pt x="444" y="252"/>
                </a:lnTo>
                <a:lnTo>
                  <a:pt x="448" y="240"/>
                </a:lnTo>
                <a:lnTo>
                  <a:pt x="450" y="226"/>
                </a:lnTo>
                <a:lnTo>
                  <a:pt x="452" y="210"/>
                </a:lnTo>
                <a:lnTo>
                  <a:pt x="450" y="194"/>
                </a:lnTo>
                <a:lnTo>
                  <a:pt x="448" y="160"/>
                </a:lnTo>
                <a:lnTo>
                  <a:pt x="442" y="128"/>
                </a:lnTo>
                <a:lnTo>
                  <a:pt x="442" y="128"/>
                </a:lnTo>
                <a:lnTo>
                  <a:pt x="424" y="138"/>
                </a:lnTo>
                <a:lnTo>
                  <a:pt x="424" y="138"/>
                </a:lnTo>
                <a:lnTo>
                  <a:pt x="404" y="150"/>
                </a:lnTo>
                <a:lnTo>
                  <a:pt x="378" y="162"/>
                </a:lnTo>
                <a:lnTo>
                  <a:pt x="350" y="172"/>
                </a:lnTo>
                <a:lnTo>
                  <a:pt x="324" y="180"/>
                </a:lnTo>
                <a:lnTo>
                  <a:pt x="314" y="182"/>
                </a:lnTo>
                <a:lnTo>
                  <a:pt x="302" y="182"/>
                </a:lnTo>
                <a:lnTo>
                  <a:pt x="294" y="182"/>
                </a:lnTo>
                <a:lnTo>
                  <a:pt x="288" y="178"/>
                </a:lnTo>
                <a:lnTo>
                  <a:pt x="286" y="174"/>
                </a:lnTo>
                <a:lnTo>
                  <a:pt x="286" y="168"/>
                </a:lnTo>
                <a:lnTo>
                  <a:pt x="288" y="158"/>
                </a:lnTo>
                <a:lnTo>
                  <a:pt x="296" y="146"/>
                </a:lnTo>
                <a:lnTo>
                  <a:pt x="296" y="146"/>
                </a:lnTo>
                <a:lnTo>
                  <a:pt x="328" y="98"/>
                </a:lnTo>
                <a:lnTo>
                  <a:pt x="340" y="78"/>
                </a:lnTo>
                <a:lnTo>
                  <a:pt x="344" y="60"/>
                </a:lnTo>
                <a:lnTo>
                  <a:pt x="346" y="52"/>
                </a:lnTo>
                <a:lnTo>
                  <a:pt x="344" y="46"/>
                </a:lnTo>
                <a:lnTo>
                  <a:pt x="342" y="38"/>
                </a:lnTo>
                <a:lnTo>
                  <a:pt x="336" y="32"/>
                </a:lnTo>
                <a:lnTo>
                  <a:pt x="330" y="26"/>
                </a:lnTo>
                <a:lnTo>
                  <a:pt x="322" y="20"/>
                </a:lnTo>
                <a:lnTo>
                  <a:pt x="310" y="14"/>
                </a:lnTo>
                <a:lnTo>
                  <a:pt x="296" y="10"/>
                </a:lnTo>
                <a:lnTo>
                  <a:pt x="296" y="10"/>
                </a:lnTo>
                <a:lnTo>
                  <a:pt x="282" y="6"/>
                </a:lnTo>
                <a:lnTo>
                  <a:pt x="266" y="2"/>
                </a:lnTo>
                <a:lnTo>
                  <a:pt x="252" y="2"/>
                </a:lnTo>
                <a:lnTo>
                  <a:pt x="240" y="0"/>
                </a:lnTo>
                <a:lnTo>
                  <a:pt x="226" y="2"/>
                </a:lnTo>
                <a:lnTo>
                  <a:pt x="214" y="4"/>
                </a:lnTo>
                <a:lnTo>
                  <a:pt x="204" y="6"/>
                </a:lnTo>
                <a:lnTo>
                  <a:pt x="196" y="12"/>
                </a:lnTo>
                <a:lnTo>
                  <a:pt x="188" y="16"/>
                </a:lnTo>
                <a:lnTo>
                  <a:pt x="180" y="22"/>
                </a:lnTo>
                <a:lnTo>
                  <a:pt x="176" y="28"/>
                </a:lnTo>
                <a:lnTo>
                  <a:pt x="174" y="36"/>
                </a:lnTo>
                <a:lnTo>
                  <a:pt x="172" y="44"/>
                </a:lnTo>
                <a:lnTo>
                  <a:pt x="174" y="54"/>
                </a:lnTo>
                <a:lnTo>
                  <a:pt x="178" y="64"/>
                </a:lnTo>
                <a:lnTo>
                  <a:pt x="184" y="74"/>
                </a:lnTo>
                <a:lnTo>
                  <a:pt x="184" y="74"/>
                </a:lnTo>
                <a:lnTo>
                  <a:pt x="196" y="94"/>
                </a:lnTo>
                <a:lnTo>
                  <a:pt x="202" y="112"/>
                </a:lnTo>
                <a:lnTo>
                  <a:pt x="204" y="126"/>
                </a:lnTo>
                <a:lnTo>
                  <a:pt x="200" y="138"/>
                </a:lnTo>
                <a:lnTo>
                  <a:pt x="198" y="144"/>
                </a:lnTo>
                <a:lnTo>
                  <a:pt x="194" y="148"/>
                </a:lnTo>
                <a:lnTo>
                  <a:pt x="190" y="150"/>
                </a:lnTo>
                <a:lnTo>
                  <a:pt x="184" y="152"/>
                </a:lnTo>
                <a:lnTo>
                  <a:pt x="180" y="152"/>
                </a:lnTo>
                <a:lnTo>
                  <a:pt x="174" y="152"/>
                </a:lnTo>
                <a:lnTo>
                  <a:pt x="160" y="146"/>
                </a:lnTo>
                <a:lnTo>
                  <a:pt x="160" y="146"/>
                </a:lnTo>
                <a:lnTo>
                  <a:pt x="148" y="140"/>
                </a:lnTo>
                <a:lnTo>
                  <a:pt x="130" y="136"/>
                </a:lnTo>
                <a:lnTo>
                  <a:pt x="88" y="128"/>
                </a:lnTo>
                <a:lnTo>
                  <a:pt x="40" y="124"/>
                </a:lnTo>
                <a:lnTo>
                  <a:pt x="0" y="122"/>
                </a:lnTo>
                <a:lnTo>
                  <a:pt x="0" y="57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7" name="Freeform 40"/>
          <p:cNvSpPr>
            <a:spLocks/>
          </p:cNvSpPr>
          <p:nvPr/>
        </p:nvSpPr>
        <p:spPr bwMode="auto">
          <a:xfrm>
            <a:off x="2203450" y="4965700"/>
            <a:ext cx="949325" cy="815975"/>
          </a:xfrm>
          <a:custGeom>
            <a:avLst/>
            <a:gdLst>
              <a:gd name="T0" fmla="*/ 418 w 598"/>
              <a:gd name="T1" fmla="*/ 16 h 514"/>
              <a:gd name="T2" fmla="*/ 348 w 598"/>
              <a:gd name="T3" fmla="*/ 8 h 514"/>
              <a:gd name="T4" fmla="*/ 312 w 598"/>
              <a:gd name="T5" fmla="*/ 14 h 514"/>
              <a:gd name="T6" fmla="*/ 306 w 598"/>
              <a:gd name="T7" fmla="*/ 26 h 514"/>
              <a:gd name="T8" fmla="*/ 310 w 598"/>
              <a:gd name="T9" fmla="*/ 64 h 514"/>
              <a:gd name="T10" fmla="*/ 324 w 598"/>
              <a:gd name="T11" fmla="*/ 114 h 514"/>
              <a:gd name="T12" fmla="*/ 318 w 598"/>
              <a:gd name="T13" fmla="*/ 128 h 514"/>
              <a:gd name="T14" fmla="*/ 296 w 598"/>
              <a:gd name="T15" fmla="*/ 142 h 514"/>
              <a:gd name="T16" fmla="*/ 238 w 598"/>
              <a:gd name="T17" fmla="*/ 142 h 514"/>
              <a:gd name="T18" fmla="*/ 204 w 598"/>
              <a:gd name="T19" fmla="*/ 130 h 514"/>
              <a:gd name="T20" fmla="*/ 180 w 598"/>
              <a:gd name="T21" fmla="*/ 110 h 514"/>
              <a:gd name="T22" fmla="*/ 174 w 598"/>
              <a:gd name="T23" fmla="*/ 96 h 514"/>
              <a:gd name="T24" fmla="*/ 178 w 598"/>
              <a:gd name="T25" fmla="*/ 72 h 514"/>
              <a:gd name="T26" fmla="*/ 194 w 598"/>
              <a:gd name="T27" fmla="*/ 44 h 514"/>
              <a:gd name="T28" fmla="*/ 196 w 598"/>
              <a:gd name="T29" fmla="*/ 26 h 514"/>
              <a:gd name="T30" fmla="*/ 188 w 598"/>
              <a:gd name="T31" fmla="*/ 16 h 514"/>
              <a:gd name="T32" fmla="*/ 126 w 598"/>
              <a:gd name="T33" fmla="*/ 0 h 514"/>
              <a:gd name="T34" fmla="*/ 32 w 598"/>
              <a:gd name="T35" fmla="*/ 8 h 514"/>
              <a:gd name="T36" fmla="*/ 0 w 598"/>
              <a:gd name="T37" fmla="*/ 468 h 514"/>
              <a:gd name="T38" fmla="*/ 204 w 598"/>
              <a:gd name="T39" fmla="*/ 508 h 514"/>
              <a:gd name="T40" fmla="*/ 186 w 598"/>
              <a:gd name="T41" fmla="*/ 464 h 514"/>
              <a:gd name="T42" fmla="*/ 182 w 598"/>
              <a:gd name="T43" fmla="*/ 436 h 514"/>
              <a:gd name="T44" fmla="*/ 192 w 598"/>
              <a:gd name="T45" fmla="*/ 420 h 514"/>
              <a:gd name="T46" fmla="*/ 228 w 598"/>
              <a:gd name="T47" fmla="*/ 386 h 514"/>
              <a:gd name="T48" fmla="*/ 258 w 598"/>
              <a:gd name="T49" fmla="*/ 378 h 514"/>
              <a:gd name="T50" fmla="*/ 284 w 598"/>
              <a:gd name="T51" fmla="*/ 388 h 514"/>
              <a:gd name="T52" fmla="*/ 304 w 598"/>
              <a:gd name="T53" fmla="*/ 414 h 514"/>
              <a:gd name="T54" fmla="*/ 316 w 598"/>
              <a:gd name="T55" fmla="*/ 452 h 514"/>
              <a:gd name="T56" fmla="*/ 310 w 598"/>
              <a:gd name="T57" fmla="*/ 482 h 514"/>
              <a:gd name="T58" fmla="*/ 308 w 598"/>
              <a:gd name="T59" fmla="*/ 504 h 514"/>
              <a:gd name="T60" fmla="*/ 432 w 598"/>
              <a:gd name="T61" fmla="*/ 508 h 514"/>
              <a:gd name="T62" fmla="*/ 438 w 598"/>
              <a:gd name="T63" fmla="*/ 466 h 514"/>
              <a:gd name="T64" fmla="*/ 442 w 598"/>
              <a:gd name="T65" fmla="*/ 452 h 514"/>
              <a:gd name="T66" fmla="*/ 432 w 598"/>
              <a:gd name="T67" fmla="*/ 342 h 514"/>
              <a:gd name="T68" fmla="*/ 432 w 598"/>
              <a:gd name="T69" fmla="*/ 308 h 514"/>
              <a:gd name="T70" fmla="*/ 440 w 598"/>
              <a:gd name="T71" fmla="*/ 298 h 514"/>
              <a:gd name="T72" fmla="*/ 474 w 598"/>
              <a:gd name="T73" fmla="*/ 306 h 514"/>
              <a:gd name="T74" fmla="*/ 552 w 598"/>
              <a:gd name="T75" fmla="*/ 308 h 514"/>
              <a:gd name="T76" fmla="*/ 580 w 598"/>
              <a:gd name="T77" fmla="*/ 300 h 514"/>
              <a:gd name="T78" fmla="*/ 596 w 598"/>
              <a:gd name="T79" fmla="*/ 280 h 514"/>
              <a:gd name="T80" fmla="*/ 592 w 598"/>
              <a:gd name="T81" fmla="*/ 254 h 514"/>
              <a:gd name="T82" fmla="*/ 564 w 598"/>
              <a:gd name="T83" fmla="*/ 220 h 514"/>
              <a:gd name="T84" fmla="*/ 528 w 598"/>
              <a:gd name="T85" fmla="*/ 196 h 514"/>
              <a:gd name="T86" fmla="*/ 496 w 598"/>
              <a:gd name="T87" fmla="*/ 192 h 514"/>
              <a:gd name="T88" fmla="*/ 458 w 598"/>
              <a:gd name="T89" fmla="*/ 202 h 514"/>
              <a:gd name="T90" fmla="*/ 438 w 598"/>
              <a:gd name="T91" fmla="*/ 202 h 514"/>
              <a:gd name="T92" fmla="*/ 432 w 598"/>
              <a:gd name="T93" fmla="*/ 196 h 514"/>
              <a:gd name="T94" fmla="*/ 420 w 598"/>
              <a:gd name="T95" fmla="*/ 136 h 514"/>
              <a:gd name="T96" fmla="*/ 416 w 598"/>
              <a:gd name="T97" fmla="*/ 28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8" h="514">
                <a:moveTo>
                  <a:pt x="416" y="28"/>
                </a:moveTo>
                <a:lnTo>
                  <a:pt x="416" y="28"/>
                </a:lnTo>
                <a:lnTo>
                  <a:pt x="418" y="16"/>
                </a:lnTo>
                <a:lnTo>
                  <a:pt x="418" y="16"/>
                </a:lnTo>
                <a:lnTo>
                  <a:pt x="380" y="10"/>
                </a:lnTo>
                <a:lnTo>
                  <a:pt x="348" y="8"/>
                </a:lnTo>
                <a:lnTo>
                  <a:pt x="326" y="10"/>
                </a:lnTo>
                <a:lnTo>
                  <a:pt x="318" y="12"/>
                </a:lnTo>
                <a:lnTo>
                  <a:pt x="312" y="14"/>
                </a:lnTo>
                <a:lnTo>
                  <a:pt x="312" y="14"/>
                </a:lnTo>
                <a:lnTo>
                  <a:pt x="308" y="20"/>
                </a:lnTo>
                <a:lnTo>
                  <a:pt x="306" y="26"/>
                </a:lnTo>
                <a:lnTo>
                  <a:pt x="304" y="38"/>
                </a:lnTo>
                <a:lnTo>
                  <a:pt x="306" y="50"/>
                </a:lnTo>
                <a:lnTo>
                  <a:pt x="310" y="64"/>
                </a:lnTo>
                <a:lnTo>
                  <a:pt x="318" y="90"/>
                </a:lnTo>
                <a:lnTo>
                  <a:pt x="322" y="102"/>
                </a:lnTo>
                <a:lnTo>
                  <a:pt x="324" y="114"/>
                </a:lnTo>
                <a:lnTo>
                  <a:pt x="324" y="114"/>
                </a:lnTo>
                <a:lnTo>
                  <a:pt x="322" y="122"/>
                </a:lnTo>
                <a:lnTo>
                  <a:pt x="318" y="128"/>
                </a:lnTo>
                <a:lnTo>
                  <a:pt x="312" y="134"/>
                </a:lnTo>
                <a:lnTo>
                  <a:pt x="304" y="138"/>
                </a:lnTo>
                <a:lnTo>
                  <a:pt x="296" y="142"/>
                </a:lnTo>
                <a:lnTo>
                  <a:pt x="286" y="144"/>
                </a:lnTo>
                <a:lnTo>
                  <a:pt x="262" y="146"/>
                </a:lnTo>
                <a:lnTo>
                  <a:pt x="238" y="142"/>
                </a:lnTo>
                <a:lnTo>
                  <a:pt x="226" y="140"/>
                </a:lnTo>
                <a:lnTo>
                  <a:pt x="214" y="136"/>
                </a:lnTo>
                <a:lnTo>
                  <a:pt x="204" y="130"/>
                </a:lnTo>
                <a:lnTo>
                  <a:pt x="194" y="124"/>
                </a:lnTo>
                <a:lnTo>
                  <a:pt x="186" y="118"/>
                </a:lnTo>
                <a:lnTo>
                  <a:pt x="180" y="110"/>
                </a:lnTo>
                <a:lnTo>
                  <a:pt x="180" y="110"/>
                </a:lnTo>
                <a:lnTo>
                  <a:pt x="176" y="102"/>
                </a:lnTo>
                <a:lnTo>
                  <a:pt x="174" y="96"/>
                </a:lnTo>
                <a:lnTo>
                  <a:pt x="174" y="88"/>
                </a:lnTo>
                <a:lnTo>
                  <a:pt x="174" y="84"/>
                </a:lnTo>
                <a:lnTo>
                  <a:pt x="178" y="72"/>
                </a:lnTo>
                <a:lnTo>
                  <a:pt x="184" y="62"/>
                </a:lnTo>
                <a:lnTo>
                  <a:pt x="190" y="54"/>
                </a:lnTo>
                <a:lnTo>
                  <a:pt x="194" y="44"/>
                </a:lnTo>
                <a:lnTo>
                  <a:pt x="198" y="36"/>
                </a:lnTo>
                <a:lnTo>
                  <a:pt x="198" y="30"/>
                </a:lnTo>
                <a:lnTo>
                  <a:pt x="196" y="26"/>
                </a:lnTo>
                <a:lnTo>
                  <a:pt x="196" y="26"/>
                </a:lnTo>
                <a:lnTo>
                  <a:pt x="194" y="20"/>
                </a:lnTo>
                <a:lnTo>
                  <a:pt x="188" y="16"/>
                </a:lnTo>
                <a:lnTo>
                  <a:pt x="174" y="8"/>
                </a:lnTo>
                <a:lnTo>
                  <a:pt x="152" y="2"/>
                </a:lnTo>
                <a:lnTo>
                  <a:pt x="126" y="0"/>
                </a:lnTo>
                <a:lnTo>
                  <a:pt x="96" y="0"/>
                </a:lnTo>
                <a:lnTo>
                  <a:pt x="64" y="2"/>
                </a:lnTo>
                <a:lnTo>
                  <a:pt x="32" y="8"/>
                </a:lnTo>
                <a:lnTo>
                  <a:pt x="0" y="18"/>
                </a:lnTo>
                <a:lnTo>
                  <a:pt x="0" y="468"/>
                </a:lnTo>
                <a:lnTo>
                  <a:pt x="0" y="468"/>
                </a:lnTo>
                <a:lnTo>
                  <a:pt x="86" y="488"/>
                </a:lnTo>
                <a:lnTo>
                  <a:pt x="144" y="498"/>
                </a:lnTo>
                <a:lnTo>
                  <a:pt x="204" y="508"/>
                </a:lnTo>
                <a:lnTo>
                  <a:pt x="204" y="508"/>
                </a:lnTo>
                <a:lnTo>
                  <a:pt x="194" y="486"/>
                </a:lnTo>
                <a:lnTo>
                  <a:pt x="186" y="464"/>
                </a:lnTo>
                <a:lnTo>
                  <a:pt x="182" y="454"/>
                </a:lnTo>
                <a:lnTo>
                  <a:pt x="182" y="446"/>
                </a:lnTo>
                <a:lnTo>
                  <a:pt x="182" y="436"/>
                </a:lnTo>
                <a:lnTo>
                  <a:pt x="184" y="430"/>
                </a:lnTo>
                <a:lnTo>
                  <a:pt x="184" y="430"/>
                </a:lnTo>
                <a:lnTo>
                  <a:pt x="192" y="420"/>
                </a:lnTo>
                <a:lnTo>
                  <a:pt x="202" y="408"/>
                </a:lnTo>
                <a:lnTo>
                  <a:pt x="214" y="396"/>
                </a:lnTo>
                <a:lnTo>
                  <a:pt x="228" y="386"/>
                </a:lnTo>
                <a:lnTo>
                  <a:pt x="242" y="380"/>
                </a:lnTo>
                <a:lnTo>
                  <a:pt x="250" y="378"/>
                </a:lnTo>
                <a:lnTo>
                  <a:pt x="258" y="378"/>
                </a:lnTo>
                <a:lnTo>
                  <a:pt x="266" y="380"/>
                </a:lnTo>
                <a:lnTo>
                  <a:pt x="276" y="384"/>
                </a:lnTo>
                <a:lnTo>
                  <a:pt x="284" y="388"/>
                </a:lnTo>
                <a:lnTo>
                  <a:pt x="292" y="396"/>
                </a:lnTo>
                <a:lnTo>
                  <a:pt x="292" y="396"/>
                </a:lnTo>
                <a:lnTo>
                  <a:pt x="304" y="414"/>
                </a:lnTo>
                <a:lnTo>
                  <a:pt x="312" y="428"/>
                </a:lnTo>
                <a:lnTo>
                  <a:pt x="316" y="440"/>
                </a:lnTo>
                <a:lnTo>
                  <a:pt x="316" y="452"/>
                </a:lnTo>
                <a:lnTo>
                  <a:pt x="314" y="462"/>
                </a:lnTo>
                <a:lnTo>
                  <a:pt x="312" y="472"/>
                </a:lnTo>
                <a:lnTo>
                  <a:pt x="310" y="482"/>
                </a:lnTo>
                <a:lnTo>
                  <a:pt x="308" y="492"/>
                </a:lnTo>
                <a:lnTo>
                  <a:pt x="308" y="492"/>
                </a:lnTo>
                <a:lnTo>
                  <a:pt x="308" y="504"/>
                </a:lnTo>
                <a:lnTo>
                  <a:pt x="308" y="514"/>
                </a:lnTo>
                <a:lnTo>
                  <a:pt x="308" y="514"/>
                </a:lnTo>
                <a:lnTo>
                  <a:pt x="432" y="508"/>
                </a:lnTo>
                <a:lnTo>
                  <a:pt x="432" y="508"/>
                </a:lnTo>
                <a:lnTo>
                  <a:pt x="436" y="476"/>
                </a:lnTo>
                <a:lnTo>
                  <a:pt x="438" y="466"/>
                </a:lnTo>
                <a:lnTo>
                  <a:pt x="440" y="460"/>
                </a:lnTo>
                <a:lnTo>
                  <a:pt x="440" y="460"/>
                </a:lnTo>
                <a:lnTo>
                  <a:pt x="442" y="452"/>
                </a:lnTo>
                <a:lnTo>
                  <a:pt x="442" y="436"/>
                </a:lnTo>
                <a:lnTo>
                  <a:pt x="436" y="392"/>
                </a:lnTo>
                <a:lnTo>
                  <a:pt x="432" y="342"/>
                </a:lnTo>
                <a:lnTo>
                  <a:pt x="432" y="322"/>
                </a:lnTo>
                <a:lnTo>
                  <a:pt x="432" y="308"/>
                </a:lnTo>
                <a:lnTo>
                  <a:pt x="432" y="308"/>
                </a:lnTo>
                <a:lnTo>
                  <a:pt x="434" y="300"/>
                </a:lnTo>
                <a:lnTo>
                  <a:pt x="438" y="298"/>
                </a:lnTo>
                <a:lnTo>
                  <a:pt x="440" y="298"/>
                </a:lnTo>
                <a:lnTo>
                  <a:pt x="448" y="298"/>
                </a:lnTo>
                <a:lnTo>
                  <a:pt x="460" y="302"/>
                </a:lnTo>
                <a:lnTo>
                  <a:pt x="474" y="306"/>
                </a:lnTo>
                <a:lnTo>
                  <a:pt x="494" y="310"/>
                </a:lnTo>
                <a:lnTo>
                  <a:pt x="520" y="310"/>
                </a:lnTo>
                <a:lnTo>
                  <a:pt x="552" y="308"/>
                </a:lnTo>
                <a:lnTo>
                  <a:pt x="552" y="308"/>
                </a:lnTo>
                <a:lnTo>
                  <a:pt x="568" y="304"/>
                </a:lnTo>
                <a:lnTo>
                  <a:pt x="580" y="300"/>
                </a:lnTo>
                <a:lnTo>
                  <a:pt x="588" y="294"/>
                </a:lnTo>
                <a:lnTo>
                  <a:pt x="594" y="288"/>
                </a:lnTo>
                <a:lnTo>
                  <a:pt x="596" y="280"/>
                </a:lnTo>
                <a:lnTo>
                  <a:pt x="598" y="272"/>
                </a:lnTo>
                <a:lnTo>
                  <a:pt x="596" y="262"/>
                </a:lnTo>
                <a:lnTo>
                  <a:pt x="592" y="254"/>
                </a:lnTo>
                <a:lnTo>
                  <a:pt x="586" y="244"/>
                </a:lnTo>
                <a:lnTo>
                  <a:pt x="580" y="236"/>
                </a:lnTo>
                <a:lnTo>
                  <a:pt x="564" y="220"/>
                </a:lnTo>
                <a:lnTo>
                  <a:pt x="546" y="206"/>
                </a:lnTo>
                <a:lnTo>
                  <a:pt x="528" y="196"/>
                </a:lnTo>
                <a:lnTo>
                  <a:pt x="528" y="196"/>
                </a:lnTo>
                <a:lnTo>
                  <a:pt x="520" y="194"/>
                </a:lnTo>
                <a:lnTo>
                  <a:pt x="512" y="192"/>
                </a:lnTo>
                <a:lnTo>
                  <a:pt x="496" y="192"/>
                </a:lnTo>
                <a:lnTo>
                  <a:pt x="482" y="194"/>
                </a:lnTo>
                <a:lnTo>
                  <a:pt x="468" y="198"/>
                </a:lnTo>
                <a:lnTo>
                  <a:pt x="458" y="202"/>
                </a:lnTo>
                <a:lnTo>
                  <a:pt x="448" y="204"/>
                </a:lnTo>
                <a:lnTo>
                  <a:pt x="442" y="204"/>
                </a:lnTo>
                <a:lnTo>
                  <a:pt x="438" y="202"/>
                </a:lnTo>
                <a:lnTo>
                  <a:pt x="436" y="200"/>
                </a:lnTo>
                <a:lnTo>
                  <a:pt x="432" y="196"/>
                </a:lnTo>
                <a:lnTo>
                  <a:pt x="432" y="196"/>
                </a:lnTo>
                <a:lnTo>
                  <a:pt x="426" y="182"/>
                </a:lnTo>
                <a:lnTo>
                  <a:pt x="422" y="162"/>
                </a:lnTo>
                <a:lnTo>
                  <a:pt x="420" y="136"/>
                </a:lnTo>
                <a:lnTo>
                  <a:pt x="418" y="110"/>
                </a:lnTo>
                <a:lnTo>
                  <a:pt x="416" y="60"/>
                </a:lnTo>
                <a:lnTo>
                  <a:pt x="416" y="28"/>
                </a:lnTo>
                <a:lnTo>
                  <a:pt x="416" y="2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8" name="Freeform 41"/>
          <p:cNvSpPr>
            <a:spLocks/>
          </p:cNvSpPr>
          <p:nvPr/>
        </p:nvSpPr>
        <p:spPr bwMode="auto">
          <a:xfrm>
            <a:off x="3536950" y="869950"/>
            <a:ext cx="803275" cy="911225"/>
          </a:xfrm>
          <a:custGeom>
            <a:avLst/>
            <a:gdLst>
              <a:gd name="T0" fmla="*/ 24 w 506"/>
              <a:gd name="T1" fmla="*/ 424 h 574"/>
              <a:gd name="T2" fmla="*/ 24 w 506"/>
              <a:gd name="T3" fmla="*/ 424 h 574"/>
              <a:gd name="T4" fmla="*/ 32 w 506"/>
              <a:gd name="T5" fmla="*/ 420 h 574"/>
              <a:gd name="T6" fmla="*/ 96 w 506"/>
              <a:gd name="T7" fmla="*/ 398 h 574"/>
              <a:gd name="T8" fmla="*/ 138 w 506"/>
              <a:gd name="T9" fmla="*/ 396 h 574"/>
              <a:gd name="T10" fmla="*/ 148 w 506"/>
              <a:gd name="T11" fmla="*/ 400 h 574"/>
              <a:gd name="T12" fmla="*/ 164 w 506"/>
              <a:gd name="T13" fmla="*/ 416 h 574"/>
              <a:gd name="T14" fmla="*/ 170 w 506"/>
              <a:gd name="T15" fmla="*/ 436 h 574"/>
              <a:gd name="T16" fmla="*/ 172 w 506"/>
              <a:gd name="T17" fmla="*/ 504 h 574"/>
              <a:gd name="T18" fmla="*/ 178 w 506"/>
              <a:gd name="T19" fmla="*/ 554 h 574"/>
              <a:gd name="T20" fmla="*/ 204 w 506"/>
              <a:gd name="T21" fmla="*/ 572 h 574"/>
              <a:gd name="T22" fmla="*/ 256 w 506"/>
              <a:gd name="T23" fmla="*/ 564 h 574"/>
              <a:gd name="T24" fmla="*/ 294 w 506"/>
              <a:gd name="T25" fmla="*/ 548 h 574"/>
              <a:gd name="T26" fmla="*/ 320 w 506"/>
              <a:gd name="T27" fmla="*/ 526 h 574"/>
              <a:gd name="T28" fmla="*/ 322 w 506"/>
              <a:gd name="T29" fmla="*/ 504 h 574"/>
              <a:gd name="T30" fmla="*/ 306 w 506"/>
              <a:gd name="T31" fmla="*/ 462 h 574"/>
              <a:gd name="T32" fmla="*/ 304 w 506"/>
              <a:gd name="T33" fmla="*/ 432 h 574"/>
              <a:gd name="T34" fmla="*/ 310 w 506"/>
              <a:gd name="T35" fmla="*/ 422 h 574"/>
              <a:gd name="T36" fmla="*/ 334 w 506"/>
              <a:gd name="T37" fmla="*/ 416 h 574"/>
              <a:gd name="T38" fmla="*/ 394 w 506"/>
              <a:gd name="T39" fmla="*/ 428 h 574"/>
              <a:gd name="T40" fmla="*/ 468 w 506"/>
              <a:gd name="T41" fmla="*/ 384 h 574"/>
              <a:gd name="T42" fmla="*/ 504 w 506"/>
              <a:gd name="T43" fmla="*/ 276 h 574"/>
              <a:gd name="T44" fmla="*/ 504 w 506"/>
              <a:gd name="T45" fmla="*/ 240 h 574"/>
              <a:gd name="T46" fmla="*/ 496 w 506"/>
              <a:gd name="T47" fmla="*/ 228 h 574"/>
              <a:gd name="T48" fmla="*/ 468 w 506"/>
              <a:gd name="T49" fmla="*/ 244 h 574"/>
              <a:gd name="T50" fmla="*/ 416 w 506"/>
              <a:gd name="T51" fmla="*/ 282 h 574"/>
              <a:gd name="T52" fmla="*/ 378 w 506"/>
              <a:gd name="T53" fmla="*/ 286 h 574"/>
              <a:gd name="T54" fmla="*/ 352 w 506"/>
              <a:gd name="T55" fmla="*/ 272 h 574"/>
              <a:gd name="T56" fmla="*/ 328 w 506"/>
              <a:gd name="T57" fmla="*/ 236 h 574"/>
              <a:gd name="T58" fmla="*/ 334 w 506"/>
              <a:gd name="T59" fmla="*/ 198 h 574"/>
              <a:gd name="T60" fmla="*/ 356 w 506"/>
              <a:gd name="T61" fmla="*/ 168 h 574"/>
              <a:gd name="T62" fmla="*/ 390 w 506"/>
              <a:gd name="T63" fmla="*/ 150 h 574"/>
              <a:gd name="T64" fmla="*/ 422 w 506"/>
              <a:gd name="T65" fmla="*/ 148 h 574"/>
              <a:gd name="T66" fmla="*/ 448 w 506"/>
              <a:gd name="T67" fmla="*/ 160 h 574"/>
              <a:gd name="T68" fmla="*/ 470 w 506"/>
              <a:gd name="T69" fmla="*/ 162 h 574"/>
              <a:gd name="T70" fmla="*/ 480 w 506"/>
              <a:gd name="T71" fmla="*/ 144 h 574"/>
              <a:gd name="T72" fmla="*/ 480 w 506"/>
              <a:gd name="T73" fmla="*/ 72 h 574"/>
              <a:gd name="T74" fmla="*/ 474 w 506"/>
              <a:gd name="T75" fmla="*/ 28 h 574"/>
              <a:gd name="T76" fmla="*/ 24 w 506"/>
              <a:gd name="T77" fmla="*/ 0 h 574"/>
              <a:gd name="T78" fmla="*/ 10 w 506"/>
              <a:gd name="T79" fmla="*/ 60 h 574"/>
              <a:gd name="T80" fmla="*/ 8 w 506"/>
              <a:gd name="T81" fmla="*/ 110 h 574"/>
              <a:gd name="T82" fmla="*/ 22 w 506"/>
              <a:gd name="T83" fmla="*/ 144 h 574"/>
              <a:gd name="T84" fmla="*/ 40 w 506"/>
              <a:gd name="T85" fmla="*/ 152 h 574"/>
              <a:gd name="T86" fmla="*/ 70 w 506"/>
              <a:gd name="T87" fmla="*/ 132 h 574"/>
              <a:gd name="T88" fmla="*/ 120 w 506"/>
              <a:gd name="T89" fmla="*/ 118 h 574"/>
              <a:gd name="T90" fmla="*/ 146 w 506"/>
              <a:gd name="T91" fmla="*/ 126 h 574"/>
              <a:gd name="T92" fmla="*/ 160 w 506"/>
              <a:gd name="T93" fmla="*/ 144 h 574"/>
              <a:gd name="T94" fmla="*/ 176 w 506"/>
              <a:gd name="T95" fmla="*/ 220 h 574"/>
              <a:gd name="T96" fmla="*/ 164 w 506"/>
              <a:gd name="T97" fmla="*/ 284 h 574"/>
              <a:gd name="T98" fmla="*/ 150 w 506"/>
              <a:gd name="T99" fmla="*/ 302 h 574"/>
              <a:gd name="T100" fmla="*/ 130 w 506"/>
              <a:gd name="T101" fmla="*/ 306 h 574"/>
              <a:gd name="T102" fmla="*/ 46 w 506"/>
              <a:gd name="T103" fmla="*/ 292 h 574"/>
              <a:gd name="T104" fmla="*/ 16 w 506"/>
              <a:gd name="T105" fmla="*/ 290 h 574"/>
              <a:gd name="T106" fmla="*/ 2 w 506"/>
              <a:gd name="T107" fmla="*/ 322 h 574"/>
              <a:gd name="T108" fmla="*/ 8 w 506"/>
              <a:gd name="T109" fmla="*/ 38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6" h="574">
                <a:moveTo>
                  <a:pt x="16" y="408"/>
                </a:moveTo>
                <a:lnTo>
                  <a:pt x="16" y="408"/>
                </a:lnTo>
                <a:lnTo>
                  <a:pt x="24" y="424"/>
                </a:lnTo>
                <a:lnTo>
                  <a:pt x="24" y="424"/>
                </a:lnTo>
                <a:lnTo>
                  <a:pt x="24" y="424"/>
                </a:lnTo>
                <a:lnTo>
                  <a:pt x="24" y="424"/>
                </a:lnTo>
                <a:lnTo>
                  <a:pt x="32" y="422"/>
                </a:lnTo>
                <a:lnTo>
                  <a:pt x="32" y="420"/>
                </a:lnTo>
                <a:lnTo>
                  <a:pt x="32" y="420"/>
                </a:lnTo>
                <a:lnTo>
                  <a:pt x="32" y="420"/>
                </a:lnTo>
                <a:lnTo>
                  <a:pt x="64" y="408"/>
                </a:lnTo>
                <a:lnTo>
                  <a:pt x="96" y="398"/>
                </a:lnTo>
                <a:lnTo>
                  <a:pt x="110" y="396"/>
                </a:lnTo>
                <a:lnTo>
                  <a:pt x="124" y="394"/>
                </a:lnTo>
                <a:lnTo>
                  <a:pt x="138" y="396"/>
                </a:lnTo>
                <a:lnTo>
                  <a:pt x="148" y="400"/>
                </a:lnTo>
                <a:lnTo>
                  <a:pt x="148" y="400"/>
                </a:lnTo>
                <a:lnTo>
                  <a:pt x="148" y="400"/>
                </a:lnTo>
                <a:lnTo>
                  <a:pt x="154" y="404"/>
                </a:lnTo>
                <a:lnTo>
                  <a:pt x="160" y="410"/>
                </a:lnTo>
                <a:lnTo>
                  <a:pt x="164" y="416"/>
                </a:lnTo>
                <a:lnTo>
                  <a:pt x="168" y="424"/>
                </a:lnTo>
                <a:lnTo>
                  <a:pt x="168" y="424"/>
                </a:lnTo>
                <a:lnTo>
                  <a:pt x="170" y="436"/>
                </a:lnTo>
                <a:lnTo>
                  <a:pt x="172" y="448"/>
                </a:lnTo>
                <a:lnTo>
                  <a:pt x="172" y="476"/>
                </a:lnTo>
                <a:lnTo>
                  <a:pt x="172" y="504"/>
                </a:lnTo>
                <a:lnTo>
                  <a:pt x="174" y="532"/>
                </a:lnTo>
                <a:lnTo>
                  <a:pt x="176" y="544"/>
                </a:lnTo>
                <a:lnTo>
                  <a:pt x="178" y="554"/>
                </a:lnTo>
                <a:lnTo>
                  <a:pt x="184" y="562"/>
                </a:lnTo>
                <a:lnTo>
                  <a:pt x="192" y="568"/>
                </a:lnTo>
                <a:lnTo>
                  <a:pt x="204" y="572"/>
                </a:lnTo>
                <a:lnTo>
                  <a:pt x="218" y="574"/>
                </a:lnTo>
                <a:lnTo>
                  <a:pt x="234" y="570"/>
                </a:lnTo>
                <a:lnTo>
                  <a:pt x="256" y="564"/>
                </a:lnTo>
                <a:lnTo>
                  <a:pt x="256" y="564"/>
                </a:lnTo>
                <a:lnTo>
                  <a:pt x="276" y="556"/>
                </a:lnTo>
                <a:lnTo>
                  <a:pt x="294" y="548"/>
                </a:lnTo>
                <a:lnTo>
                  <a:pt x="306" y="540"/>
                </a:lnTo>
                <a:lnTo>
                  <a:pt x="314" y="534"/>
                </a:lnTo>
                <a:lnTo>
                  <a:pt x="320" y="526"/>
                </a:lnTo>
                <a:lnTo>
                  <a:pt x="322" y="518"/>
                </a:lnTo>
                <a:lnTo>
                  <a:pt x="324" y="512"/>
                </a:lnTo>
                <a:lnTo>
                  <a:pt x="322" y="504"/>
                </a:lnTo>
                <a:lnTo>
                  <a:pt x="316" y="488"/>
                </a:lnTo>
                <a:lnTo>
                  <a:pt x="308" y="472"/>
                </a:lnTo>
                <a:lnTo>
                  <a:pt x="306" y="462"/>
                </a:lnTo>
                <a:lnTo>
                  <a:pt x="304" y="452"/>
                </a:lnTo>
                <a:lnTo>
                  <a:pt x="302" y="442"/>
                </a:lnTo>
                <a:lnTo>
                  <a:pt x="304" y="432"/>
                </a:lnTo>
                <a:lnTo>
                  <a:pt x="304" y="432"/>
                </a:lnTo>
                <a:lnTo>
                  <a:pt x="306" y="426"/>
                </a:lnTo>
                <a:lnTo>
                  <a:pt x="310" y="422"/>
                </a:lnTo>
                <a:lnTo>
                  <a:pt x="314" y="420"/>
                </a:lnTo>
                <a:lnTo>
                  <a:pt x="318" y="418"/>
                </a:lnTo>
                <a:lnTo>
                  <a:pt x="334" y="416"/>
                </a:lnTo>
                <a:lnTo>
                  <a:pt x="350" y="418"/>
                </a:lnTo>
                <a:lnTo>
                  <a:pt x="372" y="422"/>
                </a:lnTo>
                <a:lnTo>
                  <a:pt x="394" y="428"/>
                </a:lnTo>
                <a:lnTo>
                  <a:pt x="442" y="442"/>
                </a:lnTo>
                <a:lnTo>
                  <a:pt x="442" y="442"/>
                </a:lnTo>
                <a:lnTo>
                  <a:pt x="468" y="384"/>
                </a:lnTo>
                <a:lnTo>
                  <a:pt x="490" y="326"/>
                </a:lnTo>
                <a:lnTo>
                  <a:pt x="498" y="300"/>
                </a:lnTo>
                <a:lnTo>
                  <a:pt x="504" y="276"/>
                </a:lnTo>
                <a:lnTo>
                  <a:pt x="506" y="256"/>
                </a:lnTo>
                <a:lnTo>
                  <a:pt x="506" y="246"/>
                </a:lnTo>
                <a:lnTo>
                  <a:pt x="504" y="240"/>
                </a:lnTo>
                <a:lnTo>
                  <a:pt x="504" y="240"/>
                </a:lnTo>
                <a:lnTo>
                  <a:pt x="500" y="232"/>
                </a:lnTo>
                <a:lnTo>
                  <a:pt x="496" y="228"/>
                </a:lnTo>
                <a:lnTo>
                  <a:pt x="490" y="228"/>
                </a:lnTo>
                <a:lnTo>
                  <a:pt x="484" y="232"/>
                </a:lnTo>
                <a:lnTo>
                  <a:pt x="468" y="244"/>
                </a:lnTo>
                <a:lnTo>
                  <a:pt x="450" y="260"/>
                </a:lnTo>
                <a:lnTo>
                  <a:pt x="428" y="276"/>
                </a:lnTo>
                <a:lnTo>
                  <a:pt x="416" y="282"/>
                </a:lnTo>
                <a:lnTo>
                  <a:pt x="404" y="286"/>
                </a:lnTo>
                <a:lnTo>
                  <a:pt x="392" y="288"/>
                </a:lnTo>
                <a:lnTo>
                  <a:pt x="378" y="286"/>
                </a:lnTo>
                <a:lnTo>
                  <a:pt x="366" y="282"/>
                </a:lnTo>
                <a:lnTo>
                  <a:pt x="352" y="272"/>
                </a:lnTo>
                <a:lnTo>
                  <a:pt x="352" y="272"/>
                </a:lnTo>
                <a:lnTo>
                  <a:pt x="340" y="260"/>
                </a:lnTo>
                <a:lnTo>
                  <a:pt x="332" y="248"/>
                </a:lnTo>
                <a:lnTo>
                  <a:pt x="328" y="236"/>
                </a:lnTo>
                <a:lnTo>
                  <a:pt x="328" y="222"/>
                </a:lnTo>
                <a:lnTo>
                  <a:pt x="328" y="210"/>
                </a:lnTo>
                <a:lnTo>
                  <a:pt x="334" y="198"/>
                </a:lnTo>
                <a:lnTo>
                  <a:pt x="340" y="188"/>
                </a:lnTo>
                <a:lnTo>
                  <a:pt x="348" y="178"/>
                </a:lnTo>
                <a:lnTo>
                  <a:pt x="356" y="168"/>
                </a:lnTo>
                <a:lnTo>
                  <a:pt x="366" y="160"/>
                </a:lnTo>
                <a:lnTo>
                  <a:pt x="378" y="154"/>
                </a:lnTo>
                <a:lnTo>
                  <a:pt x="390" y="150"/>
                </a:lnTo>
                <a:lnTo>
                  <a:pt x="400" y="146"/>
                </a:lnTo>
                <a:lnTo>
                  <a:pt x="412" y="146"/>
                </a:lnTo>
                <a:lnTo>
                  <a:pt x="422" y="148"/>
                </a:lnTo>
                <a:lnTo>
                  <a:pt x="432" y="152"/>
                </a:lnTo>
                <a:lnTo>
                  <a:pt x="432" y="152"/>
                </a:lnTo>
                <a:lnTo>
                  <a:pt x="448" y="160"/>
                </a:lnTo>
                <a:lnTo>
                  <a:pt x="460" y="164"/>
                </a:lnTo>
                <a:lnTo>
                  <a:pt x="466" y="164"/>
                </a:lnTo>
                <a:lnTo>
                  <a:pt x="470" y="162"/>
                </a:lnTo>
                <a:lnTo>
                  <a:pt x="474" y="160"/>
                </a:lnTo>
                <a:lnTo>
                  <a:pt x="476" y="156"/>
                </a:lnTo>
                <a:lnTo>
                  <a:pt x="480" y="144"/>
                </a:lnTo>
                <a:lnTo>
                  <a:pt x="482" y="124"/>
                </a:lnTo>
                <a:lnTo>
                  <a:pt x="482" y="102"/>
                </a:lnTo>
                <a:lnTo>
                  <a:pt x="480" y="72"/>
                </a:lnTo>
                <a:lnTo>
                  <a:pt x="480" y="72"/>
                </a:lnTo>
                <a:lnTo>
                  <a:pt x="478" y="48"/>
                </a:lnTo>
                <a:lnTo>
                  <a:pt x="474" y="28"/>
                </a:lnTo>
                <a:lnTo>
                  <a:pt x="470" y="12"/>
                </a:lnTo>
                <a:lnTo>
                  <a:pt x="464" y="0"/>
                </a:lnTo>
                <a:lnTo>
                  <a:pt x="24" y="0"/>
                </a:lnTo>
                <a:lnTo>
                  <a:pt x="24" y="0"/>
                </a:lnTo>
                <a:lnTo>
                  <a:pt x="16" y="36"/>
                </a:lnTo>
                <a:lnTo>
                  <a:pt x="10" y="60"/>
                </a:lnTo>
                <a:lnTo>
                  <a:pt x="8" y="88"/>
                </a:lnTo>
                <a:lnTo>
                  <a:pt x="8" y="88"/>
                </a:lnTo>
                <a:lnTo>
                  <a:pt x="8" y="110"/>
                </a:lnTo>
                <a:lnTo>
                  <a:pt x="10" y="126"/>
                </a:lnTo>
                <a:lnTo>
                  <a:pt x="16" y="138"/>
                </a:lnTo>
                <a:lnTo>
                  <a:pt x="22" y="144"/>
                </a:lnTo>
                <a:lnTo>
                  <a:pt x="28" y="150"/>
                </a:lnTo>
                <a:lnTo>
                  <a:pt x="34" y="152"/>
                </a:lnTo>
                <a:lnTo>
                  <a:pt x="40" y="152"/>
                </a:lnTo>
                <a:lnTo>
                  <a:pt x="40" y="152"/>
                </a:lnTo>
                <a:lnTo>
                  <a:pt x="54" y="142"/>
                </a:lnTo>
                <a:lnTo>
                  <a:pt x="70" y="132"/>
                </a:lnTo>
                <a:lnTo>
                  <a:pt x="88" y="124"/>
                </a:lnTo>
                <a:lnTo>
                  <a:pt x="110" y="118"/>
                </a:lnTo>
                <a:lnTo>
                  <a:pt x="120" y="118"/>
                </a:lnTo>
                <a:lnTo>
                  <a:pt x="128" y="118"/>
                </a:lnTo>
                <a:lnTo>
                  <a:pt x="138" y="120"/>
                </a:lnTo>
                <a:lnTo>
                  <a:pt x="146" y="126"/>
                </a:lnTo>
                <a:lnTo>
                  <a:pt x="154" y="134"/>
                </a:lnTo>
                <a:lnTo>
                  <a:pt x="160" y="144"/>
                </a:lnTo>
                <a:lnTo>
                  <a:pt x="160" y="144"/>
                </a:lnTo>
                <a:lnTo>
                  <a:pt x="170" y="168"/>
                </a:lnTo>
                <a:lnTo>
                  <a:pt x="174" y="194"/>
                </a:lnTo>
                <a:lnTo>
                  <a:pt x="176" y="220"/>
                </a:lnTo>
                <a:lnTo>
                  <a:pt x="176" y="244"/>
                </a:lnTo>
                <a:lnTo>
                  <a:pt x="170" y="266"/>
                </a:lnTo>
                <a:lnTo>
                  <a:pt x="164" y="284"/>
                </a:lnTo>
                <a:lnTo>
                  <a:pt x="160" y="292"/>
                </a:lnTo>
                <a:lnTo>
                  <a:pt x="156" y="298"/>
                </a:lnTo>
                <a:lnTo>
                  <a:pt x="150" y="302"/>
                </a:lnTo>
                <a:lnTo>
                  <a:pt x="144" y="304"/>
                </a:lnTo>
                <a:lnTo>
                  <a:pt x="144" y="304"/>
                </a:lnTo>
                <a:lnTo>
                  <a:pt x="130" y="306"/>
                </a:lnTo>
                <a:lnTo>
                  <a:pt x="114" y="304"/>
                </a:lnTo>
                <a:lnTo>
                  <a:pt x="80" y="298"/>
                </a:lnTo>
                <a:lnTo>
                  <a:pt x="46" y="292"/>
                </a:lnTo>
                <a:lnTo>
                  <a:pt x="24" y="288"/>
                </a:lnTo>
                <a:lnTo>
                  <a:pt x="24" y="288"/>
                </a:lnTo>
                <a:lnTo>
                  <a:pt x="16" y="290"/>
                </a:lnTo>
                <a:lnTo>
                  <a:pt x="10" y="298"/>
                </a:lnTo>
                <a:lnTo>
                  <a:pt x="6" y="308"/>
                </a:lnTo>
                <a:lnTo>
                  <a:pt x="2" y="322"/>
                </a:lnTo>
                <a:lnTo>
                  <a:pt x="0" y="340"/>
                </a:lnTo>
                <a:lnTo>
                  <a:pt x="2" y="360"/>
                </a:lnTo>
                <a:lnTo>
                  <a:pt x="8" y="384"/>
                </a:lnTo>
                <a:lnTo>
                  <a:pt x="16" y="408"/>
                </a:lnTo>
                <a:lnTo>
                  <a:pt x="16" y="40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9" name="Freeform 42"/>
          <p:cNvSpPr>
            <a:spLocks/>
          </p:cNvSpPr>
          <p:nvPr/>
        </p:nvSpPr>
        <p:spPr bwMode="auto">
          <a:xfrm>
            <a:off x="3521075" y="2200275"/>
            <a:ext cx="908050" cy="952500"/>
          </a:xfrm>
          <a:custGeom>
            <a:avLst/>
            <a:gdLst>
              <a:gd name="T0" fmla="*/ 432 w 572"/>
              <a:gd name="T1" fmla="*/ 0 h 600"/>
              <a:gd name="T2" fmla="*/ 306 w 572"/>
              <a:gd name="T3" fmla="*/ 10 h 600"/>
              <a:gd name="T4" fmla="*/ 274 w 572"/>
              <a:gd name="T5" fmla="*/ 26 h 600"/>
              <a:gd name="T6" fmla="*/ 274 w 572"/>
              <a:gd name="T7" fmla="*/ 50 h 600"/>
              <a:gd name="T8" fmla="*/ 306 w 572"/>
              <a:gd name="T9" fmla="*/ 86 h 600"/>
              <a:gd name="T10" fmla="*/ 300 w 572"/>
              <a:gd name="T11" fmla="*/ 114 h 600"/>
              <a:gd name="T12" fmla="*/ 266 w 572"/>
              <a:gd name="T13" fmla="*/ 134 h 600"/>
              <a:gd name="T14" fmla="*/ 216 w 572"/>
              <a:gd name="T15" fmla="*/ 140 h 600"/>
              <a:gd name="T16" fmla="*/ 176 w 572"/>
              <a:gd name="T17" fmla="*/ 124 h 600"/>
              <a:gd name="T18" fmla="*/ 152 w 572"/>
              <a:gd name="T19" fmla="*/ 94 h 600"/>
              <a:gd name="T20" fmla="*/ 150 w 572"/>
              <a:gd name="T21" fmla="*/ 56 h 600"/>
              <a:gd name="T22" fmla="*/ 164 w 572"/>
              <a:gd name="T23" fmla="*/ 28 h 600"/>
              <a:gd name="T24" fmla="*/ 146 w 572"/>
              <a:gd name="T25" fmla="*/ 18 h 600"/>
              <a:gd name="T26" fmla="*/ 50 w 572"/>
              <a:gd name="T27" fmla="*/ 2 h 600"/>
              <a:gd name="T28" fmla="*/ 26 w 572"/>
              <a:gd name="T29" fmla="*/ 26 h 600"/>
              <a:gd name="T30" fmla="*/ 4 w 572"/>
              <a:gd name="T31" fmla="*/ 72 h 600"/>
              <a:gd name="T32" fmla="*/ 6 w 572"/>
              <a:gd name="T33" fmla="*/ 150 h 600"/>
              <a:gd name="T34" fmla="*/ 32 w 572"/>
              <a:gd name="T35" fmla="*/ 216 h 600"/>
              <a:gd name="T36" fmla="*/ 80 w 572"/>
              <a:gd name="T37" fmla="*/ 188 h 600"/>
              <a:gd name="T38" fmla="*/ 146 w 572"/>
              <a:gd name="T39" fmla="*/ 188 h 600"/>
              <a:gd name="T40" fmla="*/ 202 w 572"/>
              <a:gd name="T41" fmla="*/ 216 h 600"/>
              <a:gd name="T42" fmla="*/ 214 w 572"/>
              <a:gd name="T43" fmla="*/ 242 h 600"/>
              <a:gd name="T44" fmla="*/ 192 w 572"/>
              <a:gd name="T45" fmla="*/ 292 h 600"/>
              <a:gd name="T46" fmla="*/ 152 w 572"/>
              <a:gd name="T47" fmla="*/ 324 h 600"/>
              <a:gd name="T48" fmla="*/ 114 w 572"/>
              <a:gd name="T49" fmla="*/ 314 h 600"/>
              <a:gd name="T50" fmla="*/ 72 w 572"/>
              <a:gd name="T51" fmla="*/ 282 h 600"/>
              <a:gd name="T52" fmla="*/ 26 w 572"/>
              <a:gd name="T53" fmla="*/ 290 h 600"/>
              <a:gd name="T54" fmla="*/ 22 w 572"/>
              <a:gd name="T55" fmla="*/ 310 h 600"/>
              <a:gd name="T56" fmla="*/ 42 w 572"/>
              <a:gd name="T57" fmla="*/ 400 h 600"/>
              <a:gd name="T58" fmla="*/ 44 w 572"/>
              <a:gd name="T59" fmla="*/ 452 h 600"/>
              <a:gd name="T60" fmla="*/ 76 w 572"/>
              <a:gd name="T61" fmla="*/ 438 h 600"/>
              <a:gd name="T62" fmla="*/ 188 w 572"/>
              <a:gd name="T63" fmla="*/ 434 h 600"/>
              <a:gd name="T64" fmla="*/ 224 w 572"/>
              <a:gd name="T65" fmla="*/ 458 h 600"/>
              <a:gd name="T66" fmla="*/ 222 w 572"/>
              <a:gd name="T67" fmla="*/ 484 h 600"/>
              <a:gd name="T68" fmla="*/ 202 w 572"/>
              <a:gd name="T69" fmla="*/ 532 h 600"/>
              <a:gd name="T70" fmla="*/ 208 w 572"/>
              <a:gd name="T71" fmla="*/ 572 h 600"/>
              <a:gd name="T72" fmla="*/ 240 w 572"/>
              <a:gd name="T73" fmla="*/ 596 h 600"/>
              <a:gd name="T74" fmla="*/ 288 w 572"/>
              <a:gd name="T75" fmla="*/ 598 h 600"/>
              <a:gd name="T76" fmla="*/ 336 w 572"/>
              <a:gd name="T77" fmla="*/ 574 h 600"/>
              <a:gd name="T78" fmla="*/ 360 w 572"/>
              <a:gd name="T79" fmla="*/ 540 h 600"/>
              <a:gd name="T80" fmla="*/ 364 w 572"/>
              <a:gd name="T81" fmla="*/ 502 h 600"/>
              <a:gd name="T82" fmla="*/ 338 w 572"/>
              <a:gd name="T83" fmla="*/ 474 h 600"/>
              <a:gd name="T84" fmla="*/ 314 w 572"/>
              <a:gd name="T85" fmla="*/ 462 h 600"/>
              <a:gd name="T86" fmla="*/ 336 w 572"/>
              <a:gd name="T87" fmla="*/ 436 h 600"/>
              <a:gd name="T88" fmla="*/ 378 w 572"/>
              <a:gd name="T89" fmla="*/ 408 h 600"/>
              <a:gd name="T90" fmla="*/ 426 w 572"/>
              <a:gd name="T91" fmla="*/ 392 h 600"/>
              <a:gd name="T92" fmla="*/ 450 w 572"/>
              <a:gd name="T93" fmla="*/ 406 h 600"/>
              <a:gd name="T94" fmla="*/ 430 w 572"/>
              <a:gd name="T95" fmla="*/ 318 h 600"/>
              <a:gd name="T96" fmla="*/ 440 w 572"/>
              <a:gd name="T97" fmla="*/ 284 h 600"/>
              <a:gd name="T98" fmla="*/ 472 w 572"/>
              <a:gd name="T99" fmla="*/ 284 h 600"/>
              <a:gd name="T100" fmla="*/ 546 w 572"/>
              <a:gd name="T101" fmla="*/ 280 h 600"/>
              <a:gd name="T102" fmla="*/ 570 w 572"/>
              <a:gd name="T103" fmla="*/ 252 h 600"/>
              <a:gd name="T104" fmla="*/ 570 w 572"/>
              <a:gd name="T105" fmla="*/ 210 h 600"/>
              <a:gd name="T106" fmla="*/ 548 w 572"/>
              <a:gd name="T107" fmla="*/ 170 h 600"/>
              <a:gd name="T108" fmla="*/ 516 w 572"/>
              <a:gd name="T109" fmla="*/ 166 h 600"/>
              <a:gd name="T110" fmla="*/ 462 w 572"/>
              <a:gd name="T111" fmla="*/ 174 h 600"/>
              <a:gd name="T112" fmla="*/ 454 w 572"/>
              <a:gd name="T113" fmla="*/ 160 h 600"/>
              <a:gd name="T114" fmla="*/ 470 w 572"/>
              <a:gd name="T115" fmla="*/ 98 h 600"/>
              <a:gd name="T116" fmla="*/ 458 w 572"/>
              <a:gd name="T117" fmla="*/ 5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2" h="600">
                <a:moveTo>
                  <a:pt x="450" y="34"/>
                </a:moveTo>
                <a:lnTo>
                  <a:pt x="450" y="34"/>
                </a:lnTo>
                <a:lnTo>
                  <a:pt x="440" y="16"/>
                </a:lnTo>
                <a:lnTo>
                  <a:pt x="432" y="0"/>
                </a:lnTo>
                <a:lnTo>
                  <a:pt x="432" y="0"/>
                </a:lnTo>
                <a:lnTo>
                  <a:pt x="388" y="0"/>
                </a:lnTo>
                <a:lnTo>
                  <a:pt x="344" y="4"/>
                </a:lnTo>
                <a:lnTo>
                  <a:pt x="306" y="10"/>
                </a:lnTo>
                <a:lnTo>
                  <a:pt x="292" y="14"/>
                </a:lnTo>
                <a:lnTo>
                  <a:pt x="282" y="20"/>
                </a:lnTo>
                <a:lnTo>
                  <a:pt x="282" y="20"/>
                </a:lnTo>
                <a:lnTo>
                  <a:pt x="274" y="26"/>
                </a:lnTo>
                <a:lnTo>
                  <a:pt x="270" y="32"/>
                </a:lnTo>
                <a:lnTo>
                  <a:pt x="270" y="38"/>
                </a:lnTo>
                <a:lnTo>
                  <a:pt x="272" y="44"/>
                </a:lnTo>
                <a:lnTo>
                  <a:pt x="274" y="50"/>
                </a:lnTo>
                <a:lnTo>
                  <a:pt x="280" y="56"/>
                </a:lnTo>
                <a:lnTo>
                  <a:pt x="292" y="68"/>
                </a:lnTo>
                <a:lnTo>
                  <a:pt x="302" y="80"/>
                </a:lnTo>
                <a:lnTo>
                  <a:pt x="306" y="86"/>
                </a:lnTo>
                <a:lnTo>
                  <a:pt x="308" y="92"/>
                </a:lnTo>
                <a:lnTo>
                  <a:pt x="308" y="100"/>
                </a:lnTo>
                <a:lnTo>
                  <a:pt x="306" y="106"/>
                </a:lnTo>
                <a:lnTo>
                  <a:pt x="300" y="114"/>
                </a:lnTo>
                <a:lnTo>
                  <a:pt x="290" y="122"/>
                </a:lnTo>
                <a:lnTo>
                  <a:pt x="290" y="122"/>
                </a:lnTo>
                <a:lnTo>
                  <a:pt x="278" y="130"/>
                </a:lnTo>
                <a:lnTo>
                  <a:pt x="266" y="134"/>
                </a:lnTo>
                <a:lnTo>
                  <a:pt x="254" y="138"/>
                </a:lnTo>
                <a:lnTo>
                  <a:pt x="240" y="140"/>
                </a:lnTo>
                <a:lnTo>
                  <a:pt x="228" y="140"/>
                </a:lnTo>
                <a:lnTo>
                  <a:pt x="216" y="140"/>
                </a:lnTo>
                <a:lnTo>
                  <a:pt x="206" y="138"/>
                </a:lnTo>
                <a:lnTo>
                  <a:pt x="196" y="134"/>
                </a:lnTo>
                <a:lnTo>
                  <a:pt x="186" y="130"/>
                </a:lnTo>
                <a:lnTo>
                  <a:pt x="176" y="124"/>
                </a:lnTo>
                <a:lnTo>
                  <a:pt x="168" y="118"/>
                </a:lnTo>
                <a:lnTo>
                  <a:pt x="162" y="110"/>
                </a:lnTo>
                <a:lnTo>
                  <a:pt x="156" y="102"/>
                </a:lnTo>
                <a:lnTo>
                  <a:pt x="152" y="94"/>
                </a:lnTo>
                <a:lnTo>
                  <a:pt x="148" y="84"/>
                </a:lnTo>
                <a:lnTo>
                  <a:pt x="148" y="74"/>
                </a:lnTo>
                <a:lnTo>
                  <a:pt x="148" y="74"/>
                </a:lnTo>
                <a:lnTo>
                  <a:pt x="150" y="56"/>
                </a:lnTo>
                <a:lnTo>
                  <a:pt x="152" y="44"/>
                </a:lnTo>
                <a:lnTo>
                  <a:pt x="158" y="36"/>
                </a:lnTo>
                <a:lnTo>
                  <a:pt x="162" y="30"/>
                </a:lnTo>
                <a:lnTo>
                  <a:pt x="164" y="28"/>
                </a:lnTo>
                <a:lnTo>
                  <a:pt x="162" y="24"/>
                </a:lnTo>
                <a:lnTo>
                  <a:pt x="156" y="22"/>
                </a:lnTo>
                <a:lnTo>
                  <a:pt x="146" y="18"/>
                </a:lnTo>
                <a:lnTo>
                  <a:pt x="146" y="18"/>
                </a:lnTo>
                <a:lnTo>
                  <a:pt x="118" y="10"/>
                </a:lnTo>
                <a:lnTo>
                  <a:pt x="92" y="6"/>
                </a:lnTo>
                <a:lnTo>
                  <a:pt x="50" y="2"/>
                </a:lnTo>
                <a:lnTo>
                  <a:pt x="50" y="2"/>
                </a:lnTo>
                <a:lnTo>
                  <a:pt x="42" y="0"/>
                </a:lnTo>
                <a:lnTo>
                  <a:pt x="42" y="0"/>
                </a:lnTo>
                <a:lnTo>
                  <a:pt x="34" y="14"/>
                </a:lnTo>
                <a:lnTo>
                  <a:pt x="26" y="26"/>
                </a:lnTo>
                <a:lnTo>
                  <a:pt x="26" y="26"/>
                </a:lnTo>
                <a:lnTo>
                  <a:pt x="16" y="40"/>
                </a:lnTo>
                <a:lnTo>
                  <a:pt x="10" y="56"/>
                </a:lnTo>
                <a:lnTo>
                  <a:pt x="4" y="72"/>
                </a:lnTo>
                <a:lnTo>
                  <a:pt x="2" y="88"/>
                </a:lnTo>
                <a:lnTo>
                  <a:pt x="0" y="104"/>
                </a:lnTo>
                <a:lnTo>
                  <a:pt x="2" y="120"/>
                </a:lnTo>
                <a:lnTo>
                  <a:pt x="6" y="150"/>
                </a:lnTo>
                <a:lnTo>
                  <a:pt x="14" y="176"/>
                </a:lnTo>
                <a:lnTo>
                  <a:pt x="22" y="196"/>
                </a:lnTo>
                <a:lnTo>
                  <a:pt x="32" y="216"/>
                </a:lnTo>
                <a:lnTo>
                  <a:pt x="32" y="216"/>
                </a:lnTo>
                <a:lnTo>
                  <a:pt x="40" y="208"/>
                </a:lnTo>
                <a:lnTo>
                  <a:pt x="50" y="202"/>
                </a:lnTo>
                <a:lnTo>
                  <a:pt x="64" y="194"/>
                </a:lnTo>
                <a:lnTo>
                  <a:pt x="80" y="188"/>
                </a:lnTo>
                <a:lnTo>
                  <a:pt x="100" y="184"/>
                </a:lnTo>
                <a:lnTo>
                  <a:pt x="122" y="184"/>
                </a:lnTo>
                <a:lnTo>
                  <a:pt x="134" y="186"/>
                </a:lnTo>
                <a:lnTo>
                  <a:pt x="146" y="188"/>
                </a:lnTo>
                <a:lnTo>
                  <a:pt x="146" y="188"/>
                </a:lnTo>
                <a:lnTo>
                  <a:pt x="170" y="196"/>
                </a:lnTo>
                <a:lnTo>
                  <a:pt x="188" y="206"/>
                </a:lnTo>
                <a:lnTo>
                  <a:pt x="202" y="216"/>
                </a:lnTo>
                <a:lnTo>
                  <a:pt x="208" y="222"/>
                </a:lnTo>
                <a:lnTo>
                  <a:pt x="212" y="228"/>
                </a:lnTo>
                <a:lnTo>
                  <a:pt x="214" y="234"/>
                </a:lnTo>
                <a:lnTo>
                  <a:pt x="214" y="242"/>
                </a:lnTo>
                <a:lnTo>
                  <a:pt x="214" y="248"/>
                </a:lnTo>
                <a:lnTo>
                  <a:pt x="212" y="256"/>
                </a:lnTo>
                <a:lnTo>
                  <a:pt x="206" y="274"/>
                </a:lnTo>
                <a:lnTo>
                  <a:pt x="192" y="292"/>
                </a:lnTo>
                <a:lnTo>
                  <a:pt x="192" y="292"/>
                </a:lnTo>
                <a:lnTo>
                  <a:pt x="176" y="308"/>
                </a:lnTo>
                <a:lnTo>
                  <a:pt x="162" y="320"/>
                </a:lnTo>
                <a:lnTo>
                  <a:pt x="152" y="324"/>
                </a:lnTo>
                <a:lnTo>
                  <a:pt x="142" y="326"/>
                </a:lnTo>
                <a:lnTo>
                  <a:pt x="132" y="326"/>
                </a:lnTo>
                <a:lnTo>
                  <a:pt x="126" y="322"/>
                </a:lnTo>
                <a:lnTo>
                  <a:pt x="114" y="314"/>
                </a:lnTo>
                <a:lnTo>
                  <a:pt x="114" y="314"/>
                </a:lnTo>
                <a:lnTo>
                  <a:pt x="98" y="300"/>
                </a:lnTo>
                <a:lnTo>
                  <a:pt x="84" y="288"/>
                </a:lnTo>
                <a:lnTo>
                  <a:pt x="72" y="282"/>
                </a:lnTo>
                <a:lnTo>
                  <a:pt x="62" y="280"/>
                </a:lnTo>
                <a:lnTo>
                  <a:pt x="52" y="280"/>
                </a:lnTo>
                <a:lnTo>
                  <a:pt x="44" y="282"/>
                </a:lnTo>
                <a:lnTo>
                  <a:pt x="26" y="290"/>
                </a:lnTo>
                <a:lnTo>
                  <a:pt x="26" y="290"/>
                </a:lnTo>
                <a:lnTo>
                  <a:pt x="22" y="292"/>
                </a:lnTo>
                <a:lnTo>
                  <a:pt x="22" y="298"/>
                </a:lnTo>
                <a:lnTo>
                  <a:pt x="22" y="310"/>
                </a:lnTo>
                <a:lnTo>
                  <a:pt x="26" y="328"/>
                </a:lnTo>
                <a:lnTo>
                  <a:pt x="30" y="350"/>
                </a:lnTo>
                <a:lnTo>
                  <a:pt x="36" y="374"/>
                </a:lnTo>
                <a:lnTo>
                  <a:pt x="42" y="400"/>
                </a:lnTo>
                <a:lnTo>
                  <a:pt x="44" y="426"/>
                </a:lnTo>
                <a:lnTo>
                  <a:pt x="44" y="438"/>
                </a:lnTo>
                <a:lnTo>
                  <a:pt x="44" y="452"/>
                </a:lnTo>
                <a:lnTo>
                  <a:pt x="44" y="452"/>
                </a:lnTo>
                <a:lnTo>
                  <a:pt x="50" y="448"/>
                </a:lnTo>
                <a:lnTo>
                  <a:pt x="50" y="448"/>
                </a:lnTo>
                <a:lnTo>
                  <a:pt x="62" y="442"/>
                </a:lnTo>
                <a:lnTo>
                  <a:pt x="76" y="438"/>
                </a:lnTo>
                <a:lnTo>
                  <a:pt x="104" y="430"/>
                </a:lnTo>
                <a:lnTo>
                  <a:pt x="134" y="428"/>
                </a:lnTo>
                <a:lnTo>
                  <a:pt x="162" y="430"/>
                </a:lnTo>
                <a:lnTo>
                  <a:pt x="188" y="434"/>
                </a:lnTo>
                <a:lnTo>
                  <a:pt x="208" y="442"/>
                </a:lnTo>
                <a:lnTo>
                  <a:pt x="216" y="446"/>
                </a:lnTo>
                <a:lnTo>
                  <a:pt x="222" y="452"/>
                </a:lnTo>
                <a:lnTo>
                  <a:pt x="224" y="458"/>
                </a:lnTo>
                <a:lnTo>
                  <a:pt x="226" y="464"/>
                </a:lnTo>
                <a:lnTo>
                  <a:pt x="226" y="464"/>
                </a:lnTo>
                <a:lnTo>
                  <a:pt x="224" y="476"/>
                </a:lnTo>
                <a:lnTo>
                  <a:pt x="222" y="484"/>
                </a:lnTo>
                <a:lnTo>
                  <a:pt x="212" y="500"/>
                </a:lnTo>
                <a:lnTo>
                  <a:pt x="208" y="508"/>
                </a:lnTo>
                <a:lnTo>
                  <a:pt x="204" y="518"/>
                </a:lnTo>
                <a:lnTo>
                  <a:pt x="202" y="532"/>
                </a:lnTo>
                <a:lnTo>
                  <a:pt x="202" y="552"/>
                </a:lnTo>
                <a:lnTo>
                  <a:pt x="202" y="552"/>
                </a:lnTo>
                <a:lnTo>
                  <a:pt x="204" y="562"/>
                </a:lnTo>
                <a:lnTo>
                  <a:pt x="208" y="572"/>
                </a:lnTo>
                <a:lnTo>
                  <a:pt x="214" y="580"/>
                </a:lnTo>
                <a:lnTo>
                  <a:pt x="222" y="588"/>
                </a:lnTo>
                <a:lnTo>
                  <a:pt x="230" y="592"/>
                </a:lnTo>
                <a:lnTo>
                  <a:pt x="240" y="596"/>
                </a:lnTo>
                <a:lnTo>
                  <a:pt x="252" y="600"/>
                </a:lnTo>
                <a:lnTo>
                  <a:pt x="264" y="600"/>
                </a:lnTo>
                <a:lnTo>
                  <a:pt x="276" y="600"/>
                </a:lnTo>
                <a:lnTo>
                  <a:pt x="288" y="598"/>
                </a:lnTo>
                <a:lnTo>
                  <a:pt x="300" y="594"/>
                </a:lnTo>
                <a:lnTo>
                  <a:pt x="312" y="590"/>
                </a:lnTo>
                <a:lnTo>
                  <a:pt x="324" y="582"/>
                </a:lnTo>
                <a:lnTo>
                  <a:pt x="336" y="574"/>
                </a:lnTo>
                <a:lnTo>
                  <a:pt x="346" y="564"/>
                </a:lnTo>
                <a:lnTo>
                  <a:pt x="354" y="552"/>
                </a:lnTo>
                <a:lnTo>
                  <a:pt x="354" y="552"/>
                </a:lnTo>
                <a:lnTo>
                  <a:pt x="360" y="540"/>
                </a:lnTo>
                <a:lnTo>
                  <a:pt x="364" y="528"/>
                </a:lnTo>
                <a:lnTo>
                  <a:pt x="366" y="518"/>
                </a:lnTo>
                <a:lnTo>
                  <a:pt x="366" y="510"/>
                </a:lnTo>
                <a:lnTo>
                  <a:pt x="364" y="502"/>
                </a:lnTo>
                <a:lnTo>
                  <a:pt x="360" y="494"/>
                </a:lnTo>
                <a:lnTo>
                  <a:pt x="356" y="488"/>
                </a:lnTo>
                <a:lnTo>
                  <a:pt x="350" y="482"/>
                </a:lnTo>
                <a:lnTo>
                  <a:pt x="338" y="474"/>
                </a:lnTo>
                <a:lnTo>
                  <a:pt x="326" y="468"/>
                </a:lnTo>
                <a:lnTo>
                  <a:pt x="314" y="464"/>
                </a:lnTo>
                <a:lnTo>
                  <a:pt x="314" y="464"/>
                </a:lnTo>
                <a:lnTo>
                  <a:pt x="314" y="462"/>
                </a:lnTo>
                <a:lnTo>
                  <a:pt x="314" y="458"/>
                </a:lnTo>
                <a:lnTo>
                  <a:pt x="318" y="452"/>
                </a:lnTo>
                <a:lnTo>
                  <a:pt x="324" y="446"/>
                </a:lnTo>
                <a:lnTo>
                  <a:pt x="336" y="436"/>
                </a:lnTo>
                <a:lnTo>
                  <a:pt x="354" y="424"/>
                </a:lnTo>
                <a:lnTo>
                  <a:pt x="378" y="408"/>
                </a:lnTo>
                <a:lnTo>
                  <a:pt x="378" y="408"/>
                </a:lnTo>
                <a:lnTo>
                  <a:pt x="378" y="408"/>
                </a:lnTo>
                <a:lnTo>
                  <a:pt x="394" y="400"/>
                </a:lnTo>
                <a:lnTo>
                  <a:pt x="406" y="396"/>
                </a:lnTo>
                <a:lnTo>
                  <a:pt x="416" y="392"/>
                </a:lnTo>
                <a:lnTo>
                  <a:pt x="426" y="392"/>
                </a:lnTo>
                <a:lnTo>
                  <a:pt x="432" y="392"/>
                </a:lnTo>
                <a:lnTo>
                  <a:pt x="438" y="396"/>
                </a:lnTo>
                <a:lnTo>
                  <a:pt x="444" y="400"/>
                </a:lnTo>
                <a:lnTo>
                  <a:pt x="450" y="406"/>
                </a:lnTo>
                <a:lnTo>
                  <a:pt x="450" y="406"/>
                </a:lnTo>
                <a:lnTo>
                  <a:pt x="436" y="360"/>
                </a:lnTo>
                <a:lnTo>
                  <a:pt x="432" y="338"/>
                </a:lnTo>
                <a:lnTo>
                  <a:pt x="430" y="318"/>
                </a:lnTo>
                <a:lnTo>
                  <a:pt x="430" y="302"/>
                </a:lnTo>
                <a:lnTo>
                  <a:pt x="434" y="290"/>
                </a:lnTo>
                <a:lnTo>
                  <a:pt x="436" y="286"/>
                </a:lnTo>
                <a:lnTo>
                  <a:pt x="440" y="284"/>
                </a:lnTo>
                <a:lnTo>
                  <a:pt x="444" y="282"/>
                </a:lnTo>
                <a:lnTo>
                  <a:pt x="450" y="282"/>
                </a:lnTo>
                <a:lnTo>
                  <a:pt x="450" y="282"/>
                </a:lnTo>
                <a:lnTo>
                  <a:pt x="472" y="284"/>
                </a:lnTo>
                <a:lnTo>
                  <a:pt x="494" y="288"/>
                </a:lnTo>
                <a:lnTo>
                  <a:pt x="516" y="286"/>
                </a:lnTo>
                <a:lnTo>
                  <a:pt x="536" y="284"/>
                </a:lnTo>
                <a:lnTo>
                  <a:pt x="546" y="280"/>
                </a:lnTo>
                <a:lnTo>
                  <a:pt x="554" y="276"/>
                </a:lnTo>
                <a:lnTo>
                  <a:pt x="560" y="270"/>
                </a:lnTo>
                <a:lnTo>
                  <a:pt x="566" y="262"/>
                </a:lnTo>
                <a:lnTo>
                  <a:pt x="570" y="252"/>
                </a:lnTo>
                <a:lnTo>
                  <a:pt x="572" y="240"/>
                </a:lnTo>
                <a:lnTo>
                  <a:pt x="572" y="226"/>
                </a:lnTo>
                <a:lnTo>
                  <a:pt x="570" y="210"/>
                </a:lnTo>
                <a:lnTo>
                  <a:pt x="570" y="210"/>
                </a:lnTo>
                <a:lnTo>
                  <a:pt x="566" y="194"/>
                </a:lnTo>
                <a:lnTo>
                  <a:pt x="562" y="184"/>
                </a:lnTo>
                <a:lnTo>
                  <a:pt x="556" y="174"/>
                </a:lnTo>
                <a:lnTo>
                  <a:pt x="548" y="170"/>
                </a:lnTo>
                <a:lnTo>
                  <a:pt x="540" y="166"/>
                </a:lnTo>
                <a:lnTo>
                  <a:pt x="532" y="164"/>
                </a:lnTo>
                <a:lnTo>
                  <a:pt x="524" y="166"/>
                </a:lnTo>
                <a:lnTo>
                  <a:pt x="516" y="166"/>
                </a:lnTo>
                <a:lnTo>
                  <a:pt x="482" y="176"/>
                </a:lnTo>
                <a:lnTo>
                  <a:pt x="474" y="176"/>
                </a:lnTo>
                <a:lnTo>
                  <a:pt x="468" y="176"/>
                </a:lnTo>
                <a:lnTo>
                  <a:pt x="462" y="174"/>
                </a:lnTo>
                <a:lnTo>
                  <a:pt x="458" y="170"/>
                </a:lnTo>
                <a:lnTo>
                  <a:pt x="458" y="170"/>
                </a:lnTo>
                <a:lnTo>
                  <a:pt x="456" y="164"/>
                </a:lnTo>
                <a:lnTo>
                  <a:pt x="454" y="160"/>
                </a:lnTo>
                <a:lnTo>
                  <a:pt x="456" y="148"/>
                </a:lnTo>
                <a:lnTo>
                  <a:pt x="466" y="124"/>
                </a:lnTo>
                <a:lnTo>
                  <a:pt x="470" y="108"/>
                </a:lnTo>
                <a:lnTo>
                  <a:pt x="470" y="98"/>
                </a:lnTo>
                <a:lnTo>
                  <a:pt x="470" y="88"/>
                </a:lnTo>
                <a:lnTo>
                  <a:pt x="468" y="76"/>
                </a:lnTo>
                <a:lnTo>
                  <a:pt x="464" y="64"/>
                </a:lnTo>
                <a:lnTo>
                  <a:pt x="458" y="50"/>
                </a:lnTo>
                <a:lnTo>
                  <a:pt x="450" y="34"/>
                </a:lnTo>
                <a:lnTo>
                  <a:pt x="450" y="3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0" name="Freeform 43"/>
          <p:cNvSpPr>
            <a:spLocks/>
          </p:cNvSpPr>
          <p:nvPr/>
        </p:nvSpPr>
        <p:spPr bwMode="auto">
          <a:xfrm>
            <a:off x="3359150" y="3387725"/>
            <a:ext cx="1092200" cy="971550"/>
          </a:xfrm>
          <a:custGeom>
            <a:avLst/>
            <a:gdLst>
              <a:gd name="T0" fmla="*/ 502 w 688"/>
              <a:gd name="T1" fmla="*/ 226 h 612"/>
              <a:gd name="T2" fmla="*/ 524 w 688"/>
              <a:gd name="T3" fmla="*/ 164 h 612"/>
              <a:gd name="T4" fmla="*/ 456 w 688"/>
              <a:gd name="T5" fmla="*/ 168 h 612"/>
              <a:gd name="T6" fmla="*/ 440 w 688"/>
              <a:gd name="T7" fmla="*/ 132 h 612"/>
              <a:gd name="T8" fmla="*/ 448 w 688"/>
              <a:gd name="T9" fmla="*/ 94 h 612"/>
              <a:gd name="T10" fmla="*/ 448 w 688"/>
              <a:gd name="T11" fmla="*/ 44 h 612"/>
              <a:gd name="T12" fmla="*/ 428 w 688"/>
              <a:gd name="T13" fmla="*/ 14 h 612"/>
              <a:gd name="T14" fmla="*/ 376 w 688"/>
              <a:gd name="T15" fmla="*/ 0 h 612"/>
              <a:gd name="T16" fmla="*/ 320 w 688"/>
              <a:gd name="T17" fmla="*/ 10 h 612"/>
              <a:gd name="T18" fmla="*/ 288 w 688"/>
              <a:gd name="T19" fmla="*/ 42 h 612"/>
              <a:gd name="T20" fmla="*/ 292 w 688"/>
              <a:gd name="T21" fmla="*/ 70 h 612"/>
              <a:gd name="T22" fmla="*/ 328 w 688"/>
              <a:gd name="T23" fmla="*/ 112 h 612"/>
              <a:gd name="T24" fmla="*/ 330 w 688"/>
              <a:gd name="T25" fmla="*/ 128 h 612"/>
              <a:gd name="T26" fmla="*/ 306 w 688"/>
              <a:gd name="T27" fmla="*/ 146 h 612"/>
              <a:gd name="T28" fmla="*/ 238 w 688"/>
              <a:gd name="T29" fmla="*/ 136 h 612"/>
              <a:gd name="T30" fmla="*/ 126 w 688"/>
              <a:gd name="T31" fmla="*/ 114 h 612"/>
              <a:gd name="T32" fmla="*/ 136 w 688"/>
              <a:gd name="T33" fmla="*/ 158 h 612"/>
              <a:gd name="T34" fmla="*/ 150 w 688"/>
              <a:gd name="T35" fmla="*/ 238 h 612"/>
              <a:gd name="T36" fmla="*/ 136 w 688"/>
              <a:gd name="T37" fmla="*/ 294 h 612"/>
              <a:gd name="T38" fmla="*/ 112 w 688"/>
              <a:gd name="T39" fmla="*/ 292 h 612"/>
              <a:gd name="T40" fmla="*/ 54 w 688"/>
              <a:gd name="T41" fmla="*/ 286 h 612"/>
              <a:gd name="T42" fmla="*/ 20 w 688"/>
              <a:gd name="T43" fmla="*/ 308 h 612"/>
              <a:gd name="T44" fmla="*/ 2 w 688"/>
              <a:gd name="T45" fmla="*/ 364 h 612"/>
              <a:gd name="T46" fmla="*/ 6 w 688"/>
              <a:gd name="T47" fmla="*/ 400 h 612"/>
              <a:gd name="T48" fmla="*/ 28 w 688"/>
              <a:gd name="T49" fmla="*/ 416 h 612"/>
              <a:gd name="T50" fmla="*/ 94 w 688"/>
              <a:gd name="T51" fmla="*/ 414 h 612"/>
              <a:gd name="T52" fmla="*/ 142 w 688"/>
              <a:gd name="T53" fmla="*/ 394 h 612"/>
              <a:gd name="T54" fmla="*/ 152 w 688"/>
              <a:gd name="T55" fmla="*/ 406 h 612"/>
              <a:gd name="T56" fmla="*/ 156 w 688"/>
              <a:gd name="T57" fmla="*/ 512 h 612"/>
              <a:gd name="T58" fmla="*/ 136 w 688"/>
              <a:gd name="T59" fmla="*/ 582 h 612"/>
              <a:gd name="T60" fmla="*/ 108 w 688"/>
              <a:gd name="T61" fmla="*/ 610 h 612"/>
              <a:gd name="T62" fmla="*/ 258 w 688"/>
              <a:gd name="T63" fmla="*/ 600 h 612"/>
              <a:gd name="T64" fmla="*/ 310 w 688"/>
              <a:gd name="T65" fmla="*/ 576 h 612"/>
              <a:gd name="T66" fmla="*/ 328 w 688"/>
              <a:gd name="T67" fmla="*/ 542 h 612"/>
              <a:gd name="T68" fmla="*/ 338 w 688"/>
              <a:gd name="T69" fmla="*/ 486 h 612"/>
              <a:gd name="T70" fmla="*/ 388 w 688"/>
              <a:gd name="T71" fmla="*/ 448 h 612"/>
              <a:gd name="T72" fmla="*/ 446 w 688"/>
              <a:gd name="T73" fmla="*/ 446 h 612"/>
              <a:gd name="T74" fmla="*/ 474 w 688"/>
              <a:gd name="T75" fmla="*/ 478 h 612"/>
              <a:gd name="T76" fmla="*/ 462 w 688"/>
              <a:gd name="T77" fmla="*/ 514 h 612"/>
              <a:gd name="T78" fmla="*/ 424 w 688"/>
              <a:gd name="T79" fmla="*/ 554 h 612"/>
              <a:gd name="T80" fmla="*/ 440 w 688"/>
              <a:gd name="T81" fmla="*/ 578 h 612"/>
              <a:gd name="T82" fmla="*/ 484 w 688"/>
              <a:gd name="T83" fmla="*/ 600 h 612"/>
              <a:gd name="T84" fmla="*/ 560 w 688"/>
              <a:gd name="T85" fmla="*/ 594 h 612"/>
              <a:gd name="T86" fmla="*/ 552 w 688"/>
              <a:gd name="T87" fmla="*/ 494 h 612"/>
              <a:gd name="T88" fmla="*/ 542 w 688"/>
              <a:gd name="T89" fmla="*/ 418 h 612"/>
              <a:gd name="T90" fmla="*/ 560 w 688"/>
              <a:gd name="T91" fmla="*/ 398 h 612"/>
              <a:gd name="T92" fmla="*/ 626 w 688"/>
              <a:gd name="T93" fmla="*/ 400 h 612"/>
              <a:gd name="T94" fmla="*/ 670 w 688"/>
              <a:gd name="T95" fmla="*/ 392 h 612"/>
              <a:gd name="T96" fmla="*/ 688 w 688"/>
              <a:gd name="T97" fmla="*/ 356 h 612"/>
              <a:gd name="T98" fmla="*/ 684 w 688"/>
              <a:gd name="T99" fmla="*/ 316 h 612"/>
              <a:gd name="T100" fmla="*/ 658 w 688"/>
              <a:gd name="T101" fmla="*/ 288 h 612"/>
              <a:gd name="T102" fmla="*/ 600 w 688"/>
              <a:gd name="T103" fmla="*/ 292 h 612"/>
              <a:gd name="T104" fmla="*/ 546 w 688"/>
              <a:gd name="T105" fmla="*/ 302 h 612"/>
              <a:gd name="T106" fmla="*/ 518 w 688"/>
              <a:gd name="T107" fmla="*/ 266 h 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88" h="612">
                <a:moveTo>
                  <a:pt x="504" y="238"/>
                </a:moveTo>
                <a:lnTo>
                  <a:pt x="504" y="238"/>
                </a:lnTo>
                <a:lnTo>
                  <a:pt x="502" y="232"/>
                </a:lnTo>
                <a:lnTo>
                  <a:pt x="502" y="226"/>
                </a:lnTo>
                <a:lnTo>
                  <a:pt x="506" y="208"/>
                </a:lnTo>
                <a:lnTo>
                  <a:pt x="512" y="188"/>
                </a:lnTo>
                <a:lnTo>
                  <a:pt x="524" y="164"/>
                </a:lnTo>
                <a:lnTo>
                  <a:pt x="524" y="164"/>
                </a:lnTo>
                <a:lnTo>
                  <a:pt x="490" y="170"/>
                </a:lnTo>
                <a:lnTo>
                  <a:pt x="476" y="172"/>
                </a:lnTo>
                <a:lnTo>
                  <a:pt x="464" y="170"/>
                </a:lnTo>
                <a:lnTo>
                  <a:pt x="456" y="168"/>
                </a:lnTo>
                <a:lnTo>
                  <a:pt x="448" y="160"/>
                </a:lnTo>
                <a:lnTo>
                  <a:pt x="444" y="148"/>
                </a:lnTo>
                <a:lnTo>
                  <a:pt x="440" y="132"/>
                </a:lnTo>
                <a:lnTo>
                  <a:pt x="440" y="132"/>
                </a:lnTo>
                <a:lnTo>
                  <a:pt x="440" y="116"/>
                </a:lnTo>
                <a:lnTo>
                  <a:pt x="440" y="104"/>
                </a:lnTo>
                <a:lnTo>
                  <a:pt x="444" y="98"/>
                </a:lnTo>
                <a:lnTo>
                  <a:pt x="448" y="94"/>
                </a:lnTo>
                <a:lnTo>
                  <a:pt x="450" y="88"/>
                </a:lnTo>
                <a:lnTo>
                  <a:pt x="452" y="80"/>
                </a:lnTo>
                <a:lnTo>
                  <a:pt x="452" y="66"/>
                </a:lnTo>
                <a:lnTo>
                  <a:pt x="448" y="44"/>
                </a:lnTo>
                <a:lnTo>
                  <a:pt x="448" y="44"/>
                </a:lnTo>
                <a:lnTo>
                  <a:pt x="444" y="32"/>
                </a:lnTo>
                <a:lnTo>
                  <a:pt x="436" y="22"/>
                </a:lnTo>
                <a:lnTo>
                  <a:pt x="428" y="14"/>
                </a:lnTo>
                <a:lnTo>
                  <a:pt x="416" y="8"/>
                </a:lnTo>
                <a:lnTo>
                  <a:pt x="404" y="4"/>
                </a:lnTo>
                <a:lnTo>
                  <a:pt x="390" y="0"/>
                </a:lnTo>
                <a:lnTo>
                  <a:pt x="376" y="0"/>
                </a:lnTo>
                <a:lnTo>
                  <a:pt x="360" y="0"/>
                </a:lnTo>
                <a:lnTo>
                  <a:pt x="346" y="2"/>
                </a:lnTo>
                <a:lnTo>
                  <a:pt x="332" y="6"/>
                </a:lnTo>
                <a:lnTo>
                  <a:pt x="320" y="10"/>
                </a:lnTo>
                <a:lnTo>
                  <a:pt x="308" y="16"/>
                </a:lnTo>
                <a:lnTo>
                  <a:pt x="300" y="24"/>
                </a:lnTo>
                <a:lnTo>
                  <a:pt x="292" y="32"/>
                </a:lnTo>
                <a:lnTo>
                  <a:pt x="288" y="42"/>
                </a:lnTo>
                <a:lnTo>
                  <a:pt x="288" y="52"/>
                </a:lnTo>
                <a:lnTo>
                  <a:pt x="288" y="52"/>
                </a:lnTo>
                <a:lnTo>
                  <a:pt x="290" y="62"/>
                </a:lnTo>
                <a:lnTo>
                  <a:pt x="292" y="70"/>
                </a:lnTo>
                <a:lnTo>
                  <a:pt x="300" y="84"/>
                </a:lnTo>
                <a:lnTo>
                  <a:pt x="310" y="96"/>
                </a:lnTo>
                <a:lnTo>
                  <a:pt x="320" y="104"/>
                </a:lnTo>
                <a:lnTo>
                  <a:pt x="328" y="112"/>
                </a:lnTo>
                <a:lnTo>
                  <a:pt x="330" y="114"/>
                </a:lnTo>
                <a:lnTo>
                  <a:pt x="332" y="118"/>
                </a:lnTo>
                <a:lnTo>
                  <a:pt x="330" y="124"/>
                </a:lnTo>
                <a:lnTo>
                  <a:pt x="330" y="128"/>
                </a:lnTo>
                <a:lnTo>
                  <a:pt x="320" y="140"/>
                </a:lnTo>
                <a:lnTo>
                  <a:pt x="320" y="140"/>
                </a:lnTo>
                <a:lnTo>
                  <a:pt x="314" y="144"/>
                </a:lnTo>
                <a:lnTo>
                  <a:pt x="306" y="146"/>
                </a:lnTo>
                <a:lnTo>
                  <a:pt x="298" y="148"/>
                </a:lnTo>
                <a:lnTo>
                  <a:pt x="288" y="148"/>
                </a:lnTo>
                <a:lnTo>
                  <a:pt x="264" y="144"/>
                </a:lnTo>
                <a:lnTo>
                  <a:pt x="238" y="136"/>
                </a:lnTo>
                <a:lnTo>
                  <a:pt x="180" y="116"/>
                </a:lnTo>
                <a:lnTo>
                  <a:pt x="124" y="98"/>
                </a:lnTo>
                <a:lnTo>
                  <a:pt x="124" y="98"/>
                </a:lnTo>
                <a:lnTo>
                  <a:pt x="126" y="114"/>
                </a:lnTo>
                <a:lnTo>
                  <a:pt x="128" y="130"/>
                </a:lnTo>
                <a:lnTo>
                  <a:pt x="132" y="144"/>
                </a:lnTo>
                <a:lnTo>
                  <a:pt x="136" y="158"/>
                </a:lnTo>
                <a:lnTo>
                  <a:pt x="136" y="158"/>
                </a:lnTo>
                <a:lnTo>
                  <a:pt x="142" y="176"/>
                </a:lnTo>
                <a:lnTo>
                  <a:pt x="146" y="196"/>
                </a:lnTo>
                <a:lnTo>
                  <a:pt x="150" y="218"/>
                </a:lnTo>
                <a:lnTo>
                  <a:pt x="150" y="238"/>
                </a:lnTo>
                <a:lnTo>
                  <a:pt x="148" y="258"/>
                </a:lnTo>
                <a:lnTo>
                  <a:pt x="146" y="274"/>
                </a:lnTo>
                <a:lnTo>
                  <a:pt x="142" y="286"/>
                </a:lnTo>
                <a:lnTo>
                  <a:pt x="136" y="294"/>
                </a:lnTo>
                <a:lnTo>
                  <a:pt x="136" y="294"/>
                </a:lnTo>
                <a:lnTo>
                  <a:pt x="132" y="296"/>
                </a:lnTo>
                <a:lnTo>
                  <a:pt x="126" y="296"/>
                </a:lnTo>
                <a:lnTo>
                  <a:pt x="112" y="292"/>
                </a:lnTo>
                <a:lnTo>
                  <a:pt x="94" y="288"/>
                </a:lnTo>
                <a:lnTo>
                  <a:pt x="76" y="286"/>
                </a:lnTo>
                <a:lnTo>
                  <a:pt x="64" y="286"/>
                </a:lnTo>
                <a:lnTo>
                  <a:pt x="54" y="286"/>
                </a:lnTo>
                <a:lnTo>
                  <a:pt x="46" y="288"/>
                </a:lnTo>
                <a:lnTo>
                  <a:pt x="36" y="292"/>
                </a:lnTo>
                <a:lnTo>
                  <a:pt x="28" y="298"/>
                </a:lnTo>
                <a:lnTo>
                  <a:pt x="20" y="308"/>
                </a:lnTo>
                <a:lnTo>
                  <a:pt x="14" y="320"/>
                </a:lnTo>
                <a:lnTo>
                  <a:pt x="8" y="334"/>
                </a:lnTo>
                <a:lnTo>
                  <a:pt x="8" y="334"/>
                </a:lnTo>
                <a:lnTo>
                  <a:pt x="2" y="364"/>
                </a:lnTo>
                <a:lnTo>
                  <a:pt x="0" y="374"/>
                </a:lnTo>
                <a:lnTo>
                  <a:pt x="2" y="384"/>
                </a:lnTo>
                <a:lnTo>
                  <a:pt x="2" y="394"/>
                </a:lnTo>
                <a:lnTo>
                  <a:pt x="6" y="400"/>
                </a:lnTo>
                <a:lnTo>
                  <a:pt x="10" y="406"/>
                </a:lnTo>
                <a:lnTo>
                  <a:pt x="16" y="410"/>
                </a:lnTo>
                <a:lnTo>
                  <a:pt x="22" y="414"/>
                </a:lnTo>
                <a:lnTo>
                  <a:pt x="28" y="416"/>
                </a:lnTo>
                <a:lnTo>
                  <a:pt x="46" y="418"/>
                </a:lnTo>
                <a:lnTo>
                  <a:pt x="68" y="416"/>
                </a:lnTo>
                <a:lnTo>
                  <a:pt x="94" y="414"/>
                </a:lnTo>
                <a:lnTo>
                  <a:pt x="94" y="414"/>
                </a:lnTo>
                <a:lnTo>
                  <a:pt x="108" y="410"/>
                </a:lnTo>
                <a:lnTo>
                  <a:pt x="118" y="406"/>
                </a:lnTo>
                <a:lnTo>
                  <a:pt x="136" y="398"/>
                </a:lnTo>
                <a:lnTo>
                  <a:pt x="142" y="394"/>
                </a:lnTo>
                <a:lnTo>
                  <a:pt x="146" y="394"/>
                </a:lnTo>
                <a:lnTo>
                  <a:pt x="150" y="398"/>
                </a:lnTo>
                <a:lnTo>
                  <a:pt x="152" y="406"/>
                </a:lnTo>
                <a:lnTo>
                  <a:pt x="152" y="406"/>
                </a:lnTo>
                <a:lnTo>
                  <a:pt x="156" y="438"/>
                </a:lnTo>
                <a:lnTo>
                  <a:pt x="158" y="462"/>
                </a:lnTo>
                <a:lnTo>
                  <a:pt x="158" y="486"/>
                </a:lnTo>
                <a:lnTo>
                  <a:pt x="156" y="512"/>
                </a:lnTo>
                <a:lnTo>
                  <a:pt x="152" y="538"/>
                </a:lnTo>
                <a:lnTo>
                  <a:pt x="146" y="562"/>
                </a:lnTo>
                <a:lnTo>
                  <a:pt x="142" y="572"/>
                </a:lnTo>
                <a:lnTo>
                  <a:pt x="136" y="582"/>
                </a:lnTo>
                <a:lnTo>
                  <a:pt x="136" y="582"/>
                </a:lnTo>
                <a:lnTo>
                  <a:pt x="122" y="598"/>
                </a:lnTo>
                <a:lnTo>
                  <a:pt x="108" y="610"/>
                </a:lnTo>
                <a:lnTo>
                  <a:pt x="108" y="610"/>
                </a:lnTo>
                <a:lnTo>
                  <a:pt x="146" y="612"/>
                </a:lnTo>
                <a:lnTo>
                  <a:pt x="186" y="610"/>
                </a:lnTo>
                <a:lnTo>
                  <a:pt x="224" y="606"/>
                </a:lnTo>
                <a:lnTo>
                  <a:pt x="258" y="600"/>
                </a:lnTo>
                <a:lnTo>
                  <a:pt x="274" y="596"/>
                </a:lnTo>
                <a:lnTo>
                  <a:pt x="288" y="590"/>
                </a:lnTo>
                <a:lnTo>
                  <a:pt x="300" y="584"/>
                </a:lnTo>
                <a:lnTo>
                  <a:pt x="310" y="576"/>
                </a:lnTo>
                <a:lnTo>
                  <a:pt x="318" y="570"/>
                </a:lnTo>
                <a:lnTo>
                  <a:pt x="324" y="562"/>
                </a:lnTo>
                <a:lnTo>
                  <a:pt x="328" y="552"/>
                </a:lnTo>
                <a:lnTo>
                  <a:pt x="328" y="542"/>
                </a:lnTo>
                <a:lnTo>
                  <a:pt x="328" y="542"/>
                </a:lnTo>
                <a:lnTo>
                  <a:pt x="328" y="520"/>
                </a:lnTo>
                <a:lnTo>
                  <a:pt x="330" y="502"/>
                </a:lnTo>
                <a:lnTo>
                  <a:pt x="338" y="486"/>
                </a:lnTo>
                <a:lnTo>
                  <a:pt x="348" y="474"/>
                </a:lnTo>
                <a:lnTo>
                  <a:pt x="360" y="462"/>
                </a:lnTo>
                <a:lnTo>
                  <a:pt x="372" y="454"/>
                </a:lnTo>
                <a:lnTo>
                  <a:pt x="388" y="448"/>
                </a:lnTo>
                <a:lnTo>
                  <a:pt x="404" y="444"/>
                </a:lnTo>
                <a:lnTo>
                  <a:pt x="418" y="444"/>
                </a:lnTo>
                <a:lnTo>
                  <a:pt x="432" y="444"/>
                </a:lnTo>
                <a:lnTo>
                  <a:pt x="446" y="446"/>
                </a:lnTo>
                <a:lnTo>
                  <a:pt x="458" y="452"/>
                </a:lnTo>
                <a:lnTo>
                  <a:pt x="466" y="458"/>
                </a:lnTo>
                <a:lnTo>
                  <a:pt x="472" y="468"/>
                </a:lnTo>
                <a:lnTo>
                  <a:pt x="474" y="478"/>
                </a:lnTo>
                <a:lnTo>
                  <a:pt x="472" y="490"/>
                </a:lnTo>
                <a:lnTo>
                  <a:pt x="472" y="490"/>
                </a:lnTo>
                <a:lnTo>
                  <a:pt x="468" y="504"/>
                </a:lnTo>
                <a:lnTo>
                  <a:pt x="462" y="514"/>
                </a:lnTo>
                <a:lnTo>
                  <a:pt x="450" y="530"/>
                </a:lnTo>
                <a:lnTo>
                  <a:pt x="440" y="540"/>
                </a:lnTo>
                <a:lnTo>
                  <a:pt x="430" y="548"/>
                </a:lnTo>
                <a:lnTo>
                  <a:pt x="424" y="554"/>
                </a:lnTo>
                <a:lnTo>
                  <a:pt x="422" y="556"/>
                </a:lnTo>
                <a:lnTo>
                  <a:pt x="422" y="560"/>
                </a:lnTo>
                <a:lnTo>
                  <a:pt x="428" y="566"/>
                </a:lnTo>
                <a:lnTo>
                  <a:pt x="440" y="578"/>
                </a:lnTo>
                <a:lnTo>
                  <a:pt x="440" y="578"/>
                </a:lnTo>
                <a:lnTo>
                  <a:pt x="454" y="588"/>
                </a:lnTo>
                <a:lnTo>
                  <a:pt x="468" y="594"/>
                </a:lnTo>
                <a:lnTo>
                  <a:pt x="484" y="600"/>
                </a:lnTo>
                <a:lnTo>
                  <a:pt x="500" y="602"/>
                </a:lnTo>
                <a:lnTo>
                  <a:pt x="518" y="602"/>
                </a:lnTo>
                <a:lnTo>
                  <a:pt x="538" y="598"/>
                </a:lnTo>
                <a:lnTo>
                  <a:pt x="560" y="594"/>
                </a:lnTo>
                <a:lnTo>
                  <a:pt x="582" y="586"/>
                </a:lnTo>
                <a:lnTo>
                  <a:pt x="582" y="586"/>
                </a:lnTo>
                <a:lnTo>
                  <a:pt x="562" y="526"/>
                </a:lnTo>
                <a:lnTo>
                  <a:pt x="552" y="494"/>
                </a:lnTo>
                <a:lnTo>
                  <a:pt x="546" y="466"/>
                </a:lnTo>
                <a:lnTo>
                  <a:pt x="542" y="440"/>
                </a:lnTo>
                <a:lnTo>
                  <a:pt x="540" y="428"/>
                </a:lnTo>
                <a:lnTo>
                  <a:pt x="542" y="418"/>
                </a:lnTo>
                <a:lnTo>
                  <a:pt x="544" y="410"/>
                </a:lnTo>
                <a:lnTo>
                  <a:pt x="548" y="404"/>
                </a:lnTo>
                <a:lnTo>
                  <a:pt x="552" y="400"/>
                </a:lnTo>
                <a:lnTo>
                  <a:pt x="560" y="398"/>
                </a:lnTo>
                <a:lnTo>
                  <a:pt x="560" y="398"/>
                </a:lnTo>
                <a:lnTo>
                  <a:pt x="582" y="398"/>
                </a:lnTo>
                <a:lnTo>
                  <a:pt x="604" y="398"/>
                </a:lnTo>
                <a:lnTo>
                  <a:pt x="626" y="400"/>
                </a:lnTo>
                <a:lnTo>
                  <a:pt x="646" y="400"/>
                </a:lnTo>
                <a:lnTo>
                  <a:pt x="656" y="398"/>
                </a:lnTo>
                <a:lnTo>
                  <a:pt x="664" y="396"/>
                </a:lnTo>
                <a:lnTo>
                  <a:pt x="670" y="392"/>
                </a:lnTo>
                <a:lnTo>
                  <a:pt x="678" y="386"/>
                </a:lnTo>
                <a:lnTo>
                  <a:pt x="682" y="378"/>
                </a:lnTo>
                <a:lnTo>
                  <a:pt x="686" y="368"/>
                </a:lnTo>
                <a:lnTo>
                  <a:pt x="688" y="356"/>
                </a:lnTo>
                <a:lnTo>
                  <a:pt x="688" y="342"/>
                </a:lnTo>
                <a:lnTo>
                  <a:pt x="688" y="342"/>
                </a:lnTo>
                <a:lnTo>
                  <a:pt x="686" y="328"/>
                </a:lnTo>
                <a:lnTo>
                  <a:pt x="684" y="316"/>
                </a:lnTo>
                <a:lnTo>
                  <a:pt x="680" y="306"/>
                </a:lnTo>
                <a:lnTo>
                  <a:pt x="674" y="298"/>
                </a:lnTo>
                <a:lnTo>
                  <a:pt x="666" y="292"/>
                </a:lnTo>
                <a:lnTo>
                  <a:pt x="658" y="288"/>
                </a:lnTo>
                <a:lnTo>
                  <a:pt x="650" y="286"/>
                </a:lnTo>
                <a:lnTo>
                  <a:pt x="640" y="286"/>
                </a:lnTo>
                <a:lnTo>
                  <a:pt x="620" y="286"/>
                </a:lnTo>
                <a:lnTo>
                  <a:pt x="600" y="292"/>
                </a:lnTo>
                <a:lnTo>
                  <a:pt x="568" y="302"/>
                </a:lnTo>
                <a:lnTo>
                  <a:pt x="568" y="302"/>
                </a:lnTo>
                <a:lnTo>
                  <a:pt x="556" y="304"/>
                </a:lnTo>
                <a:lnTo>
                  <a:pt x="546" y="302"/>
                </a:lnTo>
                <a:lnTo>
                  <a:pt x="538" y="298"/>
                </a:lnTo>
                <a:lnTo>
                  <a:pt x="530" y="290"/>
                </a:lnTo>
                <a:lnTo>
                  <a:pt x="524" y="278"/>
                </a:lnTo>
                <a:lnTo>
                  <a:pt x="518" y="266"/>
                </a:lnTo>
                <a:lnTo>
                  <a:pt x="504" y="238"/>
                </a:lnTo>
                <a:lnTo>
                  <a:pt x="504" y="23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1" name="Freeform 44"/>
          <p:cNvSpPr>
            <a:spLocks/>
          </p:cNvSpPr>
          <p:nvPr/>
        </p:nvSpPr>
        <p:spPr bwMode="auto">
          <a:xfrm>
            <a:off x="3365500" y="4905375"/>
            <a:ext cx="1089025" cy="1028700"/>
          </a:xfrm>
          <a:custGeom>
            <a:avLst/>
            <a:gdLst>
              <a:gd name="T0" fmla="*/ 522 w 686"/>
              <a:gd name="T1" fmla="*/ 130 h 648"/>
              <a:gd name="T2" fmla="*/ 542 w 686"/>
              <a:gd name="T3" fmla="*/ 54 h 648"/>
              <a:gd name="T4" fmla="*/ 468 w 686"/>
              <a:gd name="T5" fmla="*/ 42 h 648"/>
              <a:gd name="T6" fmla="*/ 466 w 686"/>
              <a:gd name="T7" fmla="*/ 80 h 648"/>
              <a:gd name="T8" fmla="*/ 462 w 686"/>
              <a:gd name="T9" fmla="*/ 144 h 648"/>
              <a:gd name="T10" fmla="*/ 436 w 686"/>
              <a:gd name="T11" fmla="*/ 172 h 648"/>
              <a:gd name="T12" fmla="*/ 396 w 686"/>
              <a:gd name="T13" fmla="*/ 172 h 648"/>
              <a:gd name="T14" fmla="*/ 354 w 686"/>
              <a:gd name="T15" fmla="*/ 154 h 648"/>
              <a:gd name="T16" fmla="*/ 346 w 686"/>
              <a:gd name="T17" fmla="*/ 122 h 648"/>
              <a:gd name="T18" fmla="*/ 382 w 686"/>
              <a:gd name="T19" fmla="*/ 54 h 648"/>
              <a:gd name="T20" fmla="*/ 378 w 686"/>
              <a:gd name="T21" fmla="*/ 42 h 648"/>
              <a:gd name="T22" fmla="*/ 328 w 686"/>
              <a:gd name="T23" fmla="*/ 6 h 648"/>
              <a:gd name="T24" fmla="*/ 264 w 686"/>
              <a:gd name="T25" fmla="*/ 0 h 648"/>
              <a:gd name="T26" fmla="*/ 116 w 686"/>
              <a:gd name="T27" fmla="*/ 24 h 648"/>
              <a:gd name="T28" fmla="*/ 132 w 686"/>
              <a:gd name="T29" fmla="*/ 66 h 648"/>
              <a:gd name="T30" fmla="*/ 152 w 686"/>
              <a:gd name="T31" fmla="*/ 144 h 648"/>
              <a:gd name="T32" fmla="*/ 138 w 686"/>
              <a:gd name="T33" fmla="*/ 216 h 648"/>
              <a:gd name="T34" fmla="*/ 124 w 686"/>
              <a:gd name="T35" fmla="*/ 226 h 648"/>
              <a:gd name="T36" fmla="*/ 88 w 686"/>
              <a:gd name="T37" fmla="*/ 202 h 648"/>
              <a:gd name="T38" fmla="*/ 52 w 686"/>
              <a:gd name="T39" fmla="*/ 194 h 648"/>
              <a:gd name="T40" fmla="*/ 28 w 686"/>
              <a:gd name="T41" fmla="*/ 208 h 648"/>
              <a:gd name="T42" fmla="*/ 4 w 686"/>
              <a:gd name="T43" fmla="*/ 250 h 648"/>
              <a:gd name="T44" fmla="*/ 0 w 686"/>
              <a:gd name="T45" fmla="*/ 298 h 648"/>
              <a:gd name="T46" fmla="*/ 16 w 686"/>
              <a:gd name="T47" fmla="*/ 336 h 648"/>
              <a:gd name="T48" fmla="*/ 44 w 686"/>
              <a:gd name="T49" fmla="*/ 346 h 648"/>
              <a:gd name="T50" fmla="*/ 98 w 686"/>
              <a:gd name="T51" fmla="*/ 334 h 648"/>
              <a:gd name="T52" fmla="*/ 132 w 686"/>
              <a:gd name="T53" fmla="*/ 330 h 648"/>
              <a:gd name="T54" fmla="*/ 148 w 686"/>
              <a:gd name="T55" fmla="*/ 344 h 648"/>
              <a:gd name="T56" fmla="*/ 154 w 686"/>
              <a:gd name="T57" fmla="*/ 420 h 648"/>
              <a:gd name="T58" fmla="*/ 124 w 686"/>
              <a:gd name="T59" fmla="*/ 490 h 648"/>
              <a:gd name="T60" fmla="*/ 104 w 686"/>
              <a:gd name="T61" fmla="*/ 528 h 648"/>
              <a:gd name="T62" fmla="*/ 312 w 686"/>
              <a:gd name="T63" fmla="*/ 496 h 648"/>
              <a:gd name="T64" fmla="*/ 304 w 686"/>
              <a:gd name="T65" fmla="*/ 526 h 648"/>
              <a:gd name="T66" fmla="*/ 268 w 686"/>
              <a:gd name="T67" fmla="*/ 576 h 648"/>
              <a:gd name="T68" fmla="*/ 270 w 686"/>
              <a:gd name="T69" fmla="*/ 596 h 648"/>
              <a:gd name="T70" fmla="*/ 316 w 686"/>
              <a:gd name="T71" fmla="*/ 636 h 648"/>
              <a:gd name="T72" fmla="*/ 364 w 686"/>
              <a:gd name="T73" fmla="*/ 648 h 648"/>
              <a:gd name="T74" fmla="*/ 392 w 686"/>
              <a:gd name="T75" fmla="*/ 630 h 648"/>
              <a:gd name="T76" fmla="*/ 410 w 686"/>
              <a:gd name="T77" fmla="*/ 564 h 648"/>
              <a:gd name="T78" fmla="*/ 420 w 686"/>
              <a:gd name="T79" fmla="*/ 512 h 648"/>
              <a:gd name="T80" fmla="*/ 526 w 686"/>
              <a:gd name="T81" fmla="*/ 504 h 648"/>
              <a:gd name="T82" fmla="*/ 538 w 686"/>
              <a:gd name="T83" fmla="*/ 444 h 648"/>
              <a:gd name="T84" fmla="*/ 526 w 686"/>
              <a:gd name="T85" fmla="*/ 354 h 648"/>
              <a:gd name="T86" fmla="*/ 546 w 686"/>
              <a:gd name="T87" fmla="*/ 330 h 648"/>
              <a:gd name="T88" fmla="*/ 630 w 686"/>
              <a:gd name="T89" fmla="*/ 336 h 648"/>
              <a:gd name="T90" fmla="*/ 668 w 686"/>
              <a:gd name="T91" fmla="*/ 324 h 648"/>
              <a:gd name="T92" fmla="*/ 686 w 686"/>
              <a:gd name="T93" fmla="*/ 288 h 648"/>
              <a:gd name="T94" fmla="*/ 678 w 686"/>
              <a:gd name="T95" fmla="*/ 230 h 648"/>
              <a:gd name="T96" fmla="*/ 660 w 686"/>
              <a:gd name="T97" fmla="*/ 204 h 648"/>
              <a:gd name="T98" fmla="*/ 622 w 686"/>
              <a:gd name="T99" fmla="*/ 216 h 648"/>
              <a:gd name="T100" fmla="*/ 580 w 686"/>
              <a:gd name="T101" fmla="*/ 236 h 648"/>
              <a:gd name="T102" fmla="*/ 554 w 686"/>
              <a:gd name="T103" fmla="*/ 230 h 648"/>
              <a:gd name="T104" fmla="*/ 534 w 686"/>
              <a:gd name="T105" fmla="*/ 180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6" h="648">
                <a:moveTo>
                  <a:pt x="524" y="146"/>
                </a:moveTo>
                <a:lnTo>
                  <a:pt x="524" y="146"/>
                </a:lnTo>
                <a:lnTo>
                  <a:pt x="522" y="138"/>
                </a:lnTo>
                <a:lnTo>
                  <a:pt x="522" y="130"/>
                </a:lnTo>
                <a:lnTo>
                  <a:pt x="526" y="108"/>
                </a:lnTo>
                <a:lnTo>
                  <a:pt x="534" y="84"/>
                </a:lnTo>
                <a:lnTo>
                  <a:pt x="542" y="54"/>
                </a:lnTo>
                <a:lnTo>
                  <a:pt x="542" y="54"/>
                </a:lnTo>
                <a:lnTo>
                  <a:pt x="510" y="46"/>
                </a:lnTo>
                <a:lnTo>
                  <a:pt x="484" y="42"/>
                </a:lnTo>
                <a:lnTo>
                  <a:pt x="476" y="42"/>
                </a:lnTo>
                <a:lnTo>
                  <a:pt x="468" y="42"/>
                </a:lnTo>
                <a:lnTo>
                  <a:pt x="464" y="44"/>
                </a:lnTo>
                <a:lnTo>
                  <a:pt x="462" y="48"/>
                </a:lnTo>
                <a:lnTo>
                  <a:pt x="462" y="48"/>
                </a:lnTo>
                <a:lnTo>
                  <a:pt x="466" y="80"/>
                </a:lnTo>
                <a:lnTo>
                  <a:pt x="468" y="102"/>
                </a:lnTo>
                <a:lnTo>
                  <a:pt x="466" y="124"/>
                </a:lnTo>
                <a:lnTo>
                  <a:pt x="464" y="134"/>
                </a:lnTo>
                <a:lnTo>
                  <a:pt x="462" y="144"/>
                </a:lnTo>
                <a:lnTo>
                  <a:pt x="458" y="152"/>
                </a:lnTo>
                <a:lnTo>
                  <a:pt x="452" y="160"/>
                </a:lnTo>
                <a:lnTo>
                  <a:pt x="446" y="166"/>
                </a:lnTo>
                <a:lnTo>
                  <a:pt x="436" y="172"/>
                </a:lnTo>
                <a:lnTo>
                  <a:pt x="426" y="174"/>
                </a:lnTo>
                <a:lnTo>
                  <a:pt x="414" y="174"/>
                </a:lnTo>
                <a:lnTo>
                  <a:pt x="414" y="174"/>
                </a:lnTo>
                <a:lnTo>
                  <a:pt x="396" y="172"/>
                </a:lnTo>
                <a:lnTo>
                  <a:pt x="382" y="170"/>
                </a:lnTo>
                <a:lnTo>
                  <a:pt x="370" y="166"/>
                </a:lnTo>
                <a:lnTo>
                  <a:pt x="360" y="160"/>
                </a:lnTo>
                <a:lnTo>
                  <a:pt x="354" y="154"/>
                </a:lnTo>
                <a:lnTo>
                  <a:pt x="350" y="148"/>
                </a:lnTo>
                <a:lnTo>
                  <a:pt x="346" y="140"/>
                </a:lnTo>
                <a:lnTo>
                  <a:pt x="346" y="132"/>
                </a:lnTo>
                <a:lnTo>
                  <a:pt x="346" y="122"/>
                </a:lnTo>
                <a:lnTo>
                  <a:pt x="348" y="112"/>
                </a:lnTo>
                <a:lnTo>
                  <a:pt x="356" y="94"/>
                </a:lnTo>
                <a:lnTo>
                  <a:pt x="368" y="74"/>
                </a:lnTo>
                <a:lnTo>
                  <a:pt x="382" y="54"/>
                </a:lnTo>
                <a:lnTo>
                  <a:pt x="382" y="54"/>
                </a:lnTo>
                <a:lnTo>
                  <a:pt x="384" y="52"/>
                </a:lnTo>
                <a:lnTo>
                  <a:pt x="384" y="48"/>
                </a:lnTo>
                <a:lnTo>
                  <a:pt x="378" y="42"/>
                </a:lnTo>
                <a:lnTo>
                  <a:pt x="370" y="34"/>
                </a:lnTo>
                <a:lnTo>
                  <a:pt x="358" y="26"/>
                </a:lnTo>
                <a:lnTo>
                  <a:pt x="336" y="12"/>
                </a:lnTo>
                <a:lnTo>
                  <a:pt x="328" y="6"/>
                </a:lnTo>
                <a:lnTo>
                  <a:pt x="324" y="2"/>
                </a:lnTo>
                <a:lnTo>
                  <a:pt x="324" y="2"/>
                </a:lnTo>
                <a:lnTo>
                  <a:pt x="294" y="0"/>
                </a:lnTo>
                <a:lnTo>
                  <a:pt x="264" y="0"/>
                </a:lnTo>
                <a:lnTo>
                  <a:pt x="236" y="2"/>
                </a:lnTo>
                <a:lnTo>
                  <a:pt x="210" y="4"/>
                </a:lnTo>
                <a:lnTo>
                  <a:pt x="160" y="12"/>
                </a:lnTo>
                <a:lnTo>
                  <a:pt x="116" y="24"/>
                </a:lnTo>
                <a:lnTo>
                  <a:pt x="116" y="24"/>
                </a:lnTo>
                <a:lnTo>
                  <a:pt x="122" y="46"/>
                </a:lnTo>
                <a:lnTo>
                  <a:pt x="132" y="66"/>
                </a:lnTo>
                <a:lnTo>
                  <a:pt x="132" y="66"/>
                </a:lnTo>
                <a:lnTo>
                  <a:pt x="138" y="78"/>
                </a:lnTo>
                <a:lnTo>
                  <a:pt x="144" y="92"/>
                </a:lnTo>
                <a:lnTo>
                  <a:pt x="150" y="118"/>
                </a:lnTo>
                <a:lnTo>
                  <a:pt x="152" y="144"/>
                </a:lnTo>
                <a:lnTo>
                  <a:pt x="152" y="170"/>
                </a:lnTo>
                <a:lnTo>
                  <a:pt x="148" y="192"/>
                </a:lnTo>
                <a:lnTo>
                  <a:pt x="142" y="210"/>
                </a:lnTo>
                <a:lnTo>
                  <a:pt x="138" y="216"/>
                </a:lnTo>
                <a:lnTo>
                  <a:pt x="134" y="222"/>
                </a:lnTo>
                <a:lnTo>
                  <a:pt x="130" y="224"/>
                </a:lnTo>
                <a:lnTo>
                  <a:pt x="124" y="226"/>
                </a:lnTo>
                <a:lnTo>
                  <a:pt x="124" y="226"/>
                </a:lnTo>
                <a:lnTo>
                  <a:pt x="118" y="226"/>
                </a:lnTo>
                <a:lnTo>
                  <a:pt x="114" y="224"/>
                </a:lnTo>
                <a:lnTo>
                  <a:pt x="106" y="218"/>
                </a:lnTo>
                <a:lnTo>
                  <a:pt x="88" y="202"/>
                </a:lnTo>
                <a:lnTo>
                  <a:pt x="78" y="196"/>
                </a:lnTo>
                <a:lnTo>
                  <a:pt x="66" y="192"/>
                </a:lnTo>
                <a:lnTo>
                  <a:pt x="60" y="192"/>
                </a:lnTo>
                <a:lnTo>
                  <a:pt x="52" y="194"/>
                </a:lnTo>
                <a:lnTo>
                  <a:pt x="44" y="196"/>
                </a:lnTo>
                <a:lnTo>
                  <a:pt x="36" y="202"/>
                </a:lnTo>
                <a:lnTo>
                  <a:pt x="36" y="202"/>
                </a:lnTo>
                <a:lnTo>
                  <a:pt x="28" y="208"/>
                </a:lnTo>
                <a:lnTo>
                  <a:pt x="20" y="218"/>
                </a:lnTo>
                <a:lnTo>
                  <a:pt x="14" y="228"/>
                </a:lnTo>
                <a:lnTo>
                  <a:pt x="8" y="238"/>
                </a:lnTo>
                <a:lnTo>
                  <a:pt x="4" y="250"/>
                </a:lnTo>
                <a:lnTo>
                  <a:pt x="2" y="262"/>
                </a:lnTo>
                <a:lnTo>
                  <a:pt x="0" y="274"/>
                </a:lnTo>
                <a:lnTo>
                  <a:pt x="0" y="286"/>
                </a:lnTo>
                <a:lnTo>
                  <a:pt x="0" y="298"/>
                </a:lnTo>
                <a:lnTo>
                  <a:pt x="2" y="308"/>
                </a:lnTo>
                <a:lnTo>
                  <a:pt x="6" y="320"/>
                </a:lnTo>
                <a:lnTo>
                  <a:pt x="10" y="328"/>
                </a:lnTo>
                <a:lnTo>
                  <a:pt x="16" y="336"/>
                </a:lnTo>
                <a:lnTo>
                  <a:pt x="24" y="342"/>
                </a:lnTo>
                <a:lnTo>
                  <a:pt x="34" y="344"/>
                </a:lnTo>
                <a:lnTo>
                  <a:pt x="44" y="346"/>
                </a:lnTo>
                <a:lnTo>
                  <a:pt x="44" y="346"/>
                </a:lnTo>
                <a:lnTo>
                  <a:pt x="64" y="344"/>
                </a:lnTo>
                <a:lnTo>
                  <a:pt x="78" y="342"/>
                </a:lnTo>
                <a:lnTo>
                  <a:pt x="88" y="338"/>
                </a:lnTo>
                <a:lnTo>
                  <a:pt x="98" y="334"/>
                </a:lnTo>
                <a:lnTo>
                  <a:pt x="104" y="332"/>
                </a:lnTo>
                <a:lnTo>
                  <a:pt x="112" y="330"/>
                </a:lnTo>
                <a:lnTo>
                  <a:pt x="120" y="328"/>
                </a:lnTo>
                <a:lnTo>
                  <a:pt x="132" y="330"/>
                </a:lnTo>
                <a:lnTo>
                  <a:pt x="132" y="330"/>
                </a:lnTo>
                <a:lnTo>
                  <a:pt x="138" y="332"/>
                </a:lnTo>
                <a:lnTo>
                  <a:pt x="144" y="338"/>
                </a:lnTo>
                <a:lnTo>
                  <a:pt x="148" y="344"/>
                </a:lnTo>
                <a:lnTo>
                  <a:pt x="152" y="352"/>
                </a:lnTo>
                <a:lnTo>
                  <a:pt x="156" y="372"/>
                </a:lnTo>
                <a:lnTo>
                  <a:pt x="156" y="394"/>
                </a:lnTo>
                <a:lnTo>
                  <a:pt x="154" y="420"/>
                </a:lnTo>
                <a:lnTo>
                  <a:pt x="148" y="446"/>
                </a:lnTo>
                <a:lnTo>
                  <a:pt x="138" y="470"/>
                </a:lnTo>
                <a:lnTo>
                  <a:pt x="132" y="480"/>
                </a:lnTo>
                <a:lnTo>
                  <a:pt x="124" y="490"/>
                </a:lnTo>
                <a:lnTo>
                  <a:pt x="124" y="490"/>
                </a:lnTo>
                <a:lnTo>
                  <a:pt x="114" y="506"/>
                </a:lnTo>
                <a:lnTo>
                  <a:pt x="104" y="528"/>
                </a:lnTo>
                <a:lnTo>
                  <a:pt x="104" y="528"/>
                </a:lnTo>
                <a:lnTo>
                  <a:pt x="230" y="504"/>
                </a:lnTo>
                <a:lnTo>
                  <a:pt x="260" y="500"/>
                </a:lnTo>
                <a:lnTo>
                  <a:pt x="288" y="498"/>
                </a:lnTo>
                <a:lnTo>
                  <a:pt x="312" y="496"/>
                </a:lnTo>
                <a:lnTo>
                  <a:pt x="334" y="498"/>
                </a:lnTo>
                <a:lnTo>
                  <a:pt x="334" y="498"/>
                </a:lnTo>
                <a:lnTo>
                  <a:pt x="316" y="514"/>
                </a:lnTo>
                <a:lnTo>
                  <a:pt x="304" y="526"/>
                </a:lnTo>
                <a:lnTo>
                  <a:pt x="290" y="540"/>
                </a:lnTo>
                <a:lnTo>
                  <a:pt x="280" y="554"/>
                </a:lnTo>
                <a:lnTo>
                  <a:pt x="272" y="570"/>
                </a:lnTo>
                <a:lnTo>
                  <a:pt x="268" y="576"/>
                </a:lnTo>
                <a:lnTo>
                  <a:pt x="268" y="584"/>
                </a:lnTo>
                <a:lnTo>
                  <a:pt x="268" y="590"/>
                </a:lnTo>
                <a:lnTo>
                  <a:pt x="270" y="596"/>
                </a:lnTo>
                <a:lnTo>
                  <a:pt x="270" y="596"/>
                </a:lnTo>
                <a:lnTo>
                  <a:pt x="274" y="604"/>
                </a:lnTo>
                <a:lnTo>
                  <a:pt x="282" y="610"/>
                </a:lnTo>
                <a:lnTo>
                  <a:pt x="296" y="624"/>
                </a:lnTo>
                <a:lnTo>
                  <a:pt x="316" y="636"/>
                </a:lnTo>
                <a:lnTo>
                  <a:pt x="336" y="644"/>
                </a:lnTo>
                <a:lnTo>
                  <a:pt x="346" y="648"/>
                </a:lnTo>
                <a:lnTo>
                  <a:pt x="356" y="648"/>
                </a:lnTo>
                <a:lnTo>
                  <a:pt x="364" y="648"/>
                </a:lnTo>
                <a:lnTo>
                  <a:pt x="374" y="646"/>
                </a:lnTo>
                <a:lnTo>
                  <a:pt x="380" y="642"/>
                </a:lnTo>
                <a:lnTo>
                  <a:pt x="386" y="638"/>
                </a:lnTo>
                <a:lnTo>
                  <a:pt x="392" y="630"/>
                </a:lnTo>
                <a:lnTo>
                  <a:pt x="394" y="620"/>
                </a:lnTo>
                <a:lnTo>
                  <a:pt x="394" y="620"/>
                </a:lnTo>
                <a:lnTo>
                  <a:pt x="400" y="594"/>
                </a:lnTo>
                <a:lnTo>
                  <a:pt x="410" y="564"/>
                </a:lnTo>
                <a:lnTo>
                  <a:pt x="418" y="536"/>
                </a:lnTo>
                <a:lnTo>
                  <a:pt x="420" y="522"/>
                </a:lnTo>
                <a:lnTo>
                  <a:pt x="420" y="512"/>
                </a:lnTo>
                <a:lnTo>
                  <a:pt x="420" y="512"/>
                </a:lnTo>
                <a:lnTo>
                  <a:pt x="440" y="514"/>
                </a:lnTo>
                <a:lnTo>
                  <a:pt x="460" y="514"/>
                </a:lnTo>
                <a:lnTo>
                  <a:pt x="494" y="510"/>
                </a:lnTo>
                <a:lnTo>
                  <a:pt x="526" y="504"/>
                </a:lnTo>
                <a:lnTo>
                  <a:pt x="558" y="496"/>
                </a:lnTo>
                <a:lnTo>
                  <a:pt x="558" y="496"/>
                </a:lnTo>
                <a:lnTo>
                  <a:pt x="548" y="472"/>
                </a:lnTo>
                <a:lnTo>
                  <a:pt x="538" y="444"/>
                </a:lnTo>
                <a:lnTo>
                  <a:pt x="530" y="414"/>
                </a:lnTo>
                <a:lnTo>
                  <a:pt x="526" y="388"/>
                </a:lnTo>
                <a:lnTo>
                  <a:pt x="524" y="364"/>
                </a:lnTo>
                <a:lnTo>
                  <a:pt x="526" y="354"/>
                </a:lnTo>
                <a:lnTo>
                  <a:pt x="528" y="344"/>
                </a:lnTo>
                <a:lnTo>
                  <a:pt x="532" y="338"/>
                </a:lnTo>
                <a:lnTo>
                  <a:pt x="538" y="332"/>
                </a:lnTo>
                <a:lnTo>
                  <a:pt x="546" y="330"/>
                </a:lnTo>
                <a:lnTo>
                  <a:pt x="556" y="330"/>
                </a:lnTo>
                <a:lnTo>
                  <a:pt x="556" y="330"/>
                </a:lnTo>
                <a:lnTo>
                  <a:pt x="606" y="336"/>
                </a:lnTo>
                <a:lnTo>
                  <a:pt x="630" y="336"/>
                </a:lnTo>
                <a:lnTo>
                  <a:pt x="640" y="334"/>
                </a:lnTo>
                <a:lnTo>
                  <a:pt x="650" y="332"/>
                </a:lnTo>
                <a:lnTo>
                  <a:pt x="660" y="328"/>
                </a:lnTo>
                <a:lnTo>
                  <a:pt x="668" y="324"/>
                </a:lnTo>
                <a:lnTo>
                  <a:pt x="674" y="318"/>
                </a:lnTo>
                <a:lnTo>
                  <a:pt x="680" y="310"/>
                </a:lnTo>
                <a:lnTo>
                  <a:pt x="684" y="300"/>
                </a:lnTo>
                <a:lnTo>
                  <a:pt x="686" y="288"/>
                </a:lnTo>
                <a:lnTo>
                  <a:pt x="686" y="274"/>
                </a:lnTo>
                <a:lnTo>
                  <a:pt x="684" y="258"/>
                </a:lnTo>
                <a:lnTo>
                  <a:pt x="684" y="258"/>
                </a:lnTo>
                <a:lnTo>
                  <a:pt x="678" y="230"/>
                </a:lnTo>
                <a:lnTo>
                  <a:pt x="674" y="220"/>
                </a:lnTo>
                <a:lnTo>
                  <a:pt x="670" y="212"/>
                </a:lnTo>
                <a:lnTo>
                  <a:pt x="664" y="208"/>
                </a:lnTo>
                <a:lnTo>
                  <a:pt x="660" y="204"/>
                </a:lnTo>
                <a:lnTo>
                  <a:pt x="654" y="204"/>
                </a:lnTo>
                <a:lnTo>
                  <a:pt x="648" y="204"/>
                </a:lnTo>
                <a:lnTo>
                  <a:pt x="636" y="208"/>
                </a:lnTo>
                <a:lnTo>
                  <a:pt x="622" y="216"/>
                </a:lnTo>
                <a:lnTo>
                  <a:pt x="606" y="226"/>
                </a:lnTo>
                <a:lnTo>
                  <a:pt x="588" y="234"/>
                </a:lnTo>
                <a:lnTo>
                  <a:pt x="588" y="234"/>
                </a:lnTo>
                <a:lnTo>
                  <a:pt x="580" y="236"/>
                </a:lnTo>
                <a:lnTo>
                  <a:pt x="572" y="238"/>
                </a:lnTo>
                <a:lnTo>
                  <a:pt x="564" y="236"/>
                </a:lnTo>
                <a:lnTo>
                  <a:pt x="560" y="234"/>
                </a:lnTo>
                <a:lnTo>
                  <a:pt x="554" y="230"/>
                </a:lnTo>
                <a:lnTo>
                  <a:pt x="550" y="226"/>
                </a:lnTo>
                <a:lnTo>
                  <a:pt x="544" y="214"/>
                </a:lnTo>
                <a:lnTo>
                  <a:pt x="538" y="198"/>
                </a:lnTo>
                <a:lnTo>
                  <a:pt x="534" y="180"/>
                </a:lnTo>
                <a:lnTo>
                  <a:pt x="530" y="164"/>
                </a:lnTo>
                <a:lnTo>
                  <a:pt x="524" y="146"/>
                </a:lnTo>
                <a:lnTo>
                  <a:pt x="524" y="14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2" name="Freeform 45"/>
          <p:cNvSpPr>
            <a:spLocks/>
          </p:cNvSpPr>
          <p:nvPr/>
        </p:nvSpPr>
        <p:spPr bwMode="auto">
          <a:xfrm>
            <a:off x="4705350" y="869950"/>
            <a:ext cx="1069975" cy="879475"/>
          </a:xfrm>
          <a:custGeom>
            <a:avLst/>
            <a:gdLst>
              <a:gd name="T0" fmla="*/ 154 w 674"/>
              <a:gd name="T1" fmla="*/ 268 h 554"/>
              <a:gd name="T2" fmla="*/ 176 w 674"/>
              <a:gd name="T3" fmla="*/ 284 h 554"/>
              <a:gd name="T4" fmla="*/ 196 w 674"/>
              <a:gd name="T5" fmla="*/ 336 h 554"/>
              <a:gd name="T6" fmla="*/ 176 w 674"/>
              <a:gd name="T7" fmla="*/ 404 h 554"/>
              <a:gd name="T8" fmla="*/ 226 w 674"/>
              <a:gd name="T9" fmla="*/ 394 h 554"/>
              <a:gd name="T10" fmla="*/ 240 w 674"/>
              <a:gd name="T11" fmla="*/ 396 h 554"/>
              <a:gd name="T12" fmla="*/ 272 w 674"/>
              <a:gd name="T13" fmla="*/ 402 h 554"/>
              <a:gd name="T14" fmla="*/ 326 w 674"/>
              <a:gd name="T15" fmla="*/ 418 h 554"/>
              <a:gd name="T16" fmla="*/ 332 w 674"/>
              <a:gd name="T17" fmla="*/ 432 h 554"/>
              <a:gd name="T18" fmla="*/ 328 w 674"/>
              <a:gd name="T19" fmla="*/ 446 h 554"/>
              <a:gd name="T20" fmla="*/ 294 w 674"/>
              <a:gd name="T21" fmla="*/ 490 h 554"/>
              <a:gd name="T22" fmla="*/ 300 w 674"/>
              <a:gd name="T23" fmla="*/ 514 h 554"/>
              <a:gd name="T24" fmla="*/ 322 w 674"/>
              <a:gd name="T25" fmla="*/ 534 h 554"/>
              <a:gd name="T26" fmla="*/ 356 w 674"/>
              <a:gd name="T27" fmla="*/ 550 h 554"/>
              <a:gd name="T28" fmla="*/ 394 w 674"/>
              <a:gd name="T29" fmla="*/ 554 h 554"/>
              <a:gd name="T30" fmla="*/ 428 w 674"/>
              <a:gd name="T31" fmla="*/ 548 h 554"/>
              <a:gd name="T32" fmla="*/ 450 w 674"/>
              <a:gd name="T33" fmla="*/ 526 h 554"/>
              <a:gd name="T34" fmla="*/ 448 w 674"/>
              <a:gd name="T35" fmla="*/ 490 h 554"/>
              <a:gd name="T36" fmla="*/ 434 w 674"/>
              <a:gd name="T37" fmla="*/ 442 h 554"/>
              <a:gd name="T38" fmla="*/ 436 w 674"/>
              <a:gd name="T39" fmla="*/ 404 h 554"/>
              <a:gd name="T40" fmla="*/ 450 w 674"/>
              <a:gd name="T41" fmla="*/ 394 h 554"/>
              <a:gd name="T42" fmla="*/ 488 w 674"/>
              <a:gd name="T43" fmla="*/ 388 h 554"/>
              <a:gd name="T44" fmla="*/ 534 w 674"/>
              <a:gd name="T45" fmla="*/ 398 h 554"/>
              <a:gd name="T46" fmla="*/ 544 w 674"/>
              <a:gd name="T47" fmla="*/ 348 h 554"/>
              <a:gd name="T48" fmla="*/ 548 w 674"/>
              <a:gd name="T49" fmla="*/ 294 h 554"/>
              <a:gd name="T50" fmla="*/ 570 w 674"/>
              <a:gd name="T51" fmla="*/ 296 h 554"/>
              <a:gd name="T52" fmla="*/ 600 w 674"/>
              <a:gd name="T53" fmla="*/ 302 h 554"/>
              <a:gd name="T54" fmla="*/ 638 w 674"/>
              <a:gd name="T55" fmla="*/ 290 h 554"/>
              <a:gd name="T56" fmla="*/ 664 w 674"/>
              <a:gd name="T57" fmla="*/ 270 h 554"/>
              <a:gd name="T58" fmla="*/ 674 w 674"/>
              <a:gd name="T59" fmla="*/ 246 h 554"/>
              <a:gd name="T60" fmla="*/ 666 w 674"/>
              <a:gd name="T61" fmla="*/ 214 h 554"/>
              <a:gd name="T62" fmla="*/ 632 w 674"/>
              <a:gd name="T63" fmla="*/ 178 h 554"/>
              <a:gd name="T64" fmla="*/ 616 w 674"/>
              <a:gd name="T65" fmla="*/ 168 h 554"/>
              <a:gd name="T66" fmla="*/ 588 w 674"/>
              <a:gd name="T67" fmla="*/ 172 h 554"/>
              <a:gd name="T68" fmla="*/ 544 w 674"/>
              <a:gd name="T69" fmla="*/ 192 h 554"/>
              <a:gd name="T70" fmla="*/ 580 w 674"/>
              <a:gd name="T71" fmla="*/ 0 h 554"/>
              <a:gd name="T72" fmla="*/ 178 w 674"/>
              <a:gd name="T73" fmla="*/ 50 h 554"/>
              <a:gd name="T74" fmla="*/ 184 w 674"/>
              <a:gd name="T75" fmla="*/ 130 h 554"/>
              <a:gd name="T76" fmla="*/ 174 w 674"/>
              <a:gd name="T77" fmla="*/ 158 h 554"/>
              <a:gd name="T78" fmla="*/ 152 w 674"/>
              <a:gd name="T79" fmla="*/ 168 h 554"/>
              <a:gd name="T80" fmla="*/ 66 w 674"/>
              <a:gd name="T81" fmla="*/ 166 h 554"/>
              <a:gd name="T82" fmla="*/ 18 w 674"/>
              <a:gd name="T83" fmla="*/ 176 h 554"/>
              <a:gd name="T84" fmla="*/ 2 w 674"/>
              <a:gd name="T85" fmla="*/ 198 h 554"/>
              <a:gd name="T86" fmla="*/ 8 w 674"/>
              <a:gd name="T87" fmla="*/ 240 h 554"/>
              <a:gd name="T88" fmla="*/ 22 w 674"/>
              <a:gd name="T89" fmla="*/ 268 h 554"/>
              <a:gd name="T90" fmla="*/ 46 w 674"/>
              <a:gd name="T91" fmla="*/ 284 h 554"/>
              <a:gd name="T92" fmla="*/ 70 w 674"/>
              <a:gd name="T93" fmla="*/ 282 h 554"/>
              <a:gd name="T94" fmla="*/ 124 w 674"/>
              <a:gd name="T95" fmla="*/ 262 h 554"/>
              <a:gd name="T96" fmla="*/ 144 w 674"/>
              <a:gd name="T97" fmla="*/ 264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74" h="554">
                <a:moveTo>
                  <a:pt x="144" y="264"/>
                </a:moveTo>
                <a:lnTo>
                  <a:pt x="144" y="264"/>
                </a:lnTo>
                <a:lnTo>
                  <a:pt x="154" y="268"/>
                </a:lnTo>
                <a:lnTo>
                  <a:pt x="162" y="272"/>
                </a:lnTo>
                <a:lnTo>
                  <a:pt x="168" y="276"/>
                </a:lnTo>
                <a:lnTo>
                  <a:pt x="176" y="284"/>
                </a:lnTo>
                <a:lnTo>
                  <a:pt x="186" y="298"/>
                </a:lnTo>
                <a:lnTo>
                  <a:pt x="194" y="316"/>
                </a:lnTo>
                <a:lnTo>
                  <a:pt x="196" y="336"/>
                </a:lnTo>
                <a:lnTo>
                  <a:pt x="194" y="356"/>
                </a:lnTo>
                <a:lnTo>
                  <a:pt x="188" y="380"/>
                </a:lnTo>
                <a:lnTo>
                  <a:pt x="176" y="404"/>
                </a:lnTo>
                <a:lnTo>
                  <a:pt x="176" y="404"/>
                </a:lnTo>
                <a:lnTo>
                  <a:pt x="212" y="396"/>
                </a:lnTo>
                <a:lnTo>
                  <a:pt x="226" y="394"/>
                </a:lnTo>
                <a:lnTo>
                  <a:pt x="236" y="394"/>
                </a:lnTo>
                <a:lnTo>
                  <a:pt x="236" y="394"/>
                </a:lnTo>
                <a:lnTo>
                  <a:pt x="240" y="396"/>
                </a:lnTo>
                <a:lnTo>
                  <a:pt x="240" y="396"/>
                </a:lnTo>
                <a:lnTo>
                  <a:pt x="256" y="400"/>
                </a:lnTo>
                <a:lnTo>
                  <a:pt x="272" y="402"/>
                </a:lnTo>
                <a:lnTo>
                  <a:pt x="308" y="408"/>
                </a:lnTo>
                <a:lnTo>
                  <a:pt x="320" y="414"/>
                </a:lnTo>
                <a:lnTo>
                  <a:pt x="326" y="418"/>
                </a:lnTo>
                <a:lnTo>
                  <a:pt x="330" y="422"/>
                </a:lnTo>
                <a:lnTo>
                  <a:pt x="332" y="426"/>
                </a:lnTo>
                <a:lnTo>
                  <a:pt x="332" y="432"/>
                </a:lnTo>
                <a:lnTo>
                  <a:pt x="332" y="438"/>
                </a:lnTo>
                <a:lnTo>
                  <a:pt x="328" y="446"/>
                </a:lnTo>
                <a:lnTo>
                  <a:pt x="328" y="446"/>
                </a:lnTo>
                <a:lnTo>
                  <a:pt x="318" y="462"/>
                </a:lnTo>
                <a:lnTo>
                  <a:pt x="310" y="474"/>
                </a:lnTo>
                <a:lnTo>
                  <a:pt x="294" y="490"/>
                </a:lnTo>
                <a:lnTo>
                  <a:pt x="292" y="496"/>
                </a:lnTo>
                <a:lnTo>
                  <a:pt x="292" y="504"/>
                </a:lnTo>
                <a:lnTo>
                  <a:pt x="300" y="514"/>
                </a:lnTo>
                <a:lnTo>
                  <a:pt x="312" y="528"/>
                </a:lnTo>
                <a:lnTo>
                  <a:pt x="312" y="528"/>
                </a:lnTo>
                <a:lnTo>
                  <a:pt x="322" y="534"/>
                </a:lnTo>
                <a:lnTo>
                  <a:pt x="332" y="540"/>
                </a:lnTo>
                <a:lnTo>
                  <a:pt x="344" y="546"/>
                </a:lnTo>
                <a:lnTo>
                  <a:pt x="356" y="550"/>
                </a:lnTo>
                <a:lnTo>
                  <a:pt x="368" y="552"/>
                </a:lnTo>
                <a:lnTo>
                  <a:pt x="382" y="554"/>
                </a:lnTo>
                <a:lnTo>
                  <a:pt x="394" y="554"/>
                </a:lnTo>
                <a:lnTo>
                  <a:pt x="406" y="554"/>
                </a:lnTo>
                <a:lnTo>
                  <a:pt x="418" y="552"/>
                </a:lnTo>
                <a:lnTo>
                  <a:pt x="428" y="548"/>
                </a:lnTo>
                <a:lnTo>
                  <a:pt x="438" y="542"/>
                </a:lnTo>
                <a:lnTo>
                  <a:pt x="444" y="536"/>
                </a:lnTo>
                <a:lnTo>
                  <a:pt x="450" y="526"/>
                </a:lnTo>
                <a:lnTo>
                  <a:pt x="452" y="516"/>
                </a:lnTo>
                <a:lnTo>
                  <a:pt x="452" y="504"/>
                </a:lnTo>
                <a:lnTo>
                  <a:pt x="448" y="490"/>
                </a:lnTo>
                <a:lnTo>
                  <a:pt x="448" y="490"/>
                </a:lnTo>
                <a:lnTo>
                  <a:pt x="440" y="464"/>
                </a:lnTo>
                <a:lnTo>
                  <a:pt x="434" y="442"/>
                </a:lnTo>
                <a:lnTo>
                  <a:pt x="432" y="424"/>
                </a:lnTo>
                <a:lnTo>
                  <a:pt x="434" y="410"/>
                </a:lnTo>
                <a:lnTo>
                  <a:pt x="436" y="404"/>
                </a:lnTo>
                <a:lnTo>
                  <a:pt x="440" y="400"/>
                </a:lnTo>
                <a:lnTo>
                  <a:pt x="444" y="396"/>
                </a:lnTo>
                <a:lnTo>
                  <a:pt x="450" y="394"/>
                </a:lnTo>
                <a:lnTo>
                  <a:pt x="466" y="390"/>
                </a:lnTo>
                <a:lnTo>
                  <a:pt x="488" y="388"/>
                </a:lnTo>
                <a:lnTo>
                  <a:pt x="488" y="388"/>
                </a:lnTo>
                <a:lnTo>
                  <a:pt x="502" y="388"/>
                </a:lnTo>
                <a:lnTo>
                  <a:pt x="518" y="392"/>
                </a:lnTo>
                <a:lnTo>
                  <a:pt x="534" y="398"/>
                </a:lnTo>
                <a:lnTo>
                  <a:pt x="552" y="404"/>
                </a:lnTo>
                <a:lnTo>
                  <a:pt x="552" y="404"/>
                </a:lnTo>
                <a:lnTo>
                  <a:pt x="544" y="348"/>
                </a:lnTo>
                <a:lnTo>
                  <a:pt x="538" y="294"/>
                </a:lnTo>
                <a:lnTo>
                  <a:pt x="538" y="294"/>
                </a:lnTo>
                <a:lnTo>
                  <a:pt x="548" y="294"/>
                </a:lnTo>
                <a:lnTo>
                  <a:pt x="560" y="294"/>
                </a:lnTo>
                <a:lnTo>
                  <a:pt x="560" y="294"/>
                </a:lnTo>
                <a:lnTo>
                  <a:pt x="570" y="296"/>
                </a:lnTo>
                <a:lnTo>
                  <a:pt x="580" y="298"/>
                </a:lnTo>
                <a:lnTo>
                  <a:pt x="590" y="300"/>
                </a:lnTo>
                <a:lnTo>
                  <a:pt x="600" y="302"/>
                </a:lnTo>
                <a:lnTo>
                  <a:pt x="612" y="302"/>
                </a:lnTo>
                <a:lnTo>
                  <a:pt x="624" y="298"/>
                </a:lnTo>
                <a:lnTo>
                  <a:pt x="638" y="290"/>
                </a:lnTo>
                <a:lnTo>
                  <a:pt x="656" y="278"/>
                </a:lnTo>
                <a:lnTo>
                  <a:pt x="656" y="278"/>
                </a:lnTo>
                <a:lnTo>
                  <a:pt x="664" y="270"/>
                </a:lnTo>
                <a:lnTo>
                  <a:pt x="668" y="262"/>
                </a:lnTo>
                <a:lnTo>
                  <a:pt x="672" y="254"/>
                </a:lnTo>
                <a:lnTo>
                  <a:pt x="674" y="246"/>
                </a:lnTo>
                <a:lnTo>
                  <a:pt x="674" y="238"/>
                </a:lnTo>
                <a:lnTo>
                  <a:pt x="672" y="230"/>
                </a:lnTo>
                <a:lnTo>
                  <a:pt x="666" y="214"/>
                </a:lnTo>
                <a:lnTo>
                  <a:pt x="656" y="200"/>
                </a:lnTo>
                <a:lnTo>
                  <a:pt x="644" y="188"/>
                </a:lnTo>
                <a:lnTo>
                  <a:pt x="632" y="178"/>
                </a:lnTo>
                <a:lnTo>
                  <a:pt x="622" y="170"/>
                </a:lnTo>
                <a:lnTo>
                  <a:pt x="622" y="170"/>
                </a:lnTo>
                <a:lnTo>
                  <a:pt x="616" y="168"/>
                </a:lnTo>
                <a:lnTo>
                  <a:pt x="606" y="168"/>
                </a:lnTo>
                <a:lnTo>
                  <a:pt x="598" y="170"/>
                </a:lnTo>
                <a:lnTo>
                  <a:pt x="588" y="172"/>
                </a:lnTo>
                <a:lnTo>
                  <a:pt x="566" y="180"/>
                </a:lnTo>
                <a:lnTo>
                  <a:pt x="544" y="192"/>
                </a:lnTo>
                <a:lnTo>
                  <a:pt x="544" y="192"/>
                </a:lnTo>
                <a:lnTo>
                  <a:pt x="552" y="138"/>
                </a:lnTo>
                <a:lnTo>
                  <a:pt x="562" y="84"/>
                </a:lnTo>
                <a:lnTo>
                  <a:pt x="580" y="0"/>
                </a:lnTo>
                <a:lnTo>
                  <a:pt x="168" y="0"/>
                </a:lnTo>
                <a:lnTo>
                  <a:pt x="168" y="0"/>
                </a:lnTo>
                <a:lnTo>
                  <a:pt x="178" y="50"/>
                </a:lnTo>
                <a:lnTo>
                  <a:pt x="182" y="78"/>
                </a:lnTo>
                <a:lnTo>
                  <a:pt x="184" y="104"/>
                </a:lnTo>
                <a:lnTo>
                  <a:pt x="184" y="130"/>
                </a:lnTo>
                <a:lnTo>
                  <a:pt x="182" y="140"/>
                </a:lnTo>
                <a:lnTo>
                  <a:pt x="178" y="150"/>
                </a:lnTo>
                <a:lnTo>
                  <a:pt x="174" y="158"/>
                </a:lnTo>
                <a:lnTo>
                  <a:pt x="168" y="164"/>
                </a:lnTo>
                <a:lnTo>
                  <a:pt x="160" y="166"/>
                </a:lnTo>
                <a:lnTo>
                  <a:pt x="152" y="168"/>
                </a:lnTo>
                <a:lnTo>
                  <a:pt x="152" y="168"/>
                </a:lnTo>
                <a:lnTo>
                  <a:pt x="96" y="166"/>
                </a:lnTo>
                <a:lnTo>
                  <a:pt x="66" y="166"/>
                </a:lnTo>
                <a:lnTo>
                  <a:pt x="40" y="168"/>
                </a:lnTo>
                <a:lnTo>
                  <a:pt x="28" y="172"/>
                </a:lnTo>
                <a:lnTo>
                  <a:pt x="18" y="176"/>
                </a:lnTo>
                <a:lnTo>
                  <a:pt x="10" y="182"/>
                </a:lnTo>
                <a:lnTo>
                  <a:pt x="4" y="190"/>
                </a:lnTo>
                <a:lnTo>
                  <a:pt x="2" y="198"/>
                </a:lnTo>
                <a:lnTo>
                  <a:pt x="0" y="210"/>
                </a:lnTo>
                <a:lnTo>
                  <a:pt x="2" y="224"/>
                </a:lnTo>
                <a:lnTo>
                  <a:pt x="8" y="240"/>
                </a:lnTo>
                <a:lnTo>
                  <a:pt x="8" y="240"/>
                </a:lnTo>
                <a:lnTo>
                  <a:pt x="16" y="256"/>
                </a:lnTo>
                <a:lnTo>
                  <a:pt x="22" y="268"/>
                </a:lnTo>
                <a:lnTo>
                  <a:pt x="30" y="276"/>
                </a:lnTo>
                <a:lnTo>
                  <a:pt x="38" y="282"/>
                </a:lnTo>
                <a:lnTo>
                  <a:pt x="46" y="284"/>
                </a:lnTo>
                <a:lnTo>
                  <a:pt x="54" y="284"/>
                </a:lnTo>
                <a:lnTo>
                  <a:pt x="62" y="284"/>
                </a:lnTo>
                <a:lnTo>
                  <a:pt x="70" y="282"/>
                </a:lnTo>
                <a:lnTo>
                  <a:pt x="106" y="266"/>
                </a:lnTo>
                <a:lnTo>
                  <a:pt x="114" y="264"/>
                </a:lnTo>
                <a:lnTo>
                  <a:pt x="124" y="262"/>
                </a:lnTo>
                <a:lnTo>
                  <a:pt x="134" y="262"/>
                </a:lnTo>
                <a:lnTo>
                  <a:pt x="144" y="264"/>
                </a:lnTo>
                <a:lnTo>
                  <a:pt x="144" y="26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3" name="Freeform 46"/>
          <p:cNvSpPr>
            <a:spLocks/>
          </p:cNvSpPr>
          <p:nvPr/>
        </p:nvSpPr>
        <p:spPr bwMode="auto">
          <a:xfrm>
            <a:off x="4727575" y="2181225"/>
            <a:ext cx="920750" cy="958850"/>
          </a:xfrm>
          <a:custGeom>
            <a:avLst/>
            <a:gdLst>
              <a:gd name="T0" fmla="*/ 428 w 580"/>
              <a:gd name="T1" fmla="*/ 462 h 604"/>
              <a:gd name="T2" fmla="*/ 452 w 580"/>
              <a:gd name="T3" fmla="*/ 444 h 604"/>
              <a:gd name="T4" fmla="*/ 550 w 580"/>
              <a:gd name="T5" fmla="*/ 448 h 604"/>
              <a:gd name="T6" fmla="*/ 550 w 580"/>
              <a:gd name="T7" fmla="*/ 382 h 604"/>
              <a:gd name="T8" fmla="*/ 540 w 580"/>
              <a:gd name="T9" fmla="*/ 300 h 604"/>
              <a:gd name="T10" fmla="*/ 468 w 580"/>
              <a:gd name="T11" fmla="*/ 320 h 604"/>
              <a:gd name="T12" fmla="*/ 434 w 580"/>
              <a:gd name="T13" fmla="*/ 318 h 604"/>
              <a:gd name="T14" fmla="*/ 416 w 580"/>
              <a:gd name="T15" fmla="*/ 292 h 604"/>
              <a:gd name="T16" fmla="*/ 430 w 580"/>
              <a:gd name="T17" fmla="*/ 244 h 604"/>
              <a:gd name="T18" fmla="*/ 472 w 580"/>
              <a:gd name="T19" fmla="*/ 198 h 604"/>
              <a:gd name="T20" fmla="*/ 532 w 580"/>
              <a:gd name="T21" fmla="*/ 200 h 604"/>
              <a:gd name="T22" fmla="*/ 578 w 580"/>
              <a:gd name="T23" fmla="*/ 226 h 604"/>
              <a:gd name="T24" fmla="*/ 580 w 580"/>
              <a:gd name="T25" fmla="*/ 130 h 604"/>
              <a:gd name="T26" fmla="*/ 440 w 580"/>
              <a:gd name="T27" fmla="*/ 24 h 604"/>
              <a:gd name="T28" fmla="*/ 446 w 580"/>
              <a:gd name="T29" fmla="*/ 58 h 604"/>
              <a:gd name="T30" fmla="*/ 406 w 580"/>
              <a:gd name="T31" fmla="*/ 118 h 604"/>
              <a:gd name="T32" fmla="*/ 348 w 580"/>
              <a:gd name="T33" fmla="*/ 148 h 604"/>
              <a:gd name="T34" fmla="*/ 316 w 580"/>
              <a:gd name="T35" fmla="*/ 140 h 604"/>
              <a:gd name="T36" fmla="*/ 298 w 580"/>
              <a:gd name="T37" fmla="*/ 112 h 604"/>
              <a:gd name="T38" fmla="*/ 300 w 580"/>
              <a:gd name="T39" fmla="*/ 84 h 604"/>
              <a:gd name="T40" fmla="*/ 334 w 580"/>
              <a:gd name="T41" fmla="*/ 32 h 604"/>
              <a:gd name="T42" fmla="*/ 336 w 580"/>
              <a:gd name="T43" fmla="*/ 10 h 604"/>
              <a:gd name="T44" fmla="*/ 306 w 580"/>
              <a:gd name="T45" fmla="*/ 0 h 604"/>
              <a:gd name="T46" fmla="*/ 242 w 580"/>
              <a:gd name="T47" fmla="*/ 16 h 604"/>
              <a:gd name="T48" fmla="*/ 204 w 580"/>
              <a:gd name="T49" fmla="*/ 36 h 604"/>
              <a:gd name="T50" fmla="*/ 166 w 580"/>
              <a:gd name="T51" fmla="*/ 74 h 604"/>
              <a:gd name="T52" fmla="*/ 186 w 580"/>
              <a:gd name="T53" fmla="*/ 166 h 604"/>
              <a:gd name="T54" fmla="*/ 174 w 580"/>
              <a:gd name="T55" fmla="*/ 194 h 604"/>
              <a:gd name="T56" fmla="*/ 152 w 580"/>
              <a:gd name="T57" fmla="*/ 206 h 604"/>
              <a:gd name="T58" fmla="*/ 68 w 580"/>
              <a:gd name="T59" fmla="*/ 176 h 604"/>
              <a:gd name="T60" fmla="*/ 24 w 580"/>
              <a:gd name="T61" fmla="*/ 170 h 604"/>
              <a:gd name="T62" fmla="*/ 0 w 580"/>
              <a:gd name="T63" fmla="*/ 220 h 604"/>
              <a:gd name="T64" fmla="*/ 6 w 580"/>
              <a:gd name="T65" fmla="*/ 266 h 604"/>
              <a:gd name="T66" fmla="*/ 40 w 580"/>
              <a:gd name="T67" fmla="*/ 278 h 604"/>
              <a:gd name="T68" fmla="*/ 106 w 580"/>
              <a:gd name="T69" fmla="*/ 270 h 604"/>
              <a:gd name="T70" fmla="*/ 152 w 580"/>
              <a:gd name="T71" fmla="*/ 292 h 604"/>
              <a:gd name="T72" fmla="*/ 172 w 580"/>
              <a:gd name="T73" fmla="*/ 338 h 604"/>
              <a:gd name="T74" fmla="*/ 186 w 580"/>
              <a:gd name="T75" fmla="*/ 452 h 604"/>
              <a:gd name="T76" fmla="*/ 290 w 580"/>
              <a:gd name="T77" fmla="*/ 454 h 604"/>
              <a:gd name="T78" fmla="*/ 320 w 580"/>
              <a:gd name="T79" fmla="*/ 466 h 604"/>
              <a:gd name="T80" fmla="*/ 302 w 580"/>
              <a:gd name="T81" fmla="*/ 494 h 604"/>
              <a:gd name="T82" fmla="*/ 274 w 580"/>
              <a:gd name="T83" fmla="*/ 538 h 604"/>
              <a:gd name="T84" fmla="*/ 278 w 580"/>
              <a:gd name="T85" fmla="*/ 564 h 604"/>
              <a:gd name="T86" fmla="*/ 316 w 580"/>
              <a:gd name="T87" fmla="*/ 592 h 604"/>
              <a:gd name="T88" fmla="*/ 404 w 580"/>
              <a:gd name="T89" fmla="*/ 604 h 604"/>
              <a:gd name="T90" fmla="*/ 450 w 580"/>
              <a:gd name="T91" fmla="*/ 588 h 604"/>
              <a:gd name="T92" fmla="*/ 466 w 580"/>
              <a:gd name="T93" fmla="*/ 564 h 604"/>
              <a:gd name="T94" fmla="*/ 456 w 580"/>
              <a:gd name="T95" fmla="*/ 526 h 604"/>
              <a:gd name="T96" fmla="*/ 426 w 580"/>
              <a:gd name="T97" fmla="*/ 476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0" h="604">
                <a:moveTo>
                  <a:pt x="426" y="476"/>
                </a:moveTo>
                <a:lnTo>
                  <a:pt x="426" y="476"/>
                </a:lnTo>
                <a:lnTo>
                  <a:pt x="426" y="470"/>
                </a:lnTo>
                <a:lnTo>
                  <a:pt x="428" y="462"/>
                </a:lnTo>
                <a:lnTo>
                  <a:pt x="432" y="458"/>
                </a:lnTo>
                <a:lnTo>
                  <a:pt x="438" y="452"/>
                </a:lnTo>
                <a:lnTo>
                  <a:pt x="444" y="448"/>
                </a:lnTo>
                <a:lnTo>
                  <a:pt x="452" y="444"/>
                </a:lnTo>
                <a:lnTo>
                  <a:pt x="472" y="440"/>
                </a:lnTo>
                <a:lnTo>
                  <a:pt x="496" y="440"/>
                </a:lnTo>
                <a:lnTo>
                  <a:pt x="522" y="442"/>
                </a:lnTo>
                <a:lnTo>
                  <a:pt x="550" y="448"/>
                </a:lnTo>
                <a:lnTo>
                  <a:pt x="576" y="460"/>
                </a:lnTo>
                <a:lnTo>
                  <a:pt x="576" y="460"/>
                </a:lnTo>
                <a:lnTo>
                  <a:pt x="562" y="420"/>
                </a:lnTo>
                <a:lnTo>
                  <a:pt x="550" y="382"/>
                </a:lnTo>
                <a:lnTo>
                  <a:pt x="544" y="364"/>
                </a:lnTo>
                <a:lnTo>
                  <a:pt x="540" y="344"/>
                </a:lnTo>
                <a:lnTo>
                  <a:pt x="540" y="322"/>
                </a:lnTo>
                <a:lnTo>
                  <a:pt x="540" y="300"/>
                </a:lnTo>
                <a:lnTo>
                  <a:pt x="540" y="300"/>
                </a:lnTo>
                <a:lnTo>
                  <a:pt x="518" y="306"/>
                </a:lnTo>
                <a:lnTo>
                  <a:pt x="494" y="314"/>
                </a:lnTo>
                <a:lnTo>
                  <a:pt x="468" y="320"/>
                </a:lnTo>
                <a:lnTo>
                  <a:pt x="456" y="320"/>
                </a:lnTo>
                <a:lnTo>
                  <a:pt x="444" y="320"/>
                </a:lnTo>
                <a:lnTo>
                  <a:pt x="444" y="320"/>
                </a:lnTo>
                <a:lnTo>
                  <a:pt x="434" y="318"/>
                </a:lnTo>
                <a:lnTo>
                  <a:pt x="426" y="312"/>
                </a:lnTo>
                <a:lnTo>
                  <a:pt x="422" y="306"/>
                </a:lnTo>
                <a:lnTo>
                  <a:pt x="418" y="300"/>
                </a:lnTo>
                <a:lnTo>
                  <a:pt x="416" y="292"/>
                </a:lnTo>
                <a:lnTo>
                  <a:pt x="416" y="282"/>
                </a:lnTo>
                <a:lnTo>
                  <a:pt x="418" y="272"/>
                </a:lnTo>
                <a:lnTo>
                  <a:pt x="422" y="264"/>
                </a:lnTo>
                <a:lnTo>
                  <a:pt x="430" y="244"/>
                </a:lnTo>
                <a:lnTo>
                  <a:pt x="442" y="224"/>
                </a:lnTo>
                <a:lnTo>
                  <a:pt x="458" y="208"/>
                </a:lnTo>
                <a:lnTo>
                  <a:pt x="472" y="198"/>
                </a:lnTo>
                <a:lnTo>
                  <a:pt x="472" y="198"/>
                </a:lnTo>
                <a:lnTo>
                  <a:pt x="484" y="194"/>
                </a:lnTo>
                <a:lnTo>
                  <a:pt x="500" y="194"/>
                </a:lnTo>
                <a:lnTo>
                  <a:pt x="516" y="196"/>
                </a:lnTo>
                <a:lnTo>
                  <a:pt x="532" y="200"/>
                </a:lnTo>
                <a:lnTo>
                  <a:pt x="548" y="206"/>
                </a:lnTo>
                <a:lnTo>
                  <a:pt x="560" y="212"/>
                </a:lnTo>
                <a:lnTo>
                  <a:pt x="572" y="220"/>
                </a:lnTo>
                <a:lnTo>
                  <a:pt x="578" y="226"/>
                </a:lnTo>
                <a:lnTo>
                  <a:pt x="578" y="226"/>
                </a:lnTo>
                <a:lnTo>
                  <a:pt x="580" y="206"/>
                </a:lnTo>
                <a:lnTo>
                  <a:pt x="580" y="182"/>
                </a:lnTo>
                <a:lnTo>
                  <a:pt x="580" y="130"/>
                </a:lnTo>
                <a:lnTo>
                  <a:pt x="574" y="10"/>
                </a:lnTo>
                <a:lnTo>
                  <a:pt x="434" y="22"/>
                </a:lnTo>
                <a:lnTo>
                  <a:pt x="434" y="22"/>
                </a:lnTo>
                <a:lnTo>
                  <a:pt x="440" y="24"/>
                </a:lnTo>
                <a:lnTo>
                  <a:pt x="444" y="28"/>
                </a:lnTo>
                <a:lnTo>
                  <a:pt x="448" y="34"/>
                </a:lnTo>
                <a:lnTo>
                  <a:pt x="448" y="44"/>
                </a:lnTo>
                <a:lnTo>
                  <a:pt x="446" y="58"/>
                </a:lnTo>
                <a:lnTo>
                  <a:pt x="438" y="74"/>
                </a:lnTo>
                <a:lnTo>
                  <a:pt x="424" y="96"/>
                </a:lnTo>
                <a:lnTo>
                  <a:pt x="424" y="96"/>
                </a:lnTo>
                <a:lnTo>
                  <a:pt x="406" y="118"/>
                </a:lnTo>
                <a:lnTo>
                  <a:pt x="386" y="132"/>
                </a:lnTo>
                <a:lnTo>
                  <a:pt x="366" y="144"/>
                </a:lnTo>
                <a:lnTo>
                  <a:pt x="358" y="146"/>
                </a:lnTo>
                <a:lnTo>
                  <a:pt x="348" y="148"/>
                </a:lnTo>
                <a:lnTo>
                  <a:pt x="340" y="148"/>
                </a:lnTo>
                <a:lnTo>
                  <a:pt x="332" y="148"/>
                </a:lnTo>
                <a:lnTo>
                  <a:pt x="324" y="144"/>
                </a:lnTo>
                <a:lnTo>
                  <a:pt x="316" y="140"/>
                </a:lnTo>
                <a:lnTo>
                  <a:pt x="310" y="136"/>
                </a:lnTo>
                <a:lnTo>
                  <a:pt x="306" y="130"/>
                </a:lnTo>
                <a:lnTo>
                  <a:pt x="302" y="122"/>
                </a:lnTo>
                <a:lnTo>
                  <a:pt x="298" y="112"/>
                </a:lnTo>
                <a:lnTo>
                  <a:pt x="298" y="112"/>
                </a:lnTo>
                <a:lnTo>
                  <a:pt x="296" y="102"/>
                </a:lnTo>
                <a:lnTo>
                  <a:pt x="298" y="92"/>
                </a:lnTo>
                <a:lnTo>
                  <a:pt x="300" y="84"/>
                </a:lnTo>
                <a:lnTo>
                  <a:pt x="304" y="76"/>
                </a:lnTo>
                <a:lnTo>
                  <a:pt x="314" y="58"/>
                </a:lnTo>
                <a:lnTo>
                  <a:pt x="324" y="44"/>
                </a:lnTo>
                <a:lnTo>
                  <a:pt x="334" y="32"/>
                </a:lnTo>
                <a:lnTo>
                  <a:pt x="340" y="22"/>
                </a:lnTo>
                <a:lnTo>
                  <a:pt x="342" y="16"/>
                </a:lnTo>
                <a:lnTo>
                  <a:pt x="340" y="12"/>
                </a:lnTo>
                <a:lnTo>
                  <a:pt x="336" y="10"/>
                </a:lnTo>
                <a:lnTo>
                  <a:pt x="330" y="6"/>
                </a:lnTo>
                <a:lnTo>
                  <a:pt x="330" y="6"/>
                </a:lnTo>
                <a:lnTo>
                  <a:pt x="318" y="2"/>
                </a:lnTo>
                <a:lnTo>
                  <a:pt x="306" y="0"/>
                </a:lnTo>
                <a:lnTo>
                  <a:pt x="286" y="0"/>
                </a:lnTo>
                <a:lnTo>
                  <a:pt x="268" y="4"/>
                </a:lnTo>
                <a:lnTo>
                  <a:pt x="254" y="10"/>
                </a:lnTo>
                <a:lnTo>
                  <a:pt x="242" y="16"/>
                </a:lnTo>
                <a:lnTo>
                  <a:pt x="234" y="22"/>
                </a:lnTo>
                <a:lnTo>
                  <a:pt x="226" y="30"/>
                </a:lnTo>
                <a:lnTo>
                  <a:pt x="226" y="30"/>
                </a:lnTo>
                <a:lnTo>
                  <a:pt x="204" y="36"/>
                </a:lnTo>
                <a:lnTo>
                  <a:pt x="180" y="40"/>
                </a:lnTo>
                <a:lnTo>
                  <a:pt x="152" y="44"/>
                </a:lnTo>
                <a:lnTo>
                  <a:pt x="152" y="44"/>
                </a:lnTo>
                <a:lnTo>
                  <a:pt x="166" y="74"/>
                </a:lnTo>
                <a:lnTo>
                  <a:pt x="176" y="102"/>
                </a:lnTo>
                <a:lnTo>
                  <a:pt x="184" y="126"/>
                </a:lnTo>
                <a:lnTo>
                  <a:pt x="188" y="146"/>
                </a:lnTo>
                <a:lnTo>
                  <a:pt x="186" y="166"/>
                </a:lnTo>
                <a:lnTo>
                  <a:pt x="184" y="174"/>
                </a:lnTo>
                <a:lnTo>
                  <a:pt x="182" y="182"/>
                </a:lnTo>
                <a:lnTo>
                  <a:pt x="178" y="188"/>
                </a:lnTo>
                <a:lnTo>
                  <a:pt x="174" y="194"/>
                </a:lnTo>
                <a:lnTo>
                  <a:pt x="168" y="200"/>
                </a:lnTo>
                <a:lnTo>
                  <a:pt x="160" y="204"/>
                </a:lnTo>
                <a:lnTo>
                  <a:pt x="160" y="204"/>
                </a:lnTo>
                <a:lnTo>
                  <a:pt x="152" y="206"/>
                </a:lnTo>
                <a:lnTo>
                  <a:pt x="140" y="206"/>
                </a:lnTo>
                <a:lnTo>
                  <a:pt x="130" y="204"/>
                </a:lnTo>
                <a:lnTo>
                  <a:pt x="118" y="200"/>
                </a:lnTo>
                <a:lnTo>
                  <a:pt x="68" y="176"/>
                </a:lnTo>
                <a:lnTo>
                  <a:pt x="56" y="170"/>
                </a:lnTo>
                <a:lnTo>
                  <a:pt x="44" y="168"/>
                </a:lnTo>
                <a:lnTo>
                  <a:pt x="34" y="168"/>
                </a:lnTo>
                <a:lnTo>
                  <a:pt x="24" y="170"/>
                </a:lnTo>
                <a:lnTo>
                  <a:pt x="16" y="176"/>
                </a:lnTo>
                <a:lnTo>
                  <a:pt x="8" y="186"/>
                </a:lnTo>
                <a:lnTo>
                  <a:pt x="4" y="200"/>
                </a:lnTo>
                <a:lnTo>
                  <a:pt x="0" y="220"/>
                </a:lnTo>
                <a:lnTo>
                  <a:pt x="0" y="220"/>
                </a:lnTo>
                <a:lnTo>
                  <a:pt x="0" y="240"/>
                </a:lnTo>
                <a:lnTo>
                  <a:pt x="2" y="254"/>
                </a:lnTo>
                <a:lnTo>
                  <a:pt x="6" y="266"/>
                </a:lnTo>
                <a:lnTo>
                  <a:pt x="12" y="272"/>
                </a:lnTo>
                <a:lnTo>
                  <a:pt x="20" y="276"/>
                </a:lnTo>
                <a:lnTo>
                  <a:pt x="30" y="278"/>
                </a:lnTo>
                <a:lnTo>
                  <a:pt x="40" y="278"/>
                </a:lnTo>
                <a:lnTo>
                  <a:pt x="52" y="276"/>
                </a:lnTo>
                <a:lnTo>
                  <a:pt x="78" y="272"/>
                </a:lnTo>
                <a:lnTo>
                  <a:pt x="92" y="270"/>
                </a:lnTo>
                <a:lnTo>
                  <a:pt x="106" y="270"/>
                </a:lnTo>
                <a:lnTo>
                  <a:pt x="118" y="272"/>
                </a:lnTo>
                <a:lnTo>
                  <a:pt x="130" y="274"/>
                </a:lnTo>
                <a:lnTo>
                  <a:pt x="142" y="282"/>
                </a:lnTo>
                <a:lnTo>
                  <a:pt x="152" y="292"/>
                </a:lnTo>
                <a:lnTo>
                  <a:pt x="152" y="292"/>
                </a:lnTo>
                <a:lnTo>
                  <a:pt x="160" y="304"/>
                </a:lnTo>
                <a:lnTo>
                  <a:pt x="166" y="320"/>
                </a:lnTo>
                <a:lnTo>
                  <a:pt x="172" y="338"/>
                </a:lnTo>
                <a:lnTo>
                  <a:pt x="176" y="358"/>
                </a:lnTo>
                <a:lnTo>
                  <a:pt x="182" y="404"/>
                </a:lnTo>
                <a:lnTo>
                  <a:pt x="186" y="452"/>
                </a:lnTo>
                <a:lnTo>
                  <a:pt x="186" y="452"/>
                </a:lnTo>
                <a:lnTo>
                  <a:pt x="202" y="450"/>
                </a:lnTo>
                <a:lnTo>
                  <a:pt x="220" y="448"/>
                </a:lnTo>
                <a:lnTo>
                  <a:pt x="256" y="450"/>
                </a:lnTo>
                <a:lnTo>
                  <a:pt x="290" y="454"/>
                </a:lnTo>
                <a:lnTo>
                  <a:pt x="314" y="460"/>
                </a:lnTo>
                <a:lnTo>
                  <a:pt x="314" y="460"/>
                </a:lnTo>
                <a:lnTo>
                  <a:pt x="318" y="464"/>
                </a:lnTo>
                <a:lnTo>
                  <a:pt x="320" y="466"/>
                </a:lnTo>
                <a:lnTo>
                  <a:pt x="322" y="470"/>
                </a:lnTo>
                <a:lnTo>
                  <a:pt x="320" y="474"/>
                </a:lnTo>
                <a:lnTo>
                  <a:pt x="312" y="484"/>
                </a:lnTo>
                <a:lnTo>
                  <a:pt x="302" y="494"/>
                </a:lnTo>
                <a:lnTo>
                  <a:pt x="290" y="508"/>
                </a:lnTo>
                <a:lnTo>
                  <a:pt x="280" y="522"/>
                </a:lnTo>
                <a:lnTo>
                  <a:pt x="276" y="530"/>
                </a:lnTo>
                <a:lnTo>
                  <a:pt x="274" y="538"/>
                </a:lnTo>
                <a:lnTo>
                  <a:pt x="272" y="548"/>
                </a:lnTo>
                <a:lnTo>
                  <a:pt x="274" y="556"/>
                </a:lnTo>
                <a:lnTo>
                  <a:pt x="274" y="556"/>
                </a:lnTo>
                <a:lnTo>
                  <a:pt x="278" y="564"/>
                </a:lnTo>
                <a:lnTo>
                  <a:pt x="284" y="572"/>
                </a:lnTo>
                <a:lnTo>
                  <a:pt x="292" y="580"/>
                </a:lnTo>
                <a:lnTo>
                  <a:pt x="304" y="586"/>
                </a:lnTo>
                <a:lnTo>
                  <a:pt x="316" y="592"/>
                </a:lnTo>
                <a:lnTo>
                  <a:pt x="330" y="596"/>
                </a:lnTo>
                <a:lnTo>
                  <a:pt x="358" y="602"/>
                </a:lnTo>
                <a:lnTo>
                  <a:pt x="388" y="604"/>
                </a:lnTo>
                <a:lnTo>
                  <a:pt x="404" y="604"/>
                </a:lnTo>
                <a:lnTo>
                  <a:pt x="418" y="602"/>
                </a:lnTo>
                <a:lnTo>
                  <a:pt x="430" y="598"/>
                </a:lnTo>
                <a:lnTo>
                  <a:pt x="442" y="594"/>
                </a:lnTo>
                <a:lnTo>
                  <a:pt x="450" y="588"/>
                </a:lnTo>
                <a:lnTo>
                  <a:pt x="458" y="580"/>
                </a:lnTo>
                <a:lnTo>
                  <a:pt x="458" y="580"/>
                </a:lnTo>
                <a:lnTo>
                  <a:pt x="462" y="572"/>
                </a:lnTo>
                <a:lnTo>
                  <a:pt x="466" y="564"/>
                </a:lnTo>
                <a:lnTo>
                  <a:pt x="468" y="558"/>
                </a:lnTo>
                <a:lnTo>
                  <a:pt x="468" y="552"/>
                </a:lnTo>
                <a:lnTo>
                  <a:pt x="462" y="538"/>
                </a:lnTo>
                <a:lnTo>
                  <a:pt x="456" y="526"/>
                </a:lnTo>
                <a:lnTo>
                  <a:pt x="438" y="504"/>
                </a:lnTo>
                <a:lnTo>
                  <a:pt x="430" y="490"/>
                </a:lnTo>
                <a:lnTo>
                  <a:pt x="428" y="484"/>
                </a:lnTo>
                <a:lnTo>
                  <a:pt x="426" y="476"/>
                </a:lnTo>
                <a:lnTo>
                  <a:pt x="426" y="47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4" name="Freeform 47"/>
          <p:cNvSpPr>
            <a:spLocks/>
          </p:cNvSpPr>
          <p:nvPr/>
        </p:nvSpPr>
        <p:spPr bwMode="auto">
          <a:xfrm>
            <a:off x="4864100" y="3390900"/>
            <a:ext cx="806450" cy="962025"/>
          </a:xfrm>
          <a:custGeom>
            <a:avLst/>
            <a:gdLst>
              <a:gd name="T0" fmla="*/ 492 w 508"/>
              <a:gd name="T1" fmla="*/ 258 h 606"/>
              <a:gd name="T2" fmla="*/ 466 w 508"/>
              <a:gd name="T3" fmla="*/ 154 h 606"/>
              <a:gd name="T4" fmla="*/ 408 w 508"/>
              <a:gd name="T5" fmla="*/ 172 h 606"/>
              <a:gd name="T6" fmla="*/ 352 w 508"/>
              <a:gd name="T7" fmla="*/ 162 h 606"/>
              <a:gd name="T8" fmla="*/ 340 w 508"/>
              <a:gd name="T9" fmla="*/ 130 h 606"/>
              <a:gd name="T10" fmla="*/ 348 w 508"/>
              <a:gd name="T11" fmla="*/ 102 h 606"/>
              <a:gd name="T12" fmla="*/ 378 w 508"/>
              <a:gd name="T13" fmla="*/ 66 h 606"/>
              <a:gd name="T14" fmla="*/ 368 w 508"/>
              <a:gd name="T15" fmla="*/ 42 h 606"/>
              <a:gd name="T16" fmla="*/ 322 w 508"/>
              <a:gd name="T17" fmla="*/ 10 h 606"/>
              <a:gd name="T18" fmla="*/ 272 w 508"/>
              <a:gd name="T19" fmla="*/ 0 h 606"/>
              <a:gd name="T20" fmla="*/ 234 w 508"/>
              <a:gd name="T21" fmla="*/ 12 h 606"/>
              <a:gd name="T22" fmla="*/ 218 w 508"/>
              <a:gd name="T23" fmla="*/ 40 h 606"/>
              <a:gd name="T24" fmla="*/ 228 w 508"/>
              <a:gd name="T25" fmla="*/ 76 h 606"/>
              <a:gd name="T26" fmla="*/ 246 w 508"/>
              <a:gd name="T27" fmla="*/ 126 h 606"/>
              <a:gd name="T28" fmla="*/ 224 w 508"/>
              <a:gd name="T29" fmla="*/ 148 h 606"/>
              <a:gd name="T30" fmla="*/ 166 w 508"/>
              <a:gd name="T31" fmla="*/ 138 h 606"/>
              <a:gd name="T32" fmla="*/ 64 w 508"/>
              <a:gd name="T33" fmla="*/ 126 h 606"/>
              <a:gd name="T34" fmla="*/ 30 w 508"/>
              <a:gd name="T35" fmla="*/ 208 h 606"/>
              <a:gd name="T36" fmla="*/ 0 w 508"/>
              <a:gd name="T37" fmla="*/ 278 h 606"/>
              <a:gd name="T38" fmla="*/ 18 w 508"/>
              <a:gd name="T39" fmla="*/ 292 h 606"/>
              <a:gd name="T40" fmla="*/ 50 w 508"/>
              <a:gd name="T41" fmla="*/ 286 h 606"/>
              <a:gd name="T42" fmla="*/ 112 w 508"/>
              <a:gd name="T43" fmla="*/ 262 h 606"/>
              <a:gd name="T44" fmla="*/ 140 w 508"/>
              <a:gd name="T45" fmla="*/ 278 h 606"/>
              <a:gd name="T46" fmla="*/ 156 w 508"/>
              <a:gd name="T47" fmla="*/ 324 h 606"/>
              <a:gd name="T48" fmla="*/ 156 w 508"/>
              <a:gd name="T49" fmla="*/ 376 h 606"/>
              <a:gd name="T50" fmla="*/ 128 w 508"/>
              <a:gd name="T51" fmla="*/ 388 h 606"/>
              <a:gd name="T52" fmla="*/ 54 w 508"/>
              <a:gd name="T53" fmla="*/ 378 h 606"/>
              <a:gd name="T54" fmla="*/ 16 w 508"/>
              <a:gd name="T55" fmla="*/ 390 h 606"/>
              <a:gd name="T56" fmla="*/ 6 w 508"/>
              <a:gd name="T57" fmla="*/ 412 h 606"/>
              <a:gd name="T58" fmla="*/ 44 w 508"/>
              <a:gd name="T59" fmla="*/ 516 h 606"/>
              <a:gd name="T60" fmla="*/ 68 w 508"/>
              <a:gd name="T61" fmla="*/ 560 h 606"/>
              <a:gd name="T62" fmla="*/ 174 w 508"/>
              <a:gd name="T63" fmla="*/ 602 h 606"/>
              <a:gd name="T64" fmla="*/ 218 w 508"/>
              <a:gd name="T65" fmla="*/ 604 h 606"/>
              <a:gd name="T66" fmla="*/ 244 w 508"/>
              <a:gd name="T67" fmla="*/ 568 h 606"/>
              <a:gd name="T68" fmla="*/ 252 w 508"/>
              <a:gd name="T69" fmla="*/ 502 h 606"/>
              <a:gd name="T70" fmla="*/ 264 w 508"/>
              <a:gd name="T71" fmla="*/ 412 h 606"/>
              <a:gd name="T72" fmla="*/ 294 w 508"/>
              <a:gd name="T73" fmla="*/ 400 h 606"/>
              <a:gd name="T74" fmla="*/ 340 w 508"/>
              <a:gd name="T75" fmla="*/ 430 h 606"/>
              <a:gd name="T76" fmla="*/ 368 w 508"/>
              <a:gd name="T77" fmla="*/ 476 h 606"/>
              <a:gd name="T78" fmla="*/ 354 w 508"/>
              <a:gd name="T79" fmla="*/ 536 h 606"/>
              <a:gd name="T80" fmla="*/ 356 w 508"/>
              <a:gd name="T81" fmla="*/ 568 h 606"/>
              <a:gd name="T82" fmla="*/ 388 w 508"/>
              <a:gd name="T83" fmla="*/ 592 h 606"/>
              <a:gd name="T84" fmla="*/ 464 w 508"/>
              <a:gd name="T85" fmla="*/ 604 h 606"/>
              <a:gd name="T86" fmla="*/ 494 w 508"/>
              <a:gd name="T87" fmla="*/ 520 h 606"/>
              <a:gd name="T88" fmla="*/ 508 w 508"/>
              <a:gd name="T89" fmla="*/ 404 h 606"/>
              <a:gd name="T90" fmla="*/ 500 w 508"/>
              <a:gd name="T91" fmla="*/ 362 h 606"/>
              <a:gd name="T92" fmla="*/ 488 w 508"/>
              <a:gd name="T93" fmla="*/ 356 h 606"/>
              <a:gd name="T94" fmla="*/ 436 w 508"/>
              <a:gd name="T95" fmla="*/ 382 h 606"/>
              <a:gd name="T96" fmla="*/ 398 w 508"/>
              <a:gd name="T97" fmla="*/ 380 h 606"/>
              <a:gd name="T98" fmla="*/ 360 w 508"/>
              <a:gd name="T99" fmla="*/ 360 h 606"/>
              <a:gd name="T100" fmla="*/ 346 w 508"/>
              <a:gd name="T101" fmla="*/ 332 h 606"/>
              <a:gd name="T102" fmla="*/ 370 w 508"/>
              <a:gd name="T103" fmla="*/ 266 h 606"/>
              <a:gd name="T104" fmla="*/ 394 w 508"/>
              <a:gd name="T105" fmla="*/ 258 h 606"/>
              <a:gd name="T106" fmla="*/ 476 w 508"/>
              <a:gd name="T107" fmla="*/ 278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8" h="606">
                <a:moveTo>
                  <a:pt x="488" y="280"/>
                </a:moveTo>
                <a:lnTo>
                  <a:pt x="488" y="280"/>
                </a:lnTo>
                <a:lnTo>
                  <a:pt x="492" y="270"/>
                </a:lnTo>
                <a:lnTo>
                  <a:pt x="492" y="258"/>
                </a:lnTo>
                <a:lnTo>
                  <a:pt x="490" y="242"/>
                </a:lnTo>
                <a:lnTo>
                  <a:pt x="488" y="226"/>
                </a:lnTo>
                <a:lnTo>
                  <a:pt x="478" y="192"/>
                </a:lnTo>
                <a:lnTo>
                  <a:pt x="466" y="154"/>
                </a:lnTo>
                <a:lnTo>
                  <a:pt x="466" y="154"/>
                </a:lnTo>
                <a:lnTo>
                  <a:pt x="450" y="162"/>
                </a:lnTo>
                <a:lnTo>
                  <a:pt x="430" y="168"/>
                </a:lnTo>
                <a:lnTo>
                  <a:pt x="408" y="172"/>
                </a:lnTo>
                <a:lnTo>
                  <a:pt x="388" y="172"/>
                </a:lnTo>
                <a:lnTo>
                  <a:pt x="368" y="168"/>
                </a:lnTo>
                <a:lnTo>
                  <a:pt x="360" y="166"/>
                </a:lnTo>
                <a:lnTo>
                  <a:pt x="352" y="162"/>
                </a:lnTo>
                <a:lnTo>
                  <a:pt x="346" y="156"/>
                </a:lnTo>
                <a:lnTo>
                  <a:pt x="342" y="148"/>
                </a:lnTo>
                <a:lnTo>
                  <a:pt x="340" y="140"/>
                </a:lnTo>
                <a:lnTo>
                  <a:pt x="340" y="130"/>
                </a:lnTo>
                <a:lnTo>
                  <a:pt x="340" y="130"/>
                </a:lnTo>
                <a:lnTo>
                  <a:pt x="342" y="120"/>
                </a:lnTo>
                <a:lnTo>
                  <a:pt x="344" y="110"/>
                </a:lnTo>
                <a:lnTo>
                  <a:pt x="348" y="102"/>
                </a:lnTo>
                <a:lnTo>
                  <a:pt x="352" y="96"/>
                </a:lnTo>
                <a:lnTo>
                  <a:pt x="362" y="84"/>
                </a:lnTo>
                <a:lnTo>
                  <a:pt x="372" y="74"/>
                </a:lnTo>
                <a:lnTo>
                  <a:pt x="378" y="66"/>
                </a:lnTo>
                <a:lnTo>
                  <a:pt x="378" y="60"/>
                </a:lnTo>
                <a:lnTo>
                  <a:pt x="376" y="56"/>
                </a:lnTo>
                <a:lnTo>
                  <a:pt x="374" y="50"/>
                </a:lnTo>
                <a:lnTo>
                  <a:pt x="368" y="42"/>
                </a:lnTo>
                <a:lnTo>
                  <a:pt x="348" y="26"/>
                </a:lnTo>
                <a:lnTo>
                  <a:pt x="348" y="26"/>
                </a:lnTo>
                <a:lnTo>
                  <a:pt x="334" y="18"/>
                </a:lnTo>
                <a:lnTo>
                  <a:pt x="322" y="10"/>
                </a:lnTo>
                <a:lnTo>
                  <a:pt x="308" y="6"/>
                </a:lnTo>
                <a:lnTo>
                  <a:pt x="296" y="2"/>
                </a:lnTo>
                <a:lnTo>
                  <a:pt x="284" y="0"/>
                </a:lnTo>
                <a:lnTo>
                  <a:pt x="272" y="0"/>
                </a:lnTo>
                <a:lnTo>
                  <a:pt x="262" y="0"/>
                </a:lnTo>
                <a:lnTo>
                  <a:pt x="252" y="2"/>
                </a:lnTo>
                <a:lnTo>
                  <a:pt x="242" y="6"/>
                </a:lnTo>
                <a:lnTo>
                  <a:pt x="234" y="12"/>
                </a:lnTo>
                <a:lnTo>
                  <a:pt x="228" y="16"/>
                </a:lnTo>
                <a:lnTo>
                  <a:pt x="222" y="24"/>
                </a:lnTo>
                <a:lnTo>
                  <a:pt x="220" y="32"/>
                </a:lnTo>
                <a:lnTo>
                  <a:pt x="218" y="40"/>
                </a:lnTo>
                <a:lnTo>
                  <a:pt x="218" y="48"/>
                </a:lnTo>
                <a:lnTo>
                  <a:pt x="220" y="58"/>
                </a:lnTo>
                <a:lnTo>
                  <a:pt x="220" y="58"/>
                </a:lnTo>
                <a:lnTo>
                  <a:pt x="228" y="76"/>
                </a:lnTo>
                <a:lnTo>
                  <a:pt x="234" y="90"/>
                </a:lnTo>
                <a:lnTo>
                  <a:pt x="246" y="110"/>
                </a:lnTo>
                <a:lnTo>
                  <a:pt x="246" y="118"/>
                </a:lnTo>
                <a:lnTo>
                  <a:pt x="246" y="126"/>
                </a:lnTo>
                <a:lnTo>
                  <a:pt x="240" y="136"/>
                </a:lnTo>
                <a:lnTo>
                  <a:pt x="228" y="146"/>
                </a:lnTo>
                <a:lnTo>
                  <a:pt x="228" y="146"/>
                </a:lnTo>
                <a:lnTo>
                  <a:pt x="224" y="148"/>
                </a:lnTo>
                <a:lnTo>
                  <a:pt x="218" y="150"/>
                </a:lnTo>
                <a:lnTo>
                  <a:pt x="204" y="150"/>
                </a:lnTo>
                <a:lnTo>
                  <a:pt x="186" y="146"/>
                </a:lnTo>
                <a:lnTo>
                  <a:pt x="166" y="138"/>
                </a:lnTo>
                <a:lnTo>
                  <a:pt x="124" y="118"/>
                </a:lnTo>
                <a:lnTo>
                  <a:pt x="78" y="94"/>
                </a:lnTo>
                <a:lnTo>
                  <a:pt x="78" y="94"/>
                </a:lnTo>
                <a:lnTo>
                  <a:pt x="64" y="126"/>
                </a:lnTo>
                <a:lnTo>
                  <a:pt x="52" y="156"/>
                </a:lnTo>
                <a:lnTo>
                  <a:pt x="52" y="156"/>
                </a:lnTo>
                <a:lnTo>
                  <a:pt x="42" y="182"/>
                </a:lnTo>
                <a:lnTo>
                  <a:pt x="30" y="208"/>
                </a:lnTo>
                <a:lnTo>
                  <a:pt x="16" y="232"/>
                </a:lnTo>
                <a:lnTo>
                  <a:pt x="8" y="252"/>
                </a:lnTo>
                <a:lnTo>
                  <a:pt x="2" y="270"/>
                </a:lnTo>
                <a:lnTo>
                  <a:pt x="0" y="278"/>
                </a:lnTo>
                <a:lnTo>
                  <a:pt x="2" y="284"/>
                </a:lnTo>
                <a:lnTo>
                  <a:pt x="4" y="288"/>
                </a:lnTo>
                <a:lnTo>
                  <a:pt x="10" y="290"/>
                </a:lnTo>
                <a:lnTo>
                  <a:pt x="18" y="292"/>
                </a:lnTo>
                <a:lnTo>
                  <a:pt x="28" y="292"/>
                </a:lnTo>
                <a:lnTo>
                  <a:pt x="28" y="292"/>
                </a:lnTo>
                <a:lnTo>
                  <a:pt x="40" y="290"/>
                </a:lnTo>
                <a:lnTo>
                  <a:pt x="50" y="286"/>
                </a:lnTo>
                <a:lnTo>
                  <a:pt x="70" y="278"/>
                </a:lnTo>
                <a:lnTo>
                  <a:pt x="90" y="270"/>
                </a:lnTo>
                <a:lnTo>
                  <a:pt x="106" y="264"/>
                </a:lnTo>
                <a:lnTo>
                  <a:pt x="112" y="262"/>
                </a:lnTo>
                <a:lnTo>
                  <a:pt x="120" y="262"/>
                </a:lnTo>
                <a:lnTo>
                  <a:pt x="126" y="264"/>
                </a:lnTo>
                <a:lnTo>
                  <a:pt x="132" y="270"/>
                </a:lnTo>
                <a:lnTo>
                  <a:pt x="140" y="278"/>
                </a:lnTo>
                <a:lnTo>
                  <a:pt x="144" y="290"/>
                </a:lnTo>
                <a:lnTo>
                  <a:pt x="150" y="304"/>
                </a:lnTo>
                <a:lnTo>
                  <a:pt x="156" y="324"/>
                </a:lnTo>
                <a:lnTo>
                  <a:pt x="156" y="324"/>
                </a:lnTo>
                <a:lnTo>
                  <a:pt x="160" y="342"/>
                </a:lnTo>
                <a:lnTo>
                  <a:pt x="160" y="356"/>
                </a:lnTo>
                <a:lnTo>
                  <a:pt x="160" y="368"/>
                </a:lnTo>
                <a:lnTo>
                  <a:pt x="156" y="376"/>
                </a:lnTo>
                <a:lnTo>
                  <a:pt x="152" y="382"/>
                </a:lnTo>
                <a:lnTo>
                  <a:pt x="144" y="386"/>
                </a:lnTo>
                <a:lnTo>
                  <a:pt x="138" y="388"/>
                </a:lnTo>
                <a:lnTo>
                  <a:pt x="128" y="388"/>
                </a:lnTo>
                <a:lnTo>
                  <a:pt x="108" y="386"/>
                </a:lnTo>
                <a:lnTo>
                  <a:pt x="86" y="382"/>
                </a:lnTo>
                <a:lnTo>
                  <a:pt x="64" y="380"/>
                </a:lnTo>
                <a:lnTo>
                  <a:pt x="54" y="378"/>
                </a:lnTo>
                <a:lnTo>
                  <a:pt x="44" y="380"/>
                </a:lnTo>
                <a:lnTo>
                  <a:pt x="44" y="380"/>
                </a:lnTo>
                <a:lnTo>
                  <a:pt x="28" y="384"/>
                </a:lnTo>
                <a:lnTo>
                  <a:pt x="16" y="390"/>
                </a:lnTo>
                <a:lnTo>
                  <a:pt x="12" y="394"/>
                </a:lnTo>
                <a:lnTo>
                  <a:pt x="10" y="400"/>
                </a:lnTo>
                <a:lnTo>
                  <a:pt x="8" y="406"/>
                </a:lnTo>
                <a:lnTo>
                  <a:pt x="6" y="412"/>
                </a:lnTo>
                <a:lnTo>
                  <a:pt x="8" y="430"/>
                </a:lnTo>
                <a:lnTo>
                  <a:pt x="16" y="452"/>
                </a:lnTo>
                <a:lnTo>
                  <a:pt x="28" y="480"/>
                </a:lnTo>
                <a:lnTo>
                  <a:pt x="44" y="516"/>
                </a:lnTo>
                <a:lnTo>
                  <a:pt x="44" y="516"/>
                </a:lnTo>
                <a:lnTo>
                  <a:pt x="64" y="560"/>
                </a:lnTo>
                <a:lnTo>
                  <a:pt x="68" y="560"/>
                </a:lnTo>
                <a:lnTo>
                  <a:pt x="68" y="560"/>
                </a:lnTo>
                <a:lnTo>
                  <a:pt x="94" y="572"/>
                </a:lnTo>
                <a:lnTo>
                  <a:pt x="122" y="582"/>
                </a:lnTo>
                <a:lnTo>
                  <a:pt x="148" y="594"/>
                </a:lnTo>
                <a:lnTo>
                  <a:pt x="174" y="602"/>
                </a:lnTo>
                <a:lnTo>
                  <a:pt x="186" y="606"/>
                </a:lnTo>
                <a:lnTo>
                  <a:pt x="198" y="606"/>
                </a:lnTo>
                <a:lnTo>
                  <a:pt x="208" y="606"/>
                </a:lnTo>
                <a:lnTo>
                  <a:pt x="218" y="604"/>
                </a:lnTo>
                <a:lnTo>
                  <a:pt x="226" y="598"/>
                </a:lnTo>
                <a:lnTo>
                  <a:pt x="232" y="592"/>
                </a:lnTo>
                <a:lnTo>
                  <a:pt x="240" y="582"/>
                </a:lnTo>
                <a:lnTo>
                  <a:pt x="244" y="568"/>
                </a:lnTo>
                <a:lnTo>
                  <a:pt x="244" y="568"/>
                </a:lnTo>
                <a:lnTo>
                  <a:pt x="248" y="554"/>
                </a:lnTo>
                <a:lnTo>
                  <a:pt x="250" y="536"/>
                </a:lnTo>
                <a:lnTo>
                  <a:pt x="252" y="502"/>
                </a:lnTo>
                <a:lnTo>
                  <a:pt x="254" y="466"/>
                </a:lnTo>
                <a:lnTo>
                  <a:pt x="258" y="436"/>
                </a:lnTo>
                <a:lnTo>
                  <a:pt x="260" y="422"/>
                </a:lnTo>
                <a:lnTo>
                  <a:pt x="264" y="412"/>
                </a:lnTo>
                <a:lnTo>
                  <a:pt x="268" y="404"/>
                </a:lnTo>
                <a:lnTo>
                  <a:pt x="274" y="398"/>
                </a:lnTo>
                <a:lnTo>
                  <a:pt x="284" y="396"/>
                </a:lnTo>
                <a:lnTo>
                  <a:pt x="294" y="400"/>
                </a:lnTo>
                <a:lnTo>
                  <a:pt x="308" y="406"/>
                </a:lnTo>
                <a:lnTo>
                  <a:pt x="324" y="416"/>
                </a:lnTo>
                <a:lnTo>
                  <a:pt x="324" y="416"/>
                </a:lnTo>
                <a:lnTo>
                  <a:pt x="340" y="430"/>
                </a:lnTo>
                <a:lnTo>
                  <a:pt x="352" y="442"/>
                </a:lnTo>
                <a:lnTo>
                  <a:pt x="360" y="454"/>
                </a:lnTo>
                <a:lnTo>
                  <a:pt x="366" y="466"/>
                </a:lnTo>
                <a:lnTo>
                  <a:pt x="368" y="476"/>
                </a:lnTo>
                <a:lnTo>
                  <a:pt x="368" y="486"/>
                </a:lnTo>
                <a:lnTo>
                  <a:pt x="368" y="494"/>
                </a:lnTo>
                <a:lnTo>
                  <a:pt x="366" y="504"/>
                </a:lnTo>
                <a:lnTo>
                  <a:pt x="354" y="536"/>
                </a:lnTo>
                <a:lnTo>
                  <a:pt x="352" y="544"/>
                </a:lnTo>
                <a:lnTo>
                  <a:pt x="352" y="552"/>
                </a:lnTo>
                <a:lnTo>
                  <a:pt x="352" y="560"/>
                </a:lnTo>
                <a:lnTo>
                  <a:pt x="356" y="568"/>
                </a:lnTo>
                <a:lnTo>
                  <a:pt x="356" y="568"/>
                </a:lnTo>
                <a:lnTo>
                  <a:pt x="364" y="578"/>
                </a:lnTo>
                <a:lnTo>
                  <a:pt x="374" y="586"/>
                </a:lnTo>
                <a:lnTo>
                  <a:pt x="388" y="592"/>
                </a:lnTo>
                <a:lnTo>
                  <a:pt x="404" y="596"/>
                </a:lnTo>
                <a:lnTo>
                  <a:pt x="424" y="600"/>
                </a:lnTo>
                <a:lnTo>
                  <a:pt x="444" y="604"/>
                </a:lnTo>
                <a:lnTo>
                  <a:pt x="464" y="604"/>
                </a:lnTo>
                <a:lnTo>
                  <a:pt x="486" y="604"/>
                </a:lnTo>
                <a:lnTo>
                  <a:pt x="486" y="604"/>
                </a:lnTo>
                <a:lnTo>
                  <a:pt x="488" y="566"/>
                </a:lnTo>
                <a:lnTo>
                  <a:pt x="494" y="520"/>
                </a:lnTo>
                <a:lnTo>
                  <a:pt x="494" y="520"/>
                </a:lnTo>
                <a:lnTo>
                  <a:pt x="500" y="484"/>
                </a:lnTo>
                <a:lnTo>
                  <a:pt x="506" y="430"/>
                </a:lnTo>
                <a:lnTo>
                  <a:pt x="508" y="404"/>
                </a:lnTo>
                <a:lnTo>
                  <a:pt x="506" y="382"/>
                </a:lnTo>
                <a:lnTo>
                  <a:pt x="504" y="374"/>
                </a:lnTo>
                <a:lnTo>
                  <a:pt x="502" y="366"/>
                </a:lnTo>
                <a:lnTo>
                  <a:pt x="500" y="362"/>
                </a:lnTo>
                <a:lnTo>
                  <a:pt x="494" y="358"/>
                </a:lnTo>
                <a:lnTo>
                  <a:pt x="494" y="358"/>
                </a:lnTo>
                <a:lnTo>
                  <a:pt x="490" y="356"/>
                </a:lnTo>
                <a:lnTo>
                  <a:pt x="488" y="356"/>
                </a:lnTo>
                <a:lnTo>
                  <a:pt x="480" y="358"/>
                </a:lnTo>
                <a:lnTo>
                  <a:pt x="462" y="370"/>
                </a:lnTo>
                <a:lnTo>
                  <a:pt x="452" y="376"/>
                </a:lnTo>
                <a:lnTo>
                  <a:pt x="436" y="382"/>
                </a:lnTo>
                <a:lnTo>
                  <a:pt x="420" y="384"/>
                </a:lnTo>
                <a:lnTo>
                  <a:pt x="408" y="382"/>
                </a:lnTo>
                <a:lnTo>
                  <a:pt x="398" y="380"/>
                </a:lnTo>
                <a:lnTo>
                  <a:pt x="398" y="380"/>
                </a:lnTo>
                <a:lnTo>
                  <a:pt x="386" y="376"/>
                </a:lnTo>
                <a:lnTo>
                  <a:pt x="376" y="372"/>
                </a:lnTo>
                <a:lnTo>
                  <a:pt x="368" y="366"/>
                </a:lnTo>
                <a:lnTo>
                  <a:pt x="360" y="360"/>
                </a:lnTo>
                <a:lnTo>
                  <a:pt x="354" y="354"/>
                </a:lnTo>
                <a:lnTo>
                  <a:pt x="350" y="348"/>
                </a:lnTo>
                <a:lnTo>
                  <a:pt x="348" y="340"/>
                </a:lnTo>
                <a:lnTo>
                  <a:pt x="346" y="332"/>
                </a:lnTo>
                <a:lnTo>
                  <a:pt x="344" y="314"/>
                </a:lnTo>
                <a:lnTo>
                  <a:pt x="350" y="298"/>
                </a:lnTo>
                <a:lnTo>
                  <a:pt x="358" y="282"/>
                </a:lnTo>
                <a:lnTo>
                  <a:pt x="370" y="266"/>
                </a:lnTo>
                <a:lnTo>
                  <a:pt x="370" y="266"/>
                </a:lnTo>
                <a:lnTo>
                  <a:pt x="376" y="262"/>
                </a:lnTo>
                <a:lnTo>
                  <a:pt x="382" y="258"/>
                </a:lnTo>
                <a:lnTo>
                  <a:pt x="394" y="258"/>
                </a:lnTo>
                <a:lnTo>
                  <a:pt x="410" y="260"/>
                </a:lnTo>
                <a:lnTo>
                  <a:pt x="426" y="264"/>
                </a:lnTo>
                <a:lnTo>
                  <a:pt x="460" y="274"/>
                </a:lnTo>
                <a:lnTo>
                  <a:pt x="476" y="278"/>
                </a:lnTo>
                <a:lnTo>
                  <a:pt x="488" y="280"/>
                </a:lnTo>
                <a:lnTo>
                  <a:pt x="488" y="28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5" name="Freeform 48"/>
          <p:cNvSpPr>
            <a:spLocks/>
          </p:cNvSpPr>
          <p:nvPr/>
        </p:nvSpPr>
        <p:spPr bwMode="auto">
          <a:xfrm>
            <a:off x="4768850" y="4959350"/>
            <a:ext cx="1079500" cy="942975"/>
          </a:xfrm>
          <a:custGeom>
            <a:avLst/>
            <a:gdLst>
              <a:gd name="T0" fmla="*/ 552 w 680"/>
              <a:gd name="T1" fmla="*/ 92 h 594"/>
              <a:gd name="T2" fmla="*/ 512 w 680"/>
              <a:gd name="T3" fmla="*/ 6 h 594"/>
              <a:gd name="T4" fmla="*/ 442 w 680"/>
              <a:gd name="T5" fmla="*/ 20 h 594"/>
              <a:gd name="T6" fmla="*/ 432 w 680"/>
              <a:gd name="T7" fmla="*/ 28 h 594"/>
              <a:gd name="T8" fmla="*/ 432 w 680"/>
              <a:gd name="T9" fmla="*/ 50 h 594"/>
              <a:gd name="T10" fmla="*/ 456 w 680"/>
              <a:gd name="T11" fmla="*/ 92 h 594"/>
              <a:gd name="T12" fmla="*/ 462 w 680"/>
              <a:gd name="T13" fmla="*/ 116 h 594"/>
              <a:gd name="T14" fmla="*/ 452 w 680"/>
              <a:gd name="T15" fmla="*/ 150 h 594"/>
              <a:gd name="T16" fmla="*/ 424 w 680"/>
              <a:gd name="T17" fmla="*/ 176 h 594"/>
              <a:gd name="T18" fmla="*/ 386 w 680"/>
              <a:gd name="T19" fmla="*/ 194 h 594"/>
              <a:gd name="T20" fmla="*/ 342 w 680"/>
              <a:gd name="T21" fmla="*/ 196 h 594"/>
              <a:gd name="T22" fmla="*/ 300 w 680"/>
              <a:gd name="T23" fmla="*/ 184 h 594"/>
              <a:gd name="T24" fmla="*/ 290 w 680"/>
              <a:gd name="T25" fmla="*/ 170 h 594"/>
              <a:gd name="T26" fmla="*/ 288 w 680"/>
              <a:gd name="T27" fmla="*/ 138 h 594"/>
              <a:gd name="T28" fmla="*/ 320 w 680"/>
              <a:gd name="T29" fmla="*/ 46 h 594"/>
              <a:gd name="T30" fmla="*/ 328 w 680"/>
              <a:gd name="T31" fmla="*/ 16 h 594"/>
              <a:gd name="T32" fmla="*/ 322 w 680"/>
              <a:gd name="T33" fmla="*/ 14 h 594"/>
              <a:gd name="T34" fmla="*/ 210 w 680"/>
              <a:gd name="T35" fmla="*/ 36 h 594"/>
              <a:gd name="T36" fmla="*/ 150 w 680"/>
              <a:gd name="T37" fmla="*/ 76 h 594"/>
              <a:gd name="T38" fmla="*/ 146 w 680"/>
              <a:gd name="T39" fmla="*/ 144 h 594"/>
              <a:gd name="T40" fmla="*/ 128 w 680"/>
              <a:gd name="T41" fmla="*/ 178 h 594"/>
              <a:gd name="T42" fmla="*/ 112 w 680"/>
              <a:gd name="T43" fmla="*/ 184 h 594"/>
              <a:gd name="T44" fmla="*/ 66 w 680"/>
              <a:gd name="T45" fmla="*/ 182 h 594"/>
              <a:gd name="T46" fmla="*/ 26 w 680"/>
              <a:gd name="T47" fmla="*/ 184 h 594"/>
              <a:gd name="T48" fmla="*/ 10 w 680"/>
              <a:gd name="T49" fmla="*/ 200 h 594"/>
              <a:gd name="T50" fmla="*/ 0 w 680"/>
              <a:gd name="T51" fmla="*/ 248 h 594"/>
              <a:gd name="T52" fmla="*/ 2 w 680"/>
              <a:gd name="T53" fmla="*/ 276 h 594"/>
              <a:gd name="T54" fmla="*/ 14 w 680"/>
              <a:gd name="T55" fmla="*/ 300 h 594"/>
              <a:gd name="T56" fmla="*/ 36 w 680"/>
              <a:gd name="T57" fmla="*/ 306 h 594"/>
              <a:gd name="T58" fmla="*/ 112 w 680"/>
              <a:gd name="T59" fmla="*/ 280 h 594"/>
              <a:gd name="T60" fmla="*/ 128 w 680"/>
              <a:gd name="T61" fmla="*/ 276 h 594"/>
              <a:gd name="T62" fmla="*/ 148 w 680"/>
              <a:gd name="T63" fmla="*/ 284 h 594"/>
              <a:gd name="T64" fmla="*/ 162 w 680"/>
              <a:gd name="T65" fmla="*/ 302 h 594"/>
              <a:gd name="T66" fmla="*/ 166 w 680"/>
              <a:gd name="T67" fmla="*/ 366 h 594"/>
              <a:gd name="T68" fmla="*/ 150 w 680"/>
              <a:gd name="T69" fmla="*/ 416 h 594"/>
              <a:gd name="T70" fmla="*/ 112 w 680"/>
              <a:gd name="T71" fmla="*/ 498 h 594"/>
              <a:gd name="T72" fmla="*/ 320 w 680"/>
              <a:gd name="T73" fmla="*/ 460 h 594"/>
              <a:gd name="T74" fmla="*/ 314 w 680"/>
              <a:gd name="T75" fmla="*/ 486 h 594"/>
              <a:gd name="T76" fmla="*/ 294 w 680"/>
              <a:gd name="T77" fmla="*/ 546 h 594"/>
              <a:gd name="T78" fmla="*/ 298 w 680"/>
              <a:gd name="T79" fmla="*/ 564 h 594"/>
              <a:gd name="T80" fmla="*/ 318 w 680"/>
              <a:gd name="T81" fmla="*/ 580 h 594"/>
              <a:gd name="T82" fmla="*/ 378 w 680"/>
              <a:gd name="T83" fmla="*/ 594 h 594"/>
              <a:gd name="T84" fmla="*/ 404 w 680"/>
              <a:gd name="T85" fmla="*/ 586 h 594"/>
              <a:gd name="T86" fmla="*/ 426 w 680"/>
              <a:gd name="T87" fmla="*/ 566 h 594"/>
              <a:gd name="T88" fmla="*/ 434 w 680"/>
              <a:gd name="T89" fmla="*/ 544 h 594"/>
              <a:gd name="T90" fmla="*/ 432 w 680"/>
              <a:gd name="T91" fmla="*/ 490 h 594"/>
              <a:gd name="T92" fmla="*/ 412 w 680"/>
              <a:gd name="T93" fmla="*/ 466 h 594"/>
              <a:gd name="T94" fmla="*/ 456 w 680"/>
              <a:gd name="T95" fmla="*/ 458 h 594"/>
              <a:gd name="T96" fmla="*/ 524 w 680"/>
              <a:gd name="T97" fmla="*/ 464 h 594"/>
              <a:gd name="T98" fmla="*/ 534 w 680"/>
              <a:gd name="T99" fmla="*/ 302 h 594"/>
              <a:gd name="T100" fmla="*/ 542 w 680"/>
              <a:gd name="T101" fmla="*/ 266 h 594"/>
              <a:gd name="T102" fmla="*/ 572 w 680"/>
              <a:gd name="T103" fmla="*/ 314 h 594"/>
              <a:gd name="T104" fmla="*/ 602 w 680"/>
              <a:gd name="T105" fmla="*/ 344 h 594"/>
              <a:gd name="T106" fmla="*/ 628 w 680"/>
              <a:gd name="T107" fmla="*/ 352 h 594"/>
              <a:gd name="T108" fmla="*/ 646 w 680"/>
              <a:gd name="T109" fmla="*/ 344 h 594"/>
              <a:gd name="T110" fmla="*/ 668 w 680"/>
              <a:gd name="T111" fmla="*/ 318 h 594"/>
              <a:gd name="T112" fmla="*/ 678 w 680"/>
              <a:gd name="T113" fmla="*/ 280 h 594"/>
              <a:gd name="T114" fmla="*/ 680 w 680"/>
              <a:gd name="T115" fmla="*/ 238 h 594"/>
              <a:gd name="T116" fmla="*/ 668 w 680"/>
              <a:gd name="T117" fmla="*/ 202 h 594"/>
              <a:gd name="T118" fmla="*/ 646 w 680"/>
              <a:gd name="T119" fmla="*/ 182 h 594"/>
              <a:gd name="T120" fmla="*/ 620 w 680"/>
              <a:gd name="T121" fmla="*/ 174 h 594"/>
              <a:gd name="T122" fmla="*/ 554 w 680"/>
              <a:gd name="T123" fmla="*/ 172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80" h="594">
                <a:moveTo>
                  <a:pt x="548" y="176"/>
                </a:moveTo>
                <a:lnTo>
                  <a:pt x="548" y="176"/>
                </a:lnTo>
                <a:lnTo>
                  <a:pt x="552" y="92"/>
                </a:lnTo>
                <a:lnTo>
                  <a:pt x="554" y="0"/>
                </a:lnTo>
                <a:lnTo>
                  <a:pt x="554" y="0"/>
                </a:lnTo>
                <a:lnTo>
                  <a:pt x="512" y="6"/>
                </a:lnTo>
                <a:lnTo>
                  <a:pt x="476" y="12"/>
                </a:lnTo>
                <a:lnTo>
                  <a:pt x="450" y="18"/>
                </a:lnTo>
                <a:lnTo>
                  <a:pt x="442" y="20"/>
                </a:lnTo>
                <a:lnTo>
                  <a:pt x="436" y="24"/>
                </a:lnTo>
                <a:lnTo>
                  <a:pt x="436" y="24"/>
                </a:lnTo>
                <a:lnTo>
                  <a:pt x="432" y="28"/>
                </a:lnTo>
                <a:lnTo>
                  <a:pt x="430" y="30"/>
                </a:lnTo>
                <a:lnTo>
                  <a:pt x="428" y="40"/>
                </a:lnTo>
                <a:lnTo>
                  <a:pt x="432" y="50"/>
                </a:lnTo>
                <a:lnTo>
                  <a:pt x="436" y="60"/>
                </a:lnTo>
                <a:lnTo>
                  <a:pt x="450" y="80"/>
                </a:lnTo>
                <a:lnTo>
                  <a:pt x="456" y="92"/>
                </a:lnTo>
                <a:lnTo>
                  <a:pt x="460" y="104"/>
                </a:lnTo>
                <a:lnTo>
                  <a:pt x="460" y="104"/>
                </a:lnTo>
                <a:lnTo>
                  <a:pt x="462" y="116"/>
                </a:lnTo>
                <a:lnTo>
                  <a:pt x="460" y="128"/>
                </a:lnTo>
                <a:lnTo>
                  <a:pt x="458" y="140"/>
                </a:lnTo>
                <a:lnTo>
                  <a:pt x="452" y="150"/>
                </a:lnTo>
                <a:lnTo>
                  <a:pt x="444" y="160"/>
                </a:lnTo>
                <a:lnTo>
                  <a:pt x="436" y="168"/>
                </a:lnTo>
                <a:lnTo>
                  <a:pt x="424" y="176"/>
                </a:lnTo>
                <a:lnTo>
                  <a:pt x="412" y="184"/>
                </a:lnTo>
                <a:lnTo>
                  <a:pt x="400" y="188"/>
                </a:lnTo>
                <a:lnTo>
                  <a:pt x="386" y="194"/>
                </a:lnTo>
                <a:lnTo>
                  <a:pt x="372" y="196"/>
                </a:lnTo>
                <a:lnTo>
                  <a:pt x="356" y="198"/>
                </a:lnTo>
                <a:lnTo>
                  <a:pt x="342" y="196"/>
                </a:lnTo>
                <a:lnTo>
                  <a:pt x="328" y="194"/>
                </a:lnTo>
                <a:lnTo>
                  <a:pt x="314" y="190"/>
                </a:lnTo>
                <a:lnTo>
                  <a:pt x="300" y="184"/>
                </a:lnTo>
                <a:lnTo>
                  <a:pt x="300" y="184"/>
                </a:lnTo>
                <a:lnTo>
                  <a:pt x="294" y="178"/>
                </a:lnTo>
                <a:lnTo>
                  <a:pt x="290" y="170"/>
                </a:lnTo>
                <a:lnTo>
                  <a:pt x="286" y="160"/>
                </a:lnTo>
                <a:lnTo>
                  <a:pt x="286" y="150"/>
                </a:lnTo>
                <a:lnTo>
                  <a:pt x="288" y="138"/>
                </a:lnTo>
                <a:lnTo>
                  <a:pt x="292" y="124"/>
                </a:lnTo>
                <a:lnTo>
                  <a:pt x="300" y="98"/>
                </a:lnTo>
                <a:lnTo>
                  <a:pt x="320" y="46"/>
                </a:lnTo>
                <a:lnTo>
                  <a:pt x="326" y="28"/>
                </a:lnTo>
                <a:lnTo>
                  <a:pt x="328" y="22"/>
                </a:lnTo>
                <a:lnTo>
                  <a:pt x="328" y="16"/>
                </a:lnTo>
                <a:lnTo>
                  <a:pt x="328" y="16"/>
                </a:lnTo>
                <a:lnTo>
                  <a:pt x="326" y="14"/>
                </a:lnTo>
                <a:lnTo>
                  <a:pt x="322" y="14"/>
                </a:lnTo>
                <a:lnTo>
                  <a:pt x="308" y="14"/>
                </a:lnTo>
                <a:lnTo>
                  <a:pt x="268" y="22"/>
                </a:lnTo>
                <a:lnTo>
                  <a:pt x="210" y="36"/>
                </a:lnTo>
                <a:lnTo>
                  <a:pt x="148" y="52"/>
                </a:lnTo>
                <a:lnTo>
                  <a:pt x="148" y="52"/>
                </a:lnTo>
                <a:lnTo>
                  <a:pt x="150" y="76"/>
                </a:lnTo>
                <a:lnTo>
                  <a:pt x="150" y="102"/>
                </a:lnTo>
                <a:lnTo>
                  <a:pt x="148" y="124"/>
                </a:lnTo>
                <a:lnTo>
                  <a:pt x="146" y="144"/>
                </a:lnTo>
                <a:lnTo>
                  <a:pt x="140" y="160"/>
                </a:lnTo>
                <a:lnTo>
                  <a:pt x="134" y="172"/>
                </a:lnTo>
                <a:lnTo>
                  <a:pt x="128" y="178"/>
                </a:lnTo>
                <a:lnTo>
                  <a:pt x="124" y="180"/>
                </a:lnTo>
                <a:lnTo>
                  <a:pt x="118" y="184"/>
                </a:lnTo>
                <a:lnTo>
                  <a:pt x="112" y="184"/>
                </a:lnTo>
                <a:lnTo>
                  <a:pt x="112" y="184"/>
                </a:lnTo>
                <a:lnTo>
                  <a:pt x="88" y="184"/>
                </a:lnTo>
                <a:lnTo>
                  <a:pt x="66" y="182"/>
                </a:lnTo>
                <a:lnTo>
                  <a:pt x="48" y="180"/>
                </a:lnTo>
                <a:lnTo>
                  <a:pt x="32" y="182"/>
                </a:lnTo>
                <a:lnTo>
                  <a:pt x="26" y="184"/>
                </a:lnTo>
                <a:lnTo>
                  <a:pt x="20" y="188"/>
                </a:lnTo>
                <a:lnTo>
                  <a:pt x="14" y="192"/>
                </a:lnTo>
                <a:lnTo>
                  <a:pt x="10" y="200"/>
                </a:lnTo>
                <a:lnTo>
                  <a:pt x="6" y="208"/>
                </a:lnTo>
                <a:lnTo>
                  <a:pt x="4" y="218"/>
                </a:lnTo>
                <a:lnTo>
                  <a:pt x="0" y="248"/>
                </a:lnTo>
                <a:lnTo>
                  <a:pt x="0" y="248"/>
                </a:lnTo>
                <a:lnTo>
                  <a:pt x="0" y="264"/>
                </a:lnTo>
                <a:lnTo>
                  <a:pt x="2" y="276"/>
                </a:lnTo>
                <a:lnTo>
                  <a:pt x="4" y="286"/>
                </a:lnTo>
                <a:lnTo>
                  <a:pt x="8" y="294"/>
                </a:lnTo>
                <a:lnTo>
                  <a:pt x="14" y="300"/>
                </a:lnTo>
                <a:lnTo>
                  <a:pt x="20" y="304"/>
                </a:lnTo>
                <a:lnTo>
                  <a:pt x="28" y="306"/>
                </a:lnTo>
                <a:lnTo>
                  <a:pt x="36" y="306"/>
                </a:lnTo>
                <a:lnTo>
                  <a:pt x="54" y="302"/>
                </a:lnTo>
                <a:lnTo>
                  <a:pt x="74" y="296"/>
                </a:lnTo>
                <a:lnTo>
                  <a:pt x="112" y="280"/>
                </a:lnTo>
                <a:lnTo>
                  <a:pt x="112" y="280"/>
                </a:lnTo>
                <a:lnTo>
                  <a:pt x="120" y="278"/>
                </a:lnTo>
                <a:lnTo>
                  <a:pt x="128" y="276"/>
                </a:lnTo>
                <a:lnTo>
                  <a:pt x="136" y="278"/>
                </a:lnTo>
                <a:lnTo>
                  <a:pt x="142" y="280"/>
                </a:lnTo>
                <a:lnTo>
                  <a:pt x="148" y="284"/>
                </a:lnTo>
                <a:lnTo>
                  <a:pt x="154" y="288"/>
                </a:lnTo>
                <a:lnTo>
                  <a:pt x="158" y="294"/>
                </a:lnTo>
                <a:lnTo>
                  <a:pt x="162" y="302"/>
                </a:lnTo>
                <a:lnTo>
                  <a:pt x="168" y="320"/>
                </a:lnTo>
                <a:lnTo>
                  <a:pt x="170" y="340"/>
                </a:lnTo>
                <a:lnTo>
                  <a:pt x="166" y="366"/>
                </a:lnTo>
                <a:lnTo>
                  <a:pt x="160" y="392"/>
                </a:lnTo>
                <a:lnTo>
                  <a:pt x="160" y="392"/>
                </a:lnTo>
                <a:lnTo>
                  <a:pt x="150" y="416"/>
                </a:lnTo>
                <a:lnTo>
                  <a:pt x="140" y="442"/>
                </a:lnTo>
                <a:lnTo>
                  <a:pt x="112" y="498"/>
                </a:lnTo>
                <a:lnTo>
                  <a:pt x="112" y="498"/>
                </a:lnTo>
                <a:lnTo>
                  <a:pt x="208" y="478"/>
                </a:lnTo>
                <a:lnTo>
                  <a:pt x="262" y="468"/>
                </a:lnTo>
                <a:lnTo>
                  <a:pt x="320" y="460"/>
                </a:lnTo>
                <a:lnTo>
                  <a:pt x="320" y="460"/>
                </a:lnTo>
                <a:lnTo>
                  <a:pt x="318" y="472"/>
                </a:lnTo>
                <a:lnTo>
                  <a:pt x="314" y="486"/>
                </a:lnTo>
                <a:lnTo>
                  <a:pt x="302" y="516"/>
                </a:lnTo>
                <a:lnTo>
                  <a:pt x="298" y="530"/>
                </a:lnTo>
                <a:lnTo>
                  <a:pt x="294" y="546"/>
                </a:lnTo>
                <a:lnTo>
                  <a:pt x="294" y="552"/>
                </a:lnTo>
                <a:lnTo>
                  <a:pt x="296" y="558"/>
                </a:lnTo>
                <a:lnTo>
                  <a:pt x="298" y="564"/>
                </a:lnTo>
                <a:lnTo>
                  <a:pt x="302" y="568"/>
                </a:lnTo>
                <a:lnTo>
                  <a:pt x="302" y="568"/>
                </a:lnTo>
                <a:lnTo>
                  <a:pt x="318" y="580"/>
                </a:lnTo>
                <a:lnTo>
                  <a:pt x="338" y="590"/>
                </a:lnTo>
                <a:lnTo>
                  <a:pt x="358" y="594"/>
                </a:lnTo>
                <a:lnTo>
                  <a:pt x="378" y="594"/>
                </a:lnTo>
                <a:lnTo>
                  <a:pt x="388" y="594"/>
                </a:lnTo>
                <a:lnTo>
                  <a:pt x="396" y="590"/>
                </a:lnTo>
                <a:lnTo>
                  <a:pt x="404" y="586"/>
                </a:lnTo>
                <a:lnTo>
                  <a:pt x="412" y="580"/>
                </a:lnTo>
                <a:lnTo>
                  <a:pt x="420" y="574"/>
                </a:lnTo>
                <a:lnTo>
                  <a:pt x="426" y="566"/>
                </a:lnTo>
                <a:lnTo>
                  <a:pt x="430" y="556"/>
                </a:lnTo>
                <a:lnTo>
                  <a:pt x="434" y="544"/>
                </a:lnTo>
                <a:lnTo>
                  <a:pt x="434" y="544"/>
                </a:lnTo>
                <a:lnTo>
                  <a:pt x="438" y="522"/>
                </a:lnTo>
                <a:lnTo>
                  <a:pt x="436" y="504"/>
                </a:lnTo>
                <a:lnTo>
                  <a:pt x="432" y="490"/>
                </a:lnTo>
                <a:lnTo>
                  <a:pt x="426" y="480"/>
                </a:lnTo>
                <a:lnTo>
                  <a:pt x="418" y="472"/>
                </a:lnTo>
                <a:lnTo>
                  <a:pt x="412" y="466"/>
                </a:lnTo>
                <a:lnTo>
                  <a:pt x="402" y="458"/>
                </a:lnTo>
                <a:lnTo>
                  <a:pt x="402" y="458"/>
                </a:lnTo>
                <a:lnTo>
                  <a:pt x="456" y="458"/>
                </a:lnTo>
                <a:lnTo>
                  <a:pt x="484" y="460"/>
                </a:lnTo>
                <a:lnTo>
                  <a:pt x="508" y="462"/>
                </a:lnTo>
                <a:lnTo>
                  <a:pt x="524" y="464"/>
                </a:lnTo>
                <a:lnTo>
                  <a:pt x="524" y="464"/>
                </a:lnTo>
                <a:lnTo>
                  <a:pt x="530" y="352"/>
                </a:lnTo>
                <a:lnTo>
                  <a:pt x="534" y="302"/>
                </a:lnTo>
                <a:lnTo>
                  <a:pt x="538" y="262"/>
                </a:lnTo>
                <a:lnTo>
                  <a:pt x="538" y="262"/>
                </a:lnTo>
                <a:lnTo>
                  <a:pt x="542" y="266"/>
                </a:lnTo>
                <a:lnTo>
                  <a:pt x="548" y="278"/>
                </a:lnTo>
                <a:lnTo>
                  <a:pt x="558" y="296"/>
                </a:lnTo>
                <a:lnTo>
                  <a:pt x="572" y="314"/>
                </a:lnTo>
                <a:lnTo>
                  <a:pt x="586" y="332"/>
                </a:lnTo>
                <a:lnTo>
                  <a:pt x="594" y="338"/>
                </a:lnTo>
                <a:lnTo>
                  <a:pt x="602" y="344"/>
                </a:lnTo>
                <a:lnTo>
                  <a:pt x="610" y="350"/>
                </a:lnTo>
                <a:lnTo>
                  <a:pt x="618" y="352"/>
                </a:lnTo>
                <a:lnTo>
                  <a:pt x="628" y="352"/>
                </a:lnTo>
                <a:lnTo>
                  <a:pt x="638" y="350"/>
                </a:lnTo>
                <a:lnTo>
                  <a:pt x="638" y="350"/>
                </a:lnTo>
                <a:lnTo>
                  <a:pt x="646" y="344"/>
                </a:lnTo>
                <a:lnTo>
                  <a:pt x="654" y="336"/>
                </a:lnTo>
                <a:lnTo>
                  <a:pt x="662" y="328"/>
                </a:lnTo>
                <a:lnTo>
                  <a:pt x="668" y="318"/>
                </a:lnTo>
                <a:lnTo>
                  <a:pt x="672" y="306"/>
                </a:lnTo>
                <a:lnTo>
                  <a:pt x="676" y="292"/>
                </a:lnTo>
                <a:lnTo>
                  <a:pt x="678" y="280"/>
                </a:lnTo>
                <a:lnTo>
                  <a:pt x="680" y="266"/>
                </a:lnTo>
                <a:lnTo>
                  <a:pt x="680" y="252"/>
                </a:lnTo>
                <a:lnTo>
                  <a:pt x="680" y="238"/>
                </a:lnTo>
                <a:lnTo>
                  <a:pt x="678" y="226"/>
                </a:lnTo>
                <a:lnTo>
                  <a:pt x="674" y="214"/>
                </a:lnTo>
                <a:lnTo>
                  <a:pt x="668" y="202"/>
                </a:lnTo>
                <a:lnTo>
                  <a:pt x="662" y="194"/>
                </a:lnTo>
                <a:lnTo>
                  <a:pt x="654" y="186"/>
                </a:lnTo>
                <a:lnTo>
                  <a:pt x="646" y="182"/>
                </a:lnTo>
                <a:lnTo>
                  <a:pt x="646" y="182"/>
                </a:lnTo>
                <a:lnTo>
                  <a:pt x="632" y="178"/>
                </a:lnTo>
                <a:lnTo>
                  <a:pt x="620" y="174"/>
                </a:lnTo>
                <a:lnTo>
                  <a:pt x="590" y="170"/>
                </a:lnTo>
                <a:lnTo>
                  <a:pt x="564" y="172"/>
                </a:lnTo>
                <a:lnTo>
                  <a:pt x="554" y="172"/>
                </a:lnTo>
                <a:lnTo>
                  <a:pt x="548" y="176"/>
                </a:lnTo>
                <a:lnTo>
                  <a:pt x="548" y="17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6" name="Freeform 49"/>
          <p:cNvSpPr>
            <a:spLocks/>
          </p:cNvSpPr>
          <p:nvPr/>
        </p:nvSpPr>
        <p:spPr bwMode="auto">
          <a:xfrm>
            <a:off x="6143625" y="869950"/>
            <a:ext cx="1104900" cy="927100"/>
          </a:xfrm>
          <a:custGeom>
            <a:avLst/>
            <a:gdLst>
              <a:gd name="T0" fmla="*/ 134 w 696"/>
              <a:gd name="T1" fmla="*/ 304 h 584"/>
              <a:gd name="T2" fmla="*/ 136 w 696"/>
              <a:gd name="T3" fmla="*/ 374 h 584"/>
              <a:gd name="T4" fmla="*/ 156 w 696"/>
              <a:gd name="T5" fmla="*/ 404 h 584"/>
              <a:gd name="T6" fmla="*/ 202 w 696"/>
              <a:gd name="T7" fmla="*/ 390 h 584"/>
              <a:gd name="T8" fmla="*/ 262 w 696"/>
              <a:gd name="T9" fmla="*/ 390 h 584"/>
              <a:gd name="T10" fmla="*/ 276 w 696"/>
              <a:gd name="T11" fmla="*/ 404 h 584"/>
              <a:gd name="T12" fmla="*/ 278 w 696"/>
              <a:gd name="T13" fmla="*/ 426 h 584"/>
              <a:gd name="T14" fmla="*/ 270 w 696"/>
              <a:gd name="T15" fmla="*/ 446 h 584"/>
              <a:gd name="T16" fmla="*/ 262 w 696"/>
              <a:gd name="T17" fmla="*/ 486 h 584"/>
              <a:gd name="T18" fmla="*/ 270 w 696"/>
              <a:gd name="T19" fmla="*/ 530 h 584"/>
              <a:gd name="T20" fmla="*/ 294 w 696"/>
              <a:gd name="T21" fmla="*/ 564 h 584"/>
              <a:gd name="T22" fmla="*/ 328 w 696"/>
              <a:gd name="T23" fmla="*/ 584 h 584"/>
              <a:gd name="T24" fmla="*/ 368 w 696"/>
              <a:gd name="T25" fmla="*/ 574 h 584"/>
              <a:gd name="T26" fmla="*/ 394 w 696"/>
              <a:gd name="T27" fmla="*/ 552 h 584"/>
              <a:gd name="T28" fmla="*/ 412 w 696"/>
              <a:gd name="T29" fmla="*/ 520 h 584"/>
              <a:gd name="T30" fmla="*/ 402 w 696"/>
              <a:gd name="T31" fmla="*/ 484 h 584"/>
              <a:gd name="T32" fmla="*/ 384 w 696"/>
              <a:gd name="T33" fmla="*/ 446 h 584"/>
              <a:gd name="T34" fmla="*/ 390 w 696"/>
              <a:gd name="T35" fmla="*/ 424 h 584"/>
              <a:gd name="T36" fmla="*/ 398 w 696"/>
              <a:gd name="T37" fmla="*/ 418 h 584"/>
              <a:gd name="T38" fmla="*/ 444 w 696"/>
              <a:gd name="T39" fmla="*/ 416 h 584"/>
              <a:gd name="T40" fmla="*/ 534 w 696"/>
              <a:gd name="T41" fmla="*/ 438 h 584"/>
              <a:gd name="T42" fmla="*/ 520 w 696"/>
              <a:gd name="T43" fmla="*/ 364 h 584"/>
              <a:gd name="T44" fmla="*/ 524 w 696"/>
              <a:gd name="T45" fmla="*/ 318 h 584"/>
              <a:gd name="T46" fmla="*/ 536 w 696"/>
              <a:gd name="T47" fmla="*/ 306 h 584"/>
              <a:gd name="T48" fmla="*/ 550 w 696"/>
              <a:gd name="T49" fmla="*/ 304 h 584"/>
              <a:gd name="T50" fmla="*/ 618 w 696"/>
              <a:gd name="T51" fmla="*/ 304 h 584"/>
              <a:gd name="T52" fmla="*/ 658 w 696"/>
              <a:gd name="T53" fmla="*/ 290 h 584"/>
              <a:gd name="T54" fmla="*/ 688 w 696"/>
              <a:gd name="T55" fmla="*/ 264 h 584"/>
              <a:gd name="T56" fmla="*/ 696 w 696"/>
              <a:gd name="T57" fmla="*/ 218 h 584"/>
              <a:gd name="T58" fmla="*/ 686 w 696"/>
              <a:gd name="T59" fmla="*/ 176 h 584"/>
              <a:gd name="T60" fmla="*/ 660 w 696"/>
              <a:gd name="T61" fmla="*/ 130 h 584"/>
              <a:gd name="T62" fmla="*/ 632 w 696"/>
              <a:gd name="T63" fmla="*/ 122 h 584"/>
              <a:gd name="T64" fmla="*/ 596 w 696"/>
              <a:gd name="T65" fmla="*/ 148 h 584"/>
              <a:gd name="T66" fmla="*/ 558 w 696"/>
              <a:gd name="T67" fmla="*/ 174 h 584"/>
              <a:gd name="T68" fmla="*/ 538 w 696"/>
              <a:gd name="T69" fmla="*/ 176 h 584"/>
              <a:gd name="T70" fmla="*/ 522 w 696"/>
              <a:gd name="T71" fmla="*/ 160 h 584"/>
              <a:gd name="T72" fmla="*/ 520 w 696"/>
              <a:gd name="T73" fmla="*/ 128 h 584"/>
              <a:gd name="T74" fmla="*/ 542 w 696"/>
              <a:gd name="T75" fmla="*/ 44 h 584"/>
              <a:gd name="T76" fmla="*/ 132 w 696"/>
              <a:gd name="T77" fmla="*/ 0 h 584"/>
              <a:gd name="T78" fmla="*/ 146 w 696"/>
              <a:gd name="T79" fmla="*/ 92 h 584"/>
              <a:gd name="T80" fmla="*/ 136 w 696"/>
              <a:gd name="T81" fmla="*/ 162 h 584"/>
              <a:gd name="T82" fmla="*/ 120 w 696"/>
              <a:gd name="T83" fmla="*/ 182 h 584"/>
              <a:gd name="T84" fmla="*/ 110 w 696"/>
              <a:gd name="T85" fmla="*/ 184 h 584"/>
              <a:gd name="T86" fmla="*/ 84 w 696"/>
              <a:gd name="T87" fmla="*/ 170 h 584"/>
              <a:gd name="T88" fmla="*/ 58 w 696"/>
              <a:gd name="T89" fmla="*/ 160 h 584"/>
              <a:gd name="T90" fmla="*/ 36 w 696"/>
              <a:gd name="T91" fmla="*/ 166 h 584"/>
              <a:gd name="T92" fmla="*/ 22 w 696"/>
              <a:gd name="T93" fmla="*/ 180 h 584"/>
              <a:gd name="T94" fmla="*/ 6 w 696"/>
              <a:gd name="T95" fmla="*/ 212 h 584"/>
              <a:gd name="T96" fmla="*/ 2 w 696"/>
              <a:gd name="T97" fmla="*/ 272 h 584"/>
              <a:gd name="T98" fmla="*/ 12 w 696"/>
              <a:gd name="T99" fmla="*/ 298 h 584"/>
              <a:gd name="T100" fmla="*/ 32 w 696"/>
              <a:gd name="T101" fmla="*/ 310 h 584"/>
              <a:gd name="T102" fmla="*/ 56 w 696"/>
              <a:gd name="T103" fmla="*/ 304 h 584"/>
              <a:gd name="T104" fmla="*/ 108 w 696"/>
              <a:gd name="T105" fmla="*/ 290 h 584"/>
              <a:gd name="T106" fmla="*/ 132 w 696"/>
              <a:gd name="T107" fmla="*/ 298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96" h="584">
                <a:moveTo>
                  <a:pt x="132" y="298"/>
                </a:moveTo>
                <a:lnTo>
                  <a:pt x="132" y="298"/>
                </a:lnTo>
                <a:lnTo>
                  <a:pt x="134" y="304"/>
                </a:lnTo>
                <a:lnTo>
                  <a:pt x="136" y="312"/>
                </a:lnTo>
                <a:lnTo>
                  <a:pt x="138" y="338"/>
                </a:lnTo>
                <a:lnTo>
                  <a:pt x="136" y="374"/>
                </a:lnTo>
                <a:lnTo>
                  <a:pt x="132" y="414"/>
                </a:lnTo>
                <a:lnTo>
                  <a:pt x="132" y="414"/>
                </a:lnTo>
                <a:lnTo>
                  <a:pt x="156" y="404"/>
                </a:lnTo>
                <a:lnTo>
                  <a:pt x="178" y="396"/>
                </a:lnTo>
                <a:lnTo>
                  <a:pt x="178" y="396"/>
                </a:lnTo>
                <a:lnTo>
                  <a:pt x="202" y="390"/>
                </a:lnTo>
                <a:lnTo>
                  <a:pt x="226" y="386"/>
                </a:lnTo>
                <a:lnTo>
                  <a:pt x="246" y="386"/>
                </a:lnTo>
                <a:lnTo>
                  <a:pt x="262" y="390"/>
                </a:lnTo>
                <a:lnTo>
                  <a:pt x="268" y="394"/>
                </a:lnTo>
                <a:lnTo>
                  <a:pt x="272" y="398"/>
                </a:lnTo>
                <a:lnTo>
                  <a:pt x="276" y="404"/>
                </a:lnTo>
                <a:lnTo>
                  <a:pt x="278" y="410"/>
                </a:lnTo>
                <a:lnTo>
                  <a:pt x="280" y="418"/>
                </a:lnTo>
                <a:lnTo>
                  <a:pt x="278" y="426"/>
                </a:lnTo>
                <a:lnTo>
                  <a:pt x="274" y="436"/>
                </a:lnTo>
                <a:lnTo>
                  <a:pt x="270" y="446"/>
                </a:lnTo>
                <a:lnTo>
                  <a:pt x="270" y="446"/>
                </a:lnTo>
                <a:lnTo>
                  <a:pt x="266" y="460"/>
                </a:lnTo>
                <a:lnTo>
                  <a:pt x="262" y="472"/>
                </a:lnTo>
                <a:lnTo>
                  <a:pt x="262" y="486"/>
                </a:lnTo>
                <a:lnTo>
                  <a:pt x="264" y="500"/>
                </a:lnTo>
                <a:lnTo>
                  <a:pt x="266" y="516"/>
                </a:lnTo>
                <a:lnTo>
                  <a:pt x="270" y="530"/>
                </a:lnTo>
                <a:lnTo>
                  <a:pt x="278" y="542"/>
                </a:lnTo>
                <a:lnTo>
                  <a:pt x="284" y="554"/>
                </a:lnTo>
                <a:lnTo>
                  <a:pt x="294" y="564"/>
                </a:lnTo>
                <a:lnTo>
                  <a:pt x="304" y="574"/>
                </a:lnTo>
                <a:lnTo>
                  <a:pt x="316" y="580"/>
                </a:lnTo>
                <a:lnTo>
                  <a:pt x="328" y="584"/>
                </a:lnTo>
                <a:lnTo>
                  <a:pt x="340" y="584"/>
                </a:lnTo>
                <a:lnTo>
                  <a:pt x="354" y="582"/>
                </a:lnTo>
                <a:lnTo>
                  <a:pt x="368" y="574"/>
                </a:lnTo>
                <a:lnTo>
                  <a:pt x="382" y="564"/>
                </a:lnTo>
                <a:lnTo>
                  <a:pt x="382" y="564"/>
                </a:lnTo>
                <a:lnTo>
                  <a:pt x="394" y="552"/>
                </a:lnTo>
                <a:lnTo>
                  <a:pt x="404" y="540"/>
                </a:lnTo>
                <a:lnTo>
                  <a:pt x="408" y="530"/>
                </a:lnTo>
                <a:lnTo>
                  <a:pt x="412" y="520"/>
                </a:lnTo>
                <a:lnTo>
                  <a:pt x="412" y="510"/>
                </a:lnTo>
                <a:lnTo>
                  <a:pt x="410" y="502"/>
                </a:lnTo>
                <a:lnTo>
                  <a:pt x="402" y="484"/>
                </a:lnTo>
                <a:lnTo>
                  <a:pt x="394" y="468"/>
                </a:lnTo>
                <a:lnTo>
                  <a:pt x="386" y="454"/>
                </a:lnTo>
                <a:lnTo>
                  <a:pt x="384" y="446"/>
                </a:lnTo>
                <a:lnTo>
                  <a:pt x="384" y="440"/>
                </a:lnTo>
                <a:lnTo>
                  <a:pt x="386" y="432"/>
                </a:lnTo>
                <a:lnTo>
                  <a:pt x="390" y="424"/>
                </a:lnTo>
                <a:lnTo>
                  <a:pt x="390" y="424"/>
                </a:lnTo>
                <a:lnTo>
                  <a:pt x="394" y="422"/>
                </a:lnTo>
                <a:lnTo>
                  <a:pt x="398" y="418"/>
                </a:lnTo>
                <a:lnTo>
                  <a:pt x="410" y="416"/>
                </a:lnTo>
                <a:lnTo>
                  <a:pt x="426" y="414"/>
                </a:lnTo>
                <a:lnTo>
                  <a:pt x="444" y="416"/>
                </a:lnTo>
                <a:lnTo>
                  <a:pt x="486" y="424"/>
                </a:lnTo>
                <a:lnTo>
                  <a:pt x="534" y="438"/>
                </a:lnTo>
                <a:lnTo>
                  <a:pt x="534" y="438"/>
                </a:lnTo>
                <a:lnTo>
                  <a:pt x="528" y="412"/>
                </a:lnTo>
                <a:lnTo>
                  <a:pt x="522" y="386"/>
                </a:lnTo>
                <a:lnTo>
                  <a:pt x="520" y="364"/>
                </a:lnTo>
                <a:lnTo>
                  <a:pt x="520" y="342"/>
                </a:lnTo>
                <a:lnTo>
                  <a:pt x="522" y="326"/>
                </a:lnTo>
                <a:lnTo>
                  <a:pt x="524" y="318"/>
                </a:lnTo>
                <a:lnTo>
                  <a:pt x="528" y="312"/>
                </a:lnTo>
                <a:lnTo>
                  <a:pt x="532" y="308"/>
                </a:lnTo>
                <a:lnTo>
                  <a:pt x="536" y="306"/>
                </a:lnTo>
                <a:lnTo>
                  <a:pt x="542" y="304"/>
                </a:lnTo>
                <a:lnTo>
                  <a:pt x="550" y="304"/>
                </a:lnTo>
                <a:lnTo>
                  <a:pt x="550" y="304"/>
                </a:lnTo>
                <a:lnTo>
                  <a:pt x="576" y="306"/>
                </a:lnTo>
                <a:lnTo>
                  <a:pt x="604" y="306"/>
                </a:lnTo>
                <a:lnTo>
                  <a:pt x="618" y="304"/>
                </a:lnTo>
                <a:lnTo>
                  <a:pt x="632" y="300"/>
                </a:lnTo>
                <a:lnTo>
                  <a:pt x="646" y="296"/>
                </a:lnTo>
                <a:lnTo>
                  <a:pt x="658" y="290"/>
                </a:lnTo>
                <a:lnTo>
                  <a:pt x="670" y="284"/>
                </a:lnTo>
                <a:lnTo>
                  <a:pt x="680" y="274"/>
                </a:lnTo>
                <a:lnTo>
                  <a:pt x="688" y="264"/>
                </a:lnTo>
                <a:lnTo>
                  <a:pt x="694" y="252"/>
                </a:lnTo>
                <a:lnTo>
                  <a:pt x="696" y="236"/>
                </a:lnTo>
                <a:lnTo>
                  <a:pt x="696" y="218"/>
                </a:lnTo>
                <a:lnTo>
                  <a:pt x="694" y="198"/>
                </a:lnTo>
                <a:lnTo>
                  <a:pt x="686" y="176"/>
                </a:lnTo>
                <a:lnTo>
                  <a:pt x="686" y="176"/>
                </a:lnTo>
                <a:lnTo>
                  <a:pt x="678" y="156"/>
                </a:lnTo>
                <a:lnTo>
                  <a:pt x="668" y="140"/>
                </a:lnTo>
                <a:lnTo>
                  <a:pt x="660" y="130"/>
                </a:lnTo>
                <a:lnTo>
                  <a:pt x="650" y="124"/>
                </a:lnTo>
                <a:lnTo>
                  <a:pt x="642" y="122"/>
                </a:lnTo>
                <a:lnTo>
                  <a:pt x="632" y="122"/>
                </a:lnTo>
                <a:lnTo>
                  <a:pt x="624" y="126"/>
                </a:lnTo>
                <a:lnTo>
                  <a:pt x="616" y="132"/>
                </a:lnTo>
                <a:lnTo>
                  <a:pt x="596" y="148"/>
                </a:lnTo>
                <a:lnTo>
                  <a:pt x="578" y="164"/>
                </a:lnTo>
                <a:lnTo>
                  <a:pt x="568" y="170"/>
                </a:lnTo>
                <a:lnTo>
                  <a:pt x="558" y="174"/>
                </a:lnTo>
                <a:lnTo>
                  <a:pt x="548" y="176"/>
                </a:lnTo>
                <a:lnTo>
                  <a:pt x="538" y="176"/>
                </a:lnTo>
                <a:lnTo>
                  <a:pt x="538" y="176"/>
                </a:lnTo>
                <a:lnTo>
                  <a:pt x="530" y="172"/>
                </a:lnTo>
                <a:lnTo>
                  <a:pt x="524" y="168"/>
                </a:lnTo>
                <a:lnTo>
                  <a:pt x="522" y="160"/>
                </a:lnTo>
                <a:lnTo>
                  <a:pt x="520" y="150"/>
                </a:lnTo>
                <a:lnTo>
                  <a:pt x="518" y="140"/>
                </a:lnTo>
                <a:lnTo>
                  <a:pt x="520" y="128"/>
                </a:lnTo>
                <a:lnTo>
                  <a:pt x="524" y="100"/>
                </a:lnTo>
                <a:lnTo>
                  <a:pt x="532" y="72"/>
                </a:lnTo>
                <a:lnTo>
                  <a:pt x="542" y="44"/>
                </a:lnTo>
                <a:lnTo>
                  <a:pt x="560" y="0"/>
                </a:lnTo>
                <a:lnTo>
                  <a:pt x="132" y="0"/>
                </a:lnTo>
                <a:lnTo>
                  <a:pt x="132" y="0"/>
                </a:lnTo>
                <a:lnTo>
                  <a:pt x="140" y="30"/>
                </a:lnTo>
                <a:lnTo>
                  <a:pt x="146" y="62"/>
                </a:lnTo>
                <a:lnTo>
                  <a:pt x="146" y="92"/>
                </a:lnTo>
                <a:lnTo>
                  <a:pt x="146" y="118"/>
                </a:lnTo>
                <a:lnTo>
                  <a:pt x="142" y="142"/>
                </a:lnTo>
                <a:lnTo>
                  <a:pt x="136" y="162"/>
                </a:lnTo>
                <a:lnTo>
                  <a:pt x="130" y="176"/>
                </a:lnTo>
                <a:lnTo>
                  <a:pt x="126" y="180"/>
                </a:lnTo>
                <a:lnTo>
                  <a:pt x="120" y="182"/>
                </a:lnTo>
                <a:lnTo>
                  <a:pt x="120" y="182"/>
                </a:lnTo>
                <a:lnTo>
                  <a:pt x="116" y="184"/>
                </a:lnTo>
                <a:lnTo>
                  <a:pt x="110" y="184"/>
                </a:lnTo>
                <a:lnTo>
                  <a:pt x="102" y="182"/>
                </a:lnTo>
                <a:lnTo>
                  <a:pt x="92" y="176"/>
                </a:lnTo>
                <a:lnTo>
                  <a:pt x="84" y="170"/>
                </a:lnTo>
                <a:lnTo>
                  <a:pt x="74" y="164"/>
                </a:lnTo>
                <a:lnTo>
                  <a:pt x="62" y="160"/>
                </a:lnTo>
                <a:lnTo>
                  <a:pt x="58" y="160"/>
                </a:lnTo>
                <a:lnTo>
                  <a:pt x="50" y="160"/>
                </a:lnTo>
                <a:lnTo>
                  <a:pt x="44" y="162"/>
                </a:lnTo>
                <a:lnTo>
                  <a:pt x="36" y="166"/>
                </a:lnTo>
                <a:lnTo>
                  <a:pt x="36" y="166"/>
                </a:lnTo>
                <a:lnTo>
                  <a:pt x="28" y="172"/>
                </a:lnTo>
                <a:lnTo>
                  <a:pt x="22" y="180"/>
                </a:lnTo>
                <a:lnTo>
                  <a:pt x="16" y="190"/>
                </a:lnTo>
                <a:lnTo>
                  <a:pt x="10" y="200"/>
                </a:lnTo>
                <a:lnTo>
                  <a:pt x="6" y="212"/>
                </a:lnTo>
                <a:lnTo>
                  <a:pt x="4" y="224"/>
                </a:lnTo>
                <a:lnTo>
                  <a:pt x="0" y="248"/>
                </a:lnTo>
                <a:lnTo>
                  <a:pt x="2" y="272"/>
                </a:lnTo>
                <a:lnTo>
                  <a:pt x="4" y="282"/>
                </a:lnTo>
                <a:lnTo>
                  <a:pt x="8" y="290"/>
                </a:lnTo>
                <a:lnTo>
                  <a:pt x="12" y="298"/>
                </a:lnTo>
                <a:lnTo>
                  <a:pt x="18" y="304"/>
                </a:lnTo>
                <a:lnTo>
                  <a:pt x="24" y="308"/>
                </a:lnTo>
                <a:lnTo>
                  <a:pt x="32" y="310"/>
                </a:lnTo>
                <a:lnTo>
                  <a:pt x="32" y="310"/>
                </a:lnTo>
                <a:lnTo>
                  <a:pt x="44" y="308"/>
                </a:lnTo>
                <a:lnTo>
                  <a:pt x="56" y="304"/>
                </a:lnTo>
                <a:lnTo>
                  <a:pt x="82" y="296"/>
                </a:lnTo>
                <a:lnTo>
                  <a:pt x="96" y="292"/>
                </a:lnTo>
                <a:lnTo>
                  <a:pt x="108" y="290"/>
                </a:lnTo>
                <a:lnTo>
                  <a:pt x="120" y="292"/>
                </a:lnTo>
                <a:lnTo>
                  <a:pt x="126" y="296"/>
                </a:lnTo>
                <a:lnTo>
                  <a:pt x="132" y="298"/>
                </a:lnTo>
                <a:lnTo>
                  <a:pt x="132" y="29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7" name="Freeform 50"/>
          <p:cNvSpPr>
            <a:spLocks/>
          </p:cNvSpPr>
          <p:nvPr/>
        </p:nvSpPr>
        <p:spPr bwMode="auto">
          <a:xfrm>
            <a:off x="6162675" y="2212975"/>
            <a:ext cx="901700" cy="749300"/>
          </a:xfrm>
          <a:custGeom>
            <a:avLst/>
            <a:gdLst>
              <a:gd name="T0" fmla="*/ 534 w 568"/>
              <a:gd name="T1" fmla="*/ 2 h 472"/>
              <a:gd name="T2" fmla="*/ 422 w 568"/>
              <a:gd name="T3" fmla="*/ 6 h 472"/>
              <a:gd name="T4" fmla="*/ 382 w 568"/>
              <a:gd name="T5" fmla="*/ 28 h 472"/>
              <a:gd name="T6" fmla="*/ 414 w 568"/>
              <a:gd name="T7" fmla="*/ 76 h 472"/>
              <a:gd name="T8" fmla="*/ 404 w 568"/>
              <a:gd name="T9" fmla="*/ 106 h 472"/>
              <a:gd name="T10" fmla="*/ 348 w 568"/>
              <a:gd name="T11" fmla="*/ 132 h 472"/>
              <a:gd name="T12" fmla="*/ 266 w 568"/>
              <a:gd name="T13" fmla="*/ 122 h 472"/>
              <a:gd name="T14" fmla="*/ 242 w 568"/>
              <a:gd name="T15" fmla="*/ 98 h 472"/>
              <a:gd name="T16" fmla="*/ 240 w 568"/>
              <a:gd name="T17" fmla="*/ 76 h 472"/>
              <a:gd name="T18" fmla="*/ 284 w 568"/>
              <a:gd name="T19" fmla="*/ 36 h 472"/>
              <a:gd name="T20" fmla="*/ 290 w 568"/>
              <a:gd name="T21" fmla="*/ 20 h 472"/>
              <a:gd name="T22" fmla="*/ 252 w 568"/>
              <a:gd name="T23" fmla="*/ 6 h 472"/>
              <a:gd name="T24" fmla="*/ 138 w 568"/>
              <a:gd name="T25" fmla="*/ 2 h 472"/>
              <a:gd name="T26" fmla="*/ 156 w 568"/>
              <a:gd name="T27" fmla="*/ 240 h 472"/>
              <a:gd name="T28" fmla="*/ 134 w 568"/>
              <a:gd name="T29" fmla="*/ 220 h 472"/>
              <a:gd name="T30" fmla="*/ 76 w 568"/>
              <a:gd name="T31" fmla="*/ 176 h 472"/>
              <a:gd name="T32" fmla="*/ 28 w 568"/>
              <a:gd name="T33" fmla="*/ 180 h 472"/>
              <a:gd name="T34" fmla="*/ 2 w 568"/>
              <a:gd name="T35" fmla="*/ 234 h 472"/>
              <a:gd name="T36" fmla="*/ 10 w 568"/>
              <a:gd name="T37" fmla="*/ 278 h 472"/>
              <a:gd name="T38" fmla="*/ 46 w 568"/>
              <a:gd name="T39" fmla="*/ 310 h 472"/>
              <a:gd name="T40" fmla="*/ 124 w 568"/>
              <a:gd name="T41" fmla="*/ 334 h 472"/>
              <a:gd name="T42" fmla="*/ 130 w 568"/>
              <a:gd name="T43" fmla="*/ 348 h 472"/>
              <a:gd name="T44" fmla="*/ 114 w 568"/>
              <a:gd name="T45" fmla="*/ 422 h 472"/>
              <a:gd name="T46" fmla="*/ 158 w 568"/>
              <a:gd name="T47" fmla="*/ 452 h 472"/>
              <a:gd name="T48" fmla="*/ 210 w 568"/>
              <a:gd name="T49" fmla="*/ 470 h 472"/>
              <a:gd name="T50" fmla="*/ 282 w 568"/>
              <a:gd name="T51" fmla="*/ 454 h 472"/>
              <a:gd name="T52" fmla="*/ 292 w 568"/>
              <a:gd name="T53" fmla="*/ 422 h 472"/>
              <a:gd name="T54" fmla="*/ 266 w 568"/>
              <a:gd name="T55" fmla="*/ 382 h 472"/>
              <a:gd name="T56" fmla="*/ 264 w 568"/>
              <a:gd name="T57" fmla="*/ 344 h 472"/>
              <a:gd name="T58" fmla="*/ 292 w 568"/>
              <a:gd name="T59" fmla="*/ 312 h 472"/>
              <a:gd name="T60" fmla="*/ 348 w 568"/>
              <a:gd name="T61" fmla="*/ 312 h 472"/>
              <a:gd name="T62" fmla="*/ 406 w 568"/>
              <a:gd name="T63" fmla="*/ 334 h 472"/>
              <a:gd name="T64" fmla="*/ 436 w 568"/>
              <a:gd name="T65" fmla="*/ 370 h 472"/>
              <a:gd name="T66" fmla="*/ 436 w 568"/>
              <a:gd name="T67" fmla="*/ 400 h 472"/>
              <a:gd name="T68" fmla="*/ 420 w 568"/>
              <a:gd name="T69" fmla="*/ 436 h 472"/>
              <a:gd name="T70" fmla="*/ 434 w 568"/>
              <a:gd name="T71" fmla="*/ 456 h 472"/>
              <a:gd name="T72" fmla="*/ 478 w 568"/>
              <a:gd name="T73" fmla="*/ 470 h 472"/>
              <a:gd name="T74" fmla="*/ 528 w 568"/>
              <a:gd name="T75" fmla="*/ 458 h 472"/>
              <a:gd name="T76" fmla="*/ 568 w 568"/>
              <a:gd name="T77" fmla="*/ 300 h 472"/>
              <a:gd name="T78" fmla="*/ 558 w 568"/>
              <a:gd name="T79" fmla="*/ 260 h 472"/>
              <a:gd name="T80" fmla="*/ 528 w 568"/>
              <a:gd name="T81" fmla="*/ 258 h 472"/>
              <a:gd name="T82" fmla="*/ 460 w 568"/>
              <a:gd name="T83" fmla="*/ 276 h 472"/>
              <a:gd name="T84" fmla="*/ 430 w 568"/>
              <a:gd name="T85" fmla="*/ 264 h 472"/>
              <a:gd name="T86" fmla="*/ 412 w 568"/>
              <a:gd name="T87" fmla="*/ 228 h 472"/>
              <a:gd name="T88" fmla="*/ 414 w 568"/>
              <a:gd name="T89" fmla="*/ 182 h 472"/>
              <a:gd name="T90" fmla="*/ 448 w 568"/>
              <a:gd name="T91" fmla="*/ 168 h 472"/>
              <a:gd name="T92" fmla="*/ 530 w 568"/>
              <a:gd name="T93" fmla="*/ 152 h 472"/>
              <a:gd name="T94" fmla="*/ 560 w 568"/>
              <a:gd name="T95" fmla="*/ 120 h 472"/>
              <a:gd name="T96" fmla="*/ 556 w 568"/>
              <a:gd name="T97" fmla="*/ 5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68" h="472">
                <a:moveTo>
                  <a:pt x="538" y="10"/>
                </a:moveTo>
                <a:lnTo>
                  <a:pt x="538" y="10"/>
                </a:lnTo>
                <a:lnTo>
                  <a:pt x="534" y="2"/>
                </a:lnTo>
                <a:lnTo>
                  <a:pt x="534" y="2"/>
                </a:lnTo>
                <a:lnTo>
                  <a:pt x="504" y="0"/>
                </a:lnTo>
                <a:lnTo>
                  <a:pt x="476" y="0"/>
                </a:lnTo>
                <a:lnTo>
                  <a:pt x="448" y="2"/>
                </a:lnTo>
                <a:lnTo>
                  <a:pt x="422" y="6"/>
                </a:lnTo>
                <a:lnTo>
                  <a:pt x="384" y="14"/>
                </a:lnTo>
                <a:lnTo>
                  <a:pt x="370" y="18"/>
                </a:lnTo>
                <a:lnTo>
                  <a:pt x="370" y="18"/>
                </a:lnTo>
                <a:lnTo>
                  <a:pt x="382" y="28"/>
                </a:lnTo>
                <a:lnTo>
                  <a:pt x="394" y="38"/>
                </a:lnTo>
                <a:lnTo>
                  <a:pt x="404" y="52"/>
                </a:lnTo>
                <a:lnTo>
                  <a:pt x="412" y="68"/>
                </a:lnTo>
                <a:lnTo>
                  <a:pt x="414" y="76"/>
                </a:lnTo>
                <a:lnTo>
                  <a:pt x="414" y="84"/>
                </a:lnTo>
                <a:lnTo>
                  <a:pt x="414" y="92"/>
                </a:lnTo>
                <a:lnTo>
                  <a:pt x="410" y="100"/>
                </a:lnTo>
                <a:lnTo>
                  <a:pt x="404" y="106"/>
                </a:lnTo>
                <a:lnTo>
                  <a:pt x="394" y="114"/>
                </a:lnTo>
                <a:lnTo>
                  <a:pt x="394" y="114"/>
                </a:lnTo>
                <a:lnTo>
                  <a:pt x="372" y="124"/>
                </a:lnTo>
                <a:lnTo>
                  <a:pt x="348" y="132"/>
                </a:lnTo>
                <a:lnTo>
                  <a:pt x="326" y="134"/>
                </a:lnTo>
                <a:lnTo>
                  <a:pt x="304" y="134"/>
                </a:lnTo>
                <a:lnTo>
                  <a:pt x="282" y="130"/>
                </a:lnTo>
                <a:lnTo>
                  <a:pt x="266" y="122"/>
                </a:lnTo>
                <a:lnTo>
                  <a:pt x="258" y="118"/>
                </a:lnTo>
                <a:lnTo>
                  <a:pt x="252" y="112"/>
                </a:lnTo>
                <a:lnTo>
                  <a:pt x="246" y="104"/>
                </a:lnTo>
                <a:lnTo>
                  <a:pt x="242" y="98"/>
                </a:lnTo>
                <a:lnTo>
                  <a:pt x="242" y="98"/>
                </a:lnTo>
                <a:lnTo>
                  <a:pt x="240" y="90"/>
                </a:lnTo>
                <a:lnTo>
                  <a:pt x="240" y="82"/>
                </a:lnTo>
                <a:lnTo>
                  <a:pt x="240" y="76"/>
                </a:lnTo>
                <a:lnTo>
                  <a:pt x="242" y="70"/>
                </a:lnTo>
                <a:lnTo>
                  <a:pt x="252" y="60"/>
                </a:lnTo>
                <a:lnTo>
                  <a:pt x="262" y="52"/>
                </a:lnTo>
                <a:lnTo>
                  <a:pt x="284" y="36"/>
                </a:lnTo>
                <a:lnTo>
                  <a:pt x="290" y="30"/>
                </a:lnTo>
                <a:lnTo>
                  <a:pt x="290" y="24"/>
                </a:lnTo>
                <a:lnTo>
                  <a:pt x="290" y="20"/>
                </a:lnTo>
                <a:lnTo>
                  <a:pt x="290" y="20"/>
                </a:lnTo>
                <a:lnTo>
                  <a:pt x="288" y="18"/>
                </a:lnTo>
                <a:lnTo>
                  <a:pt x="284" y="14"/>
                </a:lnTo>
                <a:lnTo>
                  <a:pt x="270" y="10"/>
                </a:lnTo>
                <a:lnTo>
                  <a:pt x="252" y="6"/>
                </a:lnTo>
                <a:lnTo>
                  <a:pt x="230" y="4"/>
                </a:lnTo>
                <a:lnTo>
                  <a:pt x="182" y="2"/>
                </a:lnTo>
                <a:lnTo>
                  <a:pt x="138" y="2"/>
                </a:lnTo>
                <a:lnTo>
                  <a:pt x="138" y="2"/>
                </a:lnTo>
                <a:lnTo>
                  <a:pt x="146" y="62"/>
                </a:lnTo>
                <a:lnTo>
                  <a:pt x="152" y="124"/>
                </a:lnTo>
                <a:lnTo>
                  <a:pt x="156" y="184"/>
                </a:lnTo>
                <a:lnTo>
                  <a:pt x="156" y="240"/>
                </a:lnTo>
                <a:lnTo>
                  <a:pt x="156" y="240"/>
                </a:lnTo>
                <a:lnTo>
                  <a:pt x="154" y="238"/>
                </a:lnTo>
                <a:lnTo>
                  <a:pt x="148" y="234"/>
                </a:lnTo>
                <a:lnTo>
                  <a:pt x="134" y="220"/>
                </a:lnTo>
                <a:lnTo>
                  <a:pt x="114" y="200"/>
                </a:lnTo>
                <a:lnTo>
                  <a:pt x="102" y="190"/>
                </a:lnTo>
                <a:lnTo>
                  <a:pt x="90" y="182"/>
                </a:lnTo>
                <a:lnTo>
                  <a:pt x="76" y="176"/>
                </a:lnTo>
                <a:lnTo>
                  <a:pt x="64" y="170"/>
                </a:lnTo>
                <a:lnTo>
                  <a:pt x="52" y="170"/>
                </a:lnTo>
                <a:lnTo>
                  <a:pt x="40" y="172"/>
                </a:lnTo>
                <a:lnTo>
                  <a:pt x="28" y="180"/>
                </a:lnTo>
                <a:lnTo>
                  <a:pt x="18" y="192"/>
                </a:lnTo>
                <a:lnTo>
                  <a:pt x="10" y="210"/>
                </a:lnTo>
                <a:lnTo>
                  <a:pt x="2" y="234"/>
                </a:lnTo>
                <a:lnTo>
                  <a:pt x="2" y="234"/>
                </a:lnTo>
                <a:lnTo>
                  <a:pt x="0" y="246"/>
                </a:lnTo>
                <a:lnTo>
                  <a:pt x="2" y="258"/>
                </a:lnTo>
                <a:lnTo>
                  <a:pt x="4" y="268"/>
                </a:lnTo>
                <a:lnTo>
                  <a:pt x="10" y="278"/>
                </a:lnTo>
                <a:lnTo>
                  <a:pt x="18" y="288"/>
                </a:lnTo>
                <a:lnTo>
                  <a:pt x="26" y="296"/>
                </a:lnTo>
                <a:lnTo>
                  <a:pt x="36" y="304"/>
                </a:lnTo>
                <a:lnTo>
                  <a:pt x="46" y="310"/>
                </a:lnTo>
                <a:lnTo>
                  <a:pt x="68" y="322"/>
                </a:lnTo>
                <a:lnTo>
                  <a:pt x="90" y="328"/>
                </a:lnTo>
                <a:lnTo>
                  <a:pt x="110" y="332"/>
                </a:lnTo>
                <a:lnTo>
                  <a:pt x="124" y="334"/>
                </a:lnTo>
                <a:lnTo>
                  <a:pt x="124" y="334"/>
                </a:lnTo>
                <a:lnTo>
                  <a:pt x="128" y="334"/>
                </a:lnTo>
                <a:lnTo>
                  <a:pt x="130" y="340"/>
                </a:lnTo>
                <a:lnTo>
                  <a:pt x="130" y="348"/>
                </a:lnTo>
                <a:lnTo>
                  <a:pt x="130" y="358"/>
                </a:lnTo>
                <a:lnTo>
                  <a:pt x="124" y="386"/>
                </a:lnTo>
                <a:lnTo>
                  <a:pt x="114" y="422"/>
                </a:lnTo>
                <a:lnTo>
                  <a:pt x="114" y="422"/>
                </a:lnTo>
                <a:lnTo>
                  <a:pt x="130" y="432"/>
                </a:lnTo>
                <a:lnTo>
                  <a:pt x="130" y="432"/>
                </a:lnTo>
                <a:lnTo>
                  <a:pt x="144" y="442"/>
                </a:lnTo>
                <a:lnTo>
                  <a:pt x="158" y="452"/>
                </a:lnTo>
                <a:lnTo>
                  <a:pt x="172" y="458"/>
                </a:lnTo>
                <a:lnTo>
                  <a:pt x="184" y="464"/>
                </a:lnTo>
                <a:lnTo>
                  <a:pt x="198" y="468"/>
                </a:lnTo>
                <a:lnTo>
                  <a:pt x="210" y="470"/>
                </a:lnTo>
                <a:lnTo>
                  <a:pt x="232" y="472"/>
                </a:lnTo>
                <a:lnTo>
                  <a:pt x="252" y="468"/>
                </a:lnTo>
                <a:lnTo>
                  <a:pt x="268" y="462"/>
                </a:lnTo>
                <a:lnTo>
                  <a:pt x="282" y="454"/>
                </a:lnTo>
                <a:lnTo>
                  <a:pt x="290" y="442"/>
                </a:lnTo>
                <a:lnTo>
                  <a:pt x="290" y="442"/>
                </a:lnTo>
                <a:lnTo>
                  <a:pt x="294" y="432"/>
                </a:lnTo>
                <a:lnTo>
                  <a:pt x="292" y="422"/>
                </a:lnTo>
                <a:lnTo>
                  <a:pt x="286" y="414"/>
                </a:lnTo>
                <a:lnTo>
                  <a:pt x="280" y="406"/>
                </a:lnTo>
                <a:lnTo>
                  <a:pt x="272" y="396"/>
                </a:lnTo>
                <a:lnTo>
                  <a:pt x="266" y="382"/>
                </a:lnTo>
                <a:lnTo>
                  <a:pt x="262" y="366"/>
                </a:lnTo>
                <a:lnTo>
                  <a:pt x="262" y="356"/>
                </a:lnTo>
                <a:lnTo>
                  <a:pt x="264" y="344"/>
                </a:lnTo>
                <a:lnTo>
                  <a:pt x="264" y="344"/>
                </a:lnTo>
                <a:lnTo>
                  <a:pt x="266" y="332"/>
                </a:lnTo>
                <a:lnTo>
                  <a:pt x="272" y="322"/>
                </a:lnTo>
                <a:lnTo>
                  <a:pt x="282" y="316"/>
                </a:lnTo>
                <a:lnTo>
                  <a:pt x="292" y="312"/>
                </a:lnTo>
                <a:lnTo>
                  <a:pt x="304" y="308"/>
                </a:lnTo>
                <a:lnTo>
                  <a:pt x="318" y="308"/>
                </a:lnTo>
                <a:lnTo>
                  <a:pt x="334" y="310"/>
                </a:lnTo>
                <a:lnTo>
                  <a:pt x="348" y="312"/>
                </a:lnTo>
                <a:lnTo>
                  <a:pt x="364" y="316"/>
                </a:lnTo>
                <a:lnTo>
                  <a:pt x="378" y="320"/>
                </a:lnTo>
                <a:lnTo>
                  <a:pt x="392" y="328"/>
                </a:lnTo>
                <a:lnTo>
                  <a:pt x="406" y="334"/>
                </a:lnTo>
                <a:lnTo>
                  <a:pt x="416" y="342"/>
                </a:lnTo>
                <a:lnTo>
                  <a:pt x="426" y="352"/>
                </a:lnTo>
                <a:lnTo>
                  <a:pt x="432" y="360"/>
                </a:lnTo>
                <a:lnTo>
                  <a:pt x="436" y="370"/>
                </a:lnTo>
                <a:lnTo>
                  <a:pt x="436" y="370"/>
                </a:lnTo>
                <a:lnTo>
                  <a:pt x="438" y="380"/>
                </a:lnTo>
                <a:lnTo>
                  <a:pt x="438" y="388"/>
                </a:lnTo>
                <a:lnTo>
                  <a:pt x="436" y="400"/>
                </a:lnTo>
                <a:lnTo>
                  <a:pt x="430" y="412"/>
                </a:lnTo>
                <a:lnTo>
                  <a:pt x="424" y="420"/>
                </a:lnTo>
                <a:lnTo>
                  <a:pt x="420" y="428"/>
                </a:lnTo>
                <a:lnTo>
                  <a:pt x="420" y="436"/>
                </a:lnTo>
                <a:lnTo>
                  <a:pt x="420" y="442"/>
                </a:lnTo>
                <a:lnTo>
                  <a:pt x="424" y="446"/>
                </a:lnTo>
                <a:lnTo>
                  <a:pt x="434" y="456"/>
                </a:lnTo>
                <a:lnTo>
                  <a:pt x="434" y="456"/>
                </a:lnTo>
                <a:lnTo>
                  <a:pt x="444" y="464"/>
                </a:lnTo>
                <a:lnTo>
                  <a:pt x="454" y="468"/>
                </a:lnTo>
                <a:lnTo>
                  <a:pt x="466" y="470"/>
                </a:lnTo>
                <a:lnTo>
                  <a:pt x="478" y="470"/>
                </a:lnTo>
                <a:lnTo>
                  <a:pt x="488" y="470"/>
                </a:lnTo>
                <a:lnTo>
                  <a:pt x="502" y="466"/>
                </a:lnTo>
                <a:lnTo>
                  <a:pt x="528" y="458"/>
                </a:lnTo>
                <a:lnTo>
                  <a:pt x="528" y="458"/>
                </a:lnTo>
                <a:lnTo>
                  <a:pt x="548" y="388"/>
                </a:lnTo>
                <a:lnTo>
                  <a:pt x="558" y="356"/>
                </a:lnTo>
                <a:lnTo>
                  <a:pt x="564" y="326"/>
                </a:lnTo>
                <a:lnTo>
                  <a:pt x="568" y="300"/>
                </a:lnTo>
                <a:lnTo>
                  <a:pt x="568" y="280"/>
                </a:lnTo>
                <a:lnTo>
                  <a:pt x="566" y="272"/>
                </a:lnTo>
                <a:lnTo>
                  <a:pt x="562" y="264"/>
                </a:lnTo>
                <a:lnTo>
                  <a:pt x="558" y="260"/>
                </a:lnTo>
                <a:lnTo>
                  <a:pt x="552" y="258"/>
                </a:lnTo>
                <a:lnTo>
                  <a:pt x="552" y="258"/>
                </a:lnTo>
                <a:lnTo>
                  <a:pt x="540" y="256"/>
                </a:lnTo>
                <a:lnTo>
                  <a:pt x="528" y="258"/>
                </a:lnTo>
                <a:lnTo>
                  <a:pt x="506" y="262"/>
                </a:lnTo>
                <a:lnTo>
                  <a:pt x="488" y="268"/>
                </a:lnTo>
                <a:lnTo>
                  <a:pt x="470" y="274"/>
                </a:lnTo>
                <a:lnTo>
                  <a:pt x="460" y="276"/>
                </a:lnTo>
                <a:lnTo>
                  <a:pt x="452" y="276"/>
                </a:lnTo>
                <a:lnTo>
                  <a:pt x="444" y="274"/>
                </a:lnTo>
                <a:lnTo>
                  <a:pt x="438" y="270"/>
                </a:lnTo>
                <a:lnTo>
                  <a:pt x="430" y="264"/>
                </a:lnTo>
                <a:lnTo>
                  <a:pt x="424" y="256"/>
                </a:lnTo>
                <a:lnTo>
                  <a:pt x="418" y="244"/>
                </a:lnTo>
                <a:lnTo>
                  <a:pt x="412" y="228"/>
                </a:lnTo>
                <a:lnTo>
                  <a:pt x="412" y="228"/>
                </a:lnTo>
                <a:lnTo>
                  <a:pt x="408" y="212"/>
                </a:lnTo>
                <a:lnTo>
                  <a:pt x="408" y="200"/>
                </a:lnTo>
                <a:lnTo>
                  <a:pt x="410" y="190"/>
                </a:lnTo>
                <a:lnTo>
                  <a:pt x="414" y="182"/>
                </a:lnTo>
                <a:lnTo>
                  <a:pt x="420" y="176"/>
                </a:lnTo>
                <a:lnTo>
                  <a:pt x="428" y="172"/>
                </a:lnTo>
                <a:lnTo>
                  <a:pt x="438" y="170"/>
                </a:lnTo>
                <a:lnTo>
                  <a:pt x="448" y="168"/>
                </a:lnTo>
                <a:lnTo>
                  <a:pt x="496" y="164"/>
                </a:lnTo>
                <a:lnTo>
                  <a:pt x="508" y="160"/>
                </a:lnTo>
                <a:lnTo>
                  <a:pt x="520" y="158"/>
                </a:lnTo>
                <a:lnTo>
                  <a:pt x="530" y="152"/>
                </a:lnTo>
                <a:lnTo>
                  <a:pt x="540" y="146"/>
                </a:lnTo>
                <a:lnTo>
                  <a:pt x="540" y="146"/>
                </a:lnTo>
                <a:lnTo>
                  <a:pt x="552" y="134"/>
                </a:lnTo>
                <a:lnTo>
                  <a:pt x="560" y="120"/>
                </a:lnTo>
                <a:lnTo>
                  <a:pt x="564" y="106"/>
                </a:lnTo>
                <a:lnTo>
                  <a:pt x="564" y="90"/>
                </a:lnTo>
                <a:lnTo>
                  <a:pt x="562" y="72"/>
                </a:lnTo>
                <a:lnTo>
                  <a:pt x="556" y="52"/>
                </a:lnTo>
                <a:lnTo>
                  <a:pt x="548" y="32"/>
                </a:lnTo>
                <a:lnTo>
                  <a:pt x="538" y="10"/>
                </a:lnTo>
                <a:lnTo>
                  <a:pt x="538" y="1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8" name="Freeform 51"/>
          <p:cNvSpPr>
            <a:spLocks/>
          </p:cNvSpPr>
          <p:nvPr/>
        </p:nvSpPr>
        <p:spPr bwMode="auto">
          <a:xfrm>
            <a:off x="6134100" y="3517900"/>
            <a:ext cx="958850" cy="965200"/>
          </a:xfrm>
          <a:custGeom>
            <a:avLst/>
            <a:gdLst>
              <a:gd name="T0" fmla="*/ 598 w 604"/>
              <a:gd name="T1" fmla="*/ 138 h 608"/>
              <a:gd name="T2" fmla="*/ 568 w 604"/>
              <a:gd name="T3" fmla="*/ 36 h 608"/>
              <a:gd name="T4" fmla="*/ 484 w 604"/>
              <a:gd name="T5" fmla="*/ 2 h 608"/>
              <a:gd name="T6" fmla="*/ 432 w 604"/>
              <a:gd name="T7" fmla="*/ 12 h 608"/>
              <a:gd name="T8" fmla="*/ 410 w 604"/>
              <a:gd name="T9" fmla="*/ 40 h 608"/>
              <a:gd name="T10" fmla="*/ 412 w 604"/>
              <a:gd name="T11" fmla="*/ 66 h 608"/>
              <a:gd name="T12" fmla="*/ 416 w 604"/>
              <a:gd name="T13" fmla="*/ 160 h 608"/>
              <a:gd name="T14" fmla="*/ 394 w 604"/>
              <a:gd name="T15" fmla="*/ 192 h 608"/>
              <a:gd name="T16" fmla="*/ 348 w 604"/>
              <a:gd name="T17" fmla="*/ 194 h 608"/>
              <a:gd name="T18" fmla="*/ 318 w 604"/>
              <a:gd name="T19" fmla="*/ 172 h 608"/>
              <a:gd name="T20" fmla="*/ 310 w 604"/>
              <a:gd name="T21" fmla="*/ 124 h 608"/>
              <a:gd name="T22" fmla="*/ 316 w 604"/>
              <a:gd name="T23" fmla="*/ 42 h 608"/>
              <a:gd name="T24" fmla="*/ 300 w 604"/>
              <a:gd name="T25" fmla="*/ 18 h 608"/>
              <a:gd name="T26" fmla="*/ 264 w 604"/>
              <a:gd name="T27" fmla="*/ 2 h 608"/>
              <a:gd name="T28" fmla="*/ 202 w 604"/>
              <a:gd name="T29" fmla="*/ 6 h 608"/>
              <a:gd name="T30" fmla="*/ 120 w 604"/>
              <a:gd name="T31" fmla="*/ 44 h 608"/>
              <a:gd name="T32" fmla="*/ 142 w 604"/>
              <a:gd name="T33" fmla="*/ 202 h 608"/>
              <a:gd name="T34" fmla="*/ 140 w 604"/>
              <a:gd name="T35" fmla="*/ 220 h 608"/>
              <a:gd name="T36" fmla="*/ 82 w 604"/>
              <a:gd name="T37" fmla="*/ 202 h 608"/>
              <a:gd name="T38" fmla="*/ 38 w 604"/>
              <a:gd name="T39" fmla="*/ 198 h 608"/>
              <a:gd name="T40" fmla="*/ 20 w 604"/>
              <a:gd name="T41" fmla="*/ 212 h 608"/>
              <a:gd name="T42" fmla="*/ 0 w 604"/>
              <a:gd name="T43" fmla="*/ 280 h 608"/>
              <a:gd name="T44" fmla="*/ 12 w 604"/>
              <a:gd name="T45" fmla="*/ 310 h 608"/>
              <a:gd name="T46" fmla="*/ 44 w 604"/>
              <a:gd name="T47" fmla="*/ 322 h 608"/>
              <a:gd name="T48" fmla="*/ 92 w 604"/>
              <a:gd name="T49" fmla="*/ 312 h 608"/>
              <a:gd name="T50" fmla="*/ 124 w 604"/>
              <a:gd name="T51" fmla="*/ 316 h 608"/>
              <a:gd name="T52" fmla="*/ 134 w 604"/>
              <a:gd name="T53" fmla="*/ 344 h 608"/>
              <a:gd name="T54" fmla="*/ 136 w 604"/>
              <a:gd name="T55" fmla="*/ 412 h 608"/>
              <a:gd name="T56" fmla="*/ 188 w 604"/>
              <a:gd name="T57" fmla="*/ 474 h 608"/>
              <a:gd name="T58" fmla="*/ 286 w 604"/>
              <a:gd name="T59" fmla="*/ 446 h 608"/>
              <a:gd name="T60" fmla="*/ 314 w 604"/>
              <a:gd name="T61" fmla="*/ 460 h 608"/>
              <a:gd name="T62" fmla="*/ 316 w 604"/>
              <a:gd name="T63" fmla="*/ 480 h 608"/>
              <a:gd name="T64" fmla="*/ 300 w 604"/>
              <a:gd name="T65" fmla="*/ 558 h 608"/>
              <a:gd name="T66" fmla="*/ 316 w 604"/>
              <a:gd name="T67" fmla="*/ 596 h 608"/>
              <a:gd name="T68" fmla="*/ 356 w 604"/>
              <a:gd name="T69" fmla="*/ 608 h 608"/>
              <a:gd name="T70" fmla="*/ 412 w 604"/>
              <a:gd name="T71" fmla="*/ 600 h 608"/>
              <a:gd name="T72" fmla="*/ 438 w 604"/>
              <a:gd name="T73" fmla="*/ 574 h 608"/>
              <a:gd name="T74" fmla="*/ 434 w 604"/>
              <a:gd name="T75" fmla="*/ 516 h 608"/>
              <a:gd name="T76" fmla="*/ 426 w 604"/>
              <a:gd name="T77" fmla="*/ 480 h 608"/>
              <a:gd name="T78" fmla="*/ 450 w 604"/>
              <a:gd name="T79" fmla="*/ 462 h 608"/>
              <a:gd name="T80" fmla="*/ 552 w 604"/>
              <a:gd name="T81" fmla="*/ 474 h 608"/>
              <a:gd name="T82" fmla="*/ 596 w 604"/>
              <a:gd name="T83" fmla="*/ 442 h 608"/>
              <a:gd name="T84" fmla="*/ 602 w 604"/>
              <a:gd name="T85" fmla="*/ 382 h 608"/>
              <a:gd name="T86" fmla="*/ 586 w 604"/>
              <a:gd name="T87" fmla="*/ 352 h 608"/>
              <a:gd name="T88" fmla="*/ 522 w 604"/>
              <a:gd name="T89" fmla="*/ 356 h 608"/>
              <a:gd name="T90" fmla="*/ 464 w 604"/>
              <a:gd name="T91" fmla="*/ 368 h 608"/>
              <a:gd name="T92" fmla="*/ 430 w 604"/>
              <a:gd name="T93" fmla="*/ 344 h 608"/>
              <a:gd name="T94" fmla="*/ 422 w 604"/>
              <a:gd name="T95" fmla="*/ 298 h 608"/>
              <a:gd name="T96" fmla="*/ 438 w 604"/>
              <a:gd name="T97" fmla="*/ 248 h 608"/>
              <a:gd name="T98" fmla="*/ 466 w 604"/>
              <a:gd name="T99" fmla="*/ 216 h 608"/>
              <a:gd name="T100" fmla="*/ 512 w 604"/>
              <a:gd name="T101" fmla="*/ 226 h 608"/>
              <a:gd name="T102" fmla="*/ 548 w 604"/>
              <a:gd name="T103" fmla="*/ 248 h 608"/>
              <a:gd name="T104" fmla="*/ 572 w 604"/>
              <a:gd name="T105" fmla="*/ 242 h 608"/>
              <a:gd name="T106" fmla="*/ 588 w 604"/>
              <a:gd name="T107" fmla="*/ 188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4" h="608">
                <a:moveTo>
                  <a:pt x="596" y="156"/>
                </a:moveTo>
                <a:lnTo>
                  <a:pt x="596" y="156"/>
                </a:lnTo>
                <a:lnTo>
                  <a:pt x="598" y="148"/>
                </a:lnTo>
                <a:lnTo>
                  <a:pt x="598" y="138"/>
                </a:lnTo>
                <a:lnTo>
                  <a:pt x="592" y="108"/>
                </a:lnTo>
                <a:lnTo>
                  <a:pt x="580" y="74"/>
                </a:lnTo>
                <a:lnTo>
                  <a:pt x="568" y="36"/>
                </a:lnTo>
                <a:lnTo>
                  <a:pt x="568" y="36"/>
                </a:lnTo>
                <a:lnTo>
                  <a:pt x="514" y="12"/>
                </a:lnTo>
                <a:lnTo>
                  <a:pt x="496" y="6"/>
                </a:lnTo>
                <a:lnTo>
                  <a:pt x="484" y="2"/>
                </a:lnTo>
                <a:lnTo>
                  <a:pt x="484" y="2"/>
                </a:lnTo>
                <a:lnTo>
                  <a:pt x="472" y="2"/>
                </a:lnTo>
                <a:lnTo>
                  <a:pt x="460" y="2"/>
                </a:lnTo>
                <a:lnTo>
                  <a:pt x="446" y="6"/>
                </a:lnTo>
                <a:lnTo>
                  <a:pt x="432" y="12"/>
                </a:lnTo>
                <a:lnTo>
                  <a:pt x="420" y="20"/>
                </a:lnTo>
                <a:lnTo>
                  <a:pt x="416" y="26"/>
                </a:lnTo>
                <a:lnTo>
                  <a:pt x="412" y="32"/>
                </a:lnTo>
                <a:lnTo>
                  <a:pt x="410" y="40"/>
                </a:lnTo>
                <a:lnTo>
                  <a:pt x="410" y="48"/>
                </a:lnTo>
                <a:lnTo>
                  <a:pt x="410" y="56"/>
                </a:lnTo>
                <a:lnTo>
                  <a:pt x="412" y="66"/>
                </a:lnTo>
                <a:lnTo>
                  <a:pt x="412" y="66"/>
                </a:lnTo>
                <a:lnTo>
                  <a:pt x="418" y="88"/>
                </a:lnTo>
                <a:lnTo>
                  <a:pt x="420" y="112"/>
                </a:lnTo>
                <a:lnTo>
                  <a:pt x="420" y="138"/>
                </a:lnTo>
                <a:lnTo>
                  <a:pt x="416" y="160"/>
                </a:lnTo>
                <a:lnTo>
                  <a:pt x="412" y="170"/>
                </a:lnTo>
                <a:lnTo>
                  <a:pt x="408" y="180"/>
                </a:lnTo>
                <a:lnTo>
                  <a:pt x="402" y="186"/>
                </a:lnTo>
                <a:lnTo>
                  <a:pt x="394" y="192"/>
                </a:lnTo>
                <a:lnTo>
                  <a:pt x="384" y="196"/>
                </a:lnTo>
                <a:lnTo>
                  <a:pt x="374" y="198"/>
                </a:lnTo>
                <a:lnTo>
                  <a:pt x="362" y="198"/>
                </a:lnTo>
                <a:lnTo>
                  <a:pt x="348" y="194"/>
                </a:lnTo>
                <a:lnTo>
                  <a:pt x="348" y="194"/>
                </a:lnTo>
                <a:lnTo>
                  <a:pt x="334" y="188"/>
                </a:lnTo>
                <a:lnTo>
                  <a:pt x="324" y="180"/>
                </a:lnTo>
                <a:lnTo>
                  <a:pt x="318" y="172"/>
                </a:lnTo>
                <a:lnTo>
                  <a:pt x="312" y="164"/>
                </a:lnTo>
                <a:lnTo>
                  <a:pt x="310" y="156"/>
                </a:lnTo>
                <a:lnTo>
                  <a:pt x="308" y="146"/>
                </a:lnTo>
                <a:lnTo>
                  <a:pt x="310" y="124"/>
                </a:lnTo>
                <a:lnTo>
                  <a:pt x="318" y="82"/>
                </a:lnTo>
                <a:lnTo>
                  <a:pt x="320" y="60"/>
                </a:lnTo>
                <a:lnTo>
                  <a:pt x="318" y="50"/>
                </a:lnTo>
                <a:lnTo>
                  <a:pt x="316" y="42"/>
                </a:lnTo>
                <a:lnTo>
                  <a:pt x="316" y="42"/>
                </a:lnTo>
                <a:lnTo>
                  <a:pt x="312" y="34"/>
                </a:lnTo>
                <a:lnTo>
                  <a:pt x="306" y="26"/>
                </a:lnTo>
                <a:lnTo>
                  <a:pt x="300" y="18"/>
                </a:lnTo>
                <a:lnTo>
                  <a:pt x="292" y="12"/>
                </a:lnTo>
                <a:lnTo>
                  <a:pt x="284" y="8"/>
                </a:lnTo>
                <a:lnTo>
                  <a:pt x="274" y="4"/>
                </a:lnTo>
                <a:lnTo>
                  <a:pt x="264" y="2"/>
                </a:lnTo>
                <a:lnTo>
                  <a:pt x="254" y="0"/>
                </a:lnTo>
                <a:lnTo>
                  <a:pt x="242" y="0"/>
                </a:lnTo>
                <a:lnTo>
                  <a:pt x="230" y="0"/>
                </a:lnTo>
                <a:lnTo>
                  <a:pt x="202" y="6"/>
                </a:lnTo>
                <a:lnTo>
                  <a:pt x="172" y="18"/>
                </a:lnTo>
                <a:lnTo>
                  <a:pt x="140" y="34"/>
                </a:lnTo>
                <a:lnTo>
                  <a:pt x="140" y="34"/>
                </a:lnTo>
                <a:lnTo>
                  <a:pt x="120" y="44"/>
                </a:lnTo>
                <a:lnTo>
                  <a:pt x="102" y="50"/>
                </a:lnTo>
                <a:lnTo>
                  <a:pt x="102" y="50"/>
                </a:lnTo>
                <a:lnTo>
                  <a:pt x="134" y="162"/>
                </a:lnTo>
                <a:lnTo>
                  <a:pt x="142" y="202"/>
                </a:lnTo>
                <a:lnTo>
                  <a:pt x="144" y="214"/>
                </a:lnTo>
                <a:lnTo>
                  <a:pt x="142" y="218"/>
                </a:lnTo>
                <a:lnTo>
                  <a:pt x="140" y="220"/>
                </a:lnTo>
                <a:lnTo>
                  <a:pt x="140" y="220"/>
                </a:lnTo>
                <a:lnTo>
                  <a:pt x="136" y="222"/>
                </a:lnTo>
                <a:lnTo>
                  <a:pt x="132" y="220"/>
                </a:lnTo>
                <a:lnTo>
                  <a:pt x="118" y="216"/>
                </a:lnTo>
                <a:lnTo>
                  <a:pt x="82" y="202"/>
                </a:lnTo>
                <a:lnTo>
                  <a:pt x="64" y="198"/>
                </a:lnTo>
                <a:lnTo>
                  <a:pt x="56" y="196"/>
                </a:lnTo>
                <a:lnTo>
                  <a:pt x="46" y="196"/>
                </a:lnTo>
                <a:lnTo>
                  <a:pt x="38" y="198"/>
                </a:lnTo>
                <a:lnTo>
                  <a:pt x="32" y="200"/>
                </a:lnTo>
                <a:lnTo>
                  <a:pt x="26" y="204"/>
                </a:lnTo>
                <a:lnTo>
                  <a:pt x="20" y="212"/>
                </a:lnTo>
                <a:lnTo>
                  <a:pt x="20" y="212"/>
                </a:lnTo>
                <a:lnTo>
                  <a:pt x="8" y="238"/>
                </a:lnTo>
                <a:lnTo>
                  <a:pt x="2" y="260"/>
                </a:lnTo>
                <a:lnTo>
                  <a:pt x="0" y="270"/>
                </a:lnTo>
                <a:lnTo>
                  <a:pt x="0" y="280"/>
                </a:lnTo>
                <a:lnTo>
                  <a:pt x="2" y="290"/>
                </a:lnTo>
                <a:lnTo>
                  <a:pt x="4" y="298"/>
                </a:lnTo>
                <a:lnTo>
                  <a:pt x="8" y="304"/>
                </a:lnTo>
                <a:lnTo>
                  <a:pt x="12" y="310"/>
                </a:lnTo>
                <a:lnTo>
                  <a:pt x="20" y="314"/>
                </a:lnTo>
                <a:lnTo>
                  <a:pt x="26" y="318"/>
                </a:lnTo>
                <a:lnTo>
                  <a:pt x="34" y="320"/>
                </a:lnTo>
                <a:lnTo>
                  <a:pt x="44" y="322"/>
                </a:lnTo>
                <a:lnTo>
                  <a:pt x="54" y="320"/>
                </a:lnTo>
                <a:lnTo>
                  <a:pt x="66" y="318"/>
                </a:lnTo>
                <a:lnTo>
                  <a:pt x="66" y="318"/>
                </a:lnTo>
                <a:lnTo>
                  <a:pt x="92" y="312"/>
                </a:lnTo>
                <a:lnTo>
                  <a:pt x="104" y="310"/>
                </a:lnTo>
                <a:lnTo>
                  <a:pt x="116" y="312"/>
                </a:lnTo>
                <a:lnTo>
                  <a:pt x="120" y="314"/>
                </a:lnTo>
                <a:lnTo>
                  <a:pt x="124" y="316"/>
                </a:lnTo>
                <a:lnTo>
                  <a:pt x="128" y="320"/>
                </a:lnTo>
                <a:lnTo>
                  <a:pt x="132" y="326"/>
                </a:lnTo>
                <a:lnTo>
                  <a:pt x="132" y="334"/>
                </a:lnTo>
                <a:lnTo>
                  <a:pt x="134" y="344"/>
                </a:lnTo>
                <a:lnTo>
                  <a:pt x="132" y="368"/>
                </a:lnTo>
                <a:lnTo>
                  <a:pt x="132" y="368"/>
                </a:lnTo>
                <a:lnTo>
                  <a:pt x="134" y="384"/>
                </a:lnTo>
                <a:lnTo>
                  <a:pt x="136" y="412"/>
                </a:lnTo>
                <a:lnTo>
                  <a:pt x="148" y="492"/>
                </a:lnTo>
                <a:lnTo>
                  <a:pt x="156" y="488"/>
                </a:lnTo>
                <a:lnTo>
                  <a:pt x="156" y="488"/>
                </a:lnTo>
                <a:lnTo>
                  <a:pt x="188" y="474"/>
                </a:lnTo>
                <a:lnTo>
                  <a:pt x="218" y="462"/>
                </a:lnTo>
                <a:lnTo>
                  <a:pt x="244" y="452"/>
                </a:lnTo>
                <a:lnTo>
                  <a:pt x="266" y="448"/>
                </a:lnTo>
                <a:lnTo>
                  <a:pt x="286" y="446"/>
                </a:lnTo>
                <a:lnTo>
                  <a:pt x="300" y="448"/>
                </a:lnTo>
                <a:lnTo>
                  <a:pt x="306" y="452"/>
                </a:lnTo>
                <a:lnTo>
                  <a:pt x="310" y="454"/>
                </a:lnTo>
                <a:lnTo>
                  <a:pt x="314" y="460"/>
                </a:lnTo>
                <a:lnTo>
                  <a:pt x="316" y="464"/>
                </a:lnTo>
                <a:lnTo>
                  <a:pt x="316" y="464"/>
                </a:lnTo>
                <a:lnTo>
                  <a:pt x="316" y="472"/>
                </a:lnTo>
                <a:lnTo>
                  <a:pt x="316" y="480"/>
                </a:lnTo>
                <a:lnTo>
                  <a:pt x="312" y="500"/>
                </a:lnTo>
                <a:lnTo>
                  <a:pt x="306" y="524"/>
                </a:lnTo>
                <a:lnTo>
                  <a:pt x="302" y="548"/>
                </a:lnTo>
                <a:lnTo>
                  <a:pt x="300" y="558"/>
                </a:lnTo>
                <a:lnTo>
                  <a:pt x="302" y="570"/>
                </a:lnTo>
                <a:lnTo>
                  <a:pt x="304" y="580"/>
                </a:lnTo>
                <a:lnTo>
                  <a:pt x="308" y="588"/>
                </a:lnTo>
                <a:lnTo>
                  <a:pt x="316" y="596"/>
                </a:lnTo>
                <a:lnTo>
                  <a:pt x="326" y="602"/>
                </a:lnTo>
                <a:lnTo>
                  <a:pt x="338" y="606"/>
                </a:lnTo>
                <a:lnTo>
                  <a:pt x="356" y="608"/>
                </a:lnTo>
                <a:lnTo>
                  <a:pt x="356" y="608"/>
                </a:lnTo>
                <a:lnTo>
                  <a:pt x="374" y="608"/>
                </a:lnTo>
                <a:lnTo>
                  <a:pt x="390" y="606"/>
                </a:lnTo>
                <a:lnTo>
                  <a:pt x="402" y="604"/>
                </a:lnTo>
                <a:lnTo>
                  <a:pt x="412" y="600"/>
                </a:lnTo>
                <a:lnTo>
                  <a:pt x="422" y="594"/>
                </a:lnTo>
                <a:lnTo>
                  <a:pt x="428" y="588"/>
                </a:lnTo>
                <a:lnTo>
                  <a:pt x="434" y="582"/>
                </a:lnTo>
                <a:lnTo>
                  <a:pt x="438" y="574"/>
                </a:lnTo>
                <a:lnTo>
                  <a:pt x="440" y="564"/>
                </a:lnTo>
                <a:lnTo>
                  <a:pt x="440" y="556"/>
                </a:lnTo>
                <a:lnTo>
                  <a:pt x="438" y="536"/>
                </a:lnTo>
                <a:lnTo>
                  <a:pt x="434" y="516"/>
                </a:lnTo>
                <a:lnTo>
                  <a:pt x="428" y="496"/>
                </a:lnTo>
                <a:lnTo>
                  <a:pt x="428" y="496"/>
                </a:lnTo>
                <a:lnTo>
                  <a:pt x="426" y="488"/>
                </a:lnTo>
                <a:lnTo>
                  <a:pt x="426" y="480"/>
                </a:lnTo>
                <a:lnTo>
                  <a:pt x="430" y="474"/>
                </a:lnTo>
                <a:lnTo>
                  <a:pt x="434" y="470"/>
                </a:lnTo>
                <a:lnTo>
                  <a:pt x="442" y="466"/>
                </a:lnTo>
                <a:lnTo>
                  <a:pt x="450" y="462"/>
                </a:lnTo>
                <a:lnTo>
                  <a:pt x="472" y="460"/>
                </a:lnTo>
                <a:lnTo>
                  <a:pt x="496" y="460"/>
                </a:lnTo>
                <a:lnTo>
                  <a:pt x="524" y="464"/>
                </a:lnTo>
                <a:lnTo>
                  <a:pt x="552" y="474"/>
                </a:lnTo>
                <a:lnTo>
                  <a:pt x="578" y="486"/>
                </a:lnTo>
                <a:lnTo>
                  <a:pt x="578" y="486"/>
                </a:lnTo>
                <a:lnTo>
                  <a:pt x="588" y="464"/>
                </a:lnTo>
                <a:lnTo>
                  <a:pt x="596" y="442"/>
                </a:lnTo>
                <a:lnTo>
                  <a:pt x="602" y="422"/>
                </a:lnTo>
                <a:lnTo>
                  <a:pt x="604" y="404"/>
                </a:lnTo>
                <a:lnTo>
                  <a:pt x="604" y="404"/>
                </a:lnTo>
                <a:lnTo>
                  <a:pt x="602" y="382"/>
                </a:lnTo>
                <a:lnTo>
                  <a:pt x="598" y="366"/>
                </a:lnTo>
                <a:lnTo>
                  <a:pt x="594" y="360"/>
                </a:lnTo>
                <a:lnTo>
                  <a:pt x="590" y="356"/>
                </a:lnTo>
                <a:lnTo>
                  <a:pt x="586" y="352"/>
                </a:lnTo>
                <a:lnTo>
                  <a:pt x="580" y="350"/>
                </a:lnTo>
                <a:lnTo>
                  <a:pt x="564" y="348"/>
                </a:lnTo>
                <a:lnTo>
                  <a:pt x="546" y="350"/>
                </a:lnTo>
                <a:lnTo>
                  <a:pt x="522" y="356"/>
                </a:lnTo>
                <a:lnTo>
                  <a:pt x="492" y="364"/>
                </a:lnTo>
                <a:lnTo>
                  <a:pt x="492" y="364"/>
                </a:lnTo>
                <a:lnTo>
                  <a:pt x="478" y="368"/>
                </a:lnTo>
                <a:lnTo>
                  <a:pt x="464" y="368"/>
                </a:lnTo>
                <a:lnTo>
                  <a:pt x="452" y="366"/>
                </a:lnTo>
                <a:lnTo>
                  <a:pt x="444" y="360"/>
                </a:lnTo>
                <a:lnTo>
                  <a:pt x="436" y="354"/>
                </a:lnTo>
                <a:lnTo>
                  <a:pt x="430" y="344"/>
                </a:lnTo>
                <a:lnTo>
                  <a:pt x="426" y="334"/>
                </a:lnTo>
                <a:lnTo>
                  <a:pt x="424" y="322"/>
                </a:lnTo>
                <a:lnTo>
                  <a:pt x="422" y="310"/>
                </a:lnTo>
                <a:lnTo>
                  <a:pt x="422" y="298"/>
                </a:lnTo>
                <a:lnTo>
                  <a:pt x="424" y="284"/>
                </a:lnTo>
                <a:lnTo>
                  <a:pt x="428" y="272"/>
                </a:lnTo>
                <a:lnTo>
                  <a:pt x="432" y="260"/>
                </a:lnTo>
                <a:lnTo>
                  <a:pt x="438" y="248"/>
                </a:lnTo>
                <a:lnTo>
                  <a:pt x="444" y="238"/>
                </a:lnTo>
                <a:lnTo>
                  <a:pt x="452" y="228"/>
                </a:lnTo>
                <a:lnTo>
                  <a:pt x="452" y="228"/>
                </a:lnTo>
                <a:lnTo>
                  <a:pt x="466" y="216"/>
                </a:lnTo>
                <a:lnTo>
                  <a:pt x="478" y="208"/>
                </a:lnTo>
                <a:lnTo>
                  <a:pt x="486" y="208"/>
                </a:lnTo>
                <a:lnTo>
                  <a:pt x="494" y="210"/>
                </a:lnTo>
                <a:lnTo>
                  <a:pt x="512" y="226"/>
                </a:lnTo>
                <a:lnTo>
                  <a:pt x="524" y="234"/>
                </a:lnTo>
                <a:lnTo>
                  <a:pt x="540" y="244"/>
                </a:lnTo>
                <a:lnTo>
                  <a:pt x="540" y="244"/>
                </a:lnTo>
                <a:lnTo>
                  <a:pt x="548" y="248"/>
                </a:lnTo>
                <a:lnTo>
                  <a:pt x="556" y="248"/>
                </a:lnTo>
                <a:lnTo>
                  <a:pt x="562" y="248"/>
                </a:lnTo>
                <a:lnTo>
                  <a:pt x="568" y="246"/>
                </a:lnTo>
                <a:lnTo>
                  <a:pt x="572" y="242"/>
                </a:lnTo>
                <a:lnTo>
                  <a:pt x="576" y="236"/>
                </a:lnTo>
                <a:lnTo>
                  <a:pt x="580" y="224"/>
                </a:lnTo>
                <a:lnTo>
                  <a:pt x="584" y="206"/>
                </a:lnTo>
                <a:lnTo>
                  <a:pt x="588" y="188"/>
                </a:lnTo>
                <a:lnTo>
                  <a:pt x="592" y="172"/>
                </a:lnTo>
                <a:lnTo>
                  <a:pt x="596" y="156"/>
                </a:lnTo>
                <a:lnTo>
                  <a:pt x="596" y="15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9" name="Freeform 52"/>
          <p:cNvSpPr>
            <a:spLocks/>
          </p:cNvSpPr>
          <p:nvPr/>
        </p:nvSpPr>
        <p:spPr bwMode="auto">
          <a:xfrm>
            <a:off x="6296025" y="4829175"/>
            <a:ext cx="800100" cy="917575"/>
          </a:xfrm>
          <a:custGeom>
            <a:avLst/>
            <a:gdLst>
              <a:gd name="T0" fmla="*/ 484 w 504"/>
              <a:gd name="T1" fmla="*/ 150 h 578"/>
              <a:gd name="T2" fmla="*/ 400 w 504"/>
              <a:gd name="T3" fmla="*/ 130 h 578"/>
              <a:gd name="T4" fmla="*/ 314 w 504"/>
              <a:gd name="T5" fmla="*/ 136 h 578"/>
              <a:gd name="T6" fmla="*/ 282 w 504"/>
              <a:gd name="T7" fmla="*/ 128 h 578"/>
              <a:gd name="T8" fmla="*/ 306 w 504"/>
              <a:gd name="T9" fmla="*/ 60 h 578"/>
              <a:gd name="T10" fmla="*/ 310 w 504"/>
              <a:gd name="T11" fmla="*/ 30 h 578"/>
              <a:gd name="T12" fmla="*/ 302 w 504"/>
              <a:gd name="T13" fmla="*/ 14 h 578"/>
              <a:gd name="T14" fmla="*/ 266 w 504"/>
              <a:gd name="T15" fmla="*/ 0 h 578"/>
              <a:gd name="T16" fmla="*/ 200 w 504"/>
              <a:gd name="T17" fmla="*/ 2 h 578"/>
              <a:gd name="T18" fmla="*/ 168 w 504"/>
              <a:gd name="T19" fmla="*/ 10 h 578"/>
              <a:gd name="T20" fmla="*/ 158 w 504"/>
              <a:gd name="T21" fmla="*/ 26 h 578"/>
              <a:gd name="T22" fmla="*/ 166 w 504"/>
              <a:gd name="T23" fmla="*/ 60 h 578"/>
              <a:gd name="T24" fmla="*/ 198 w 504"/>
              <a:gd name="T25" fmla="*/ 112 h 578"/>
              <a:gd name="T26" fmla="*/ 122 w 504"/>
              <a:gd name="T27" fmla="*/ 114 h 578"/>
              <a:gd name="T28" fmla="*/ 24 w 504"/>
              <a:gd name="T29" fmla="*/ 186 h 578"/>
              <a:gd name="T30" fmla="*/ 24 w 504"/>
              <a:gd name="T31" fmla="*/ 266 h 578"/>
              <a:gd name="T32" fmla="*/ 76 w 504"/>
              <a:gd name="T33" fmla="*/ 232 h 578"/>
              <a:gd name="T34" fmla="*/ 110 w 504"/>
              <a:gd name="T35" fmla="*/ 224 h 578"/>
              <a:gd name="T36" fmla="*/ 126 w 504"/>
              <a:gd name="T37" fmla="*/ 236 h 578"/>
              <a:gd name="T38" fmla="*/ 134 w 504"/>
              <a:gd name="T39" fmla="*/ 266 h 578"/>
              <a:gd name="T40" fmla="*/ 136 w 504"/>
              <a:gd name="T41" fmla="*/ 332 h 578"/>
              <a:gd name="T42" fmla="*/ 122 w 504"/>
              <a:gd name="T43" fmla="*/ 370 h 578"/>
              <a:gd name="T44" fmla="*/ 106 w 504"/>
              <a:gd name="T45" fmla="*/ 378 h 578"/>
              <a:gd name="T46" fmla="*/ 76 w 504"/>
              <a:gd name="T47" fmla="*/ 372 h 578"/>
              <a:gd name="T48" fmla="*/ 8 w 504"/>
              <a:gd name="T49" fmla="*/ 348 h 578"/>
              <a:gd name="T50" fmla="*/ 0 w 504"/>
              <a:gd name="T51" fmla="*/ 380 h 578"/>
              <a:gd name="T52" fmla="*/ 2 w 504"/>
              <a:gd name="T53" fmla="*/ 436 h 578"/>
              <a:gd name="T54" fmla="*/ 22 w 504"/>
              <a:gd name="T55" fmla="*/ 544 h 578"/>
              <a:gd name="T56" fmla="*/ 192 w 504"/>
              <a:gd name="T57" fmla="*/ 550 h 578"/>
              <a:gd name="T58" fmla="*/ 166 w 504"/>
              <a:gd name="T59" fmla="*/ 472 h 578"/>
              <a:gd name="T60" fmla="*/ 166 w 504"/>
              <a:gd name="T61" fmla="*/ 422 h 578"/>
              <a:gd name="T62" fmla="*/ 178 w 504"/>
              <a:gd name="T63" fmla="*/ 404 h 578"/>
              <a:gd name="T64" fmla="*/ 206 w 504"/>
              <a:gd name="T65" fmla="*/ 392 h 578"/>
              <a:gd name="T66" fmla="*/ 240 w 504"/>
              <a:gd name="T67" fmla="*/ 394 h 578"/>
              <a:gd name="T68" fmla="*/ 284 w 504"/>
              <a:gd name="T69" fmla="*/ 412 h 578"/>
              <a:gd name="T70" fmla="*/ 308 w 504"/>
              <a:gd name="T71" fmla="*/ 436 h 578"/>
              <a:gd name="T72" fmla="*/ 316 w 504"/>
              <a:gd name="T73" fmla="*/ 454 h 578"/>
              <a:gd name="T74" fmla="*/ 316 w 504"/>
              <a:gd name="T75" fmla="*/ 482 h 578"/>
              <a:gd name="T76" fmla="*/ 294 w 504"/>
              <a:gd name="T77" fmla="*/ 534 h 578"/>
              <a:gd name="T78" fmla="*/ 278 w 504"/>
              <a:gd name="T79" fmla="*/ 560 h 578"/>
              <a:gd name="T80" fmla="*/ 432 w 504"/>
              <a:gd name="T81" fmla="*/ 578 h 578"/>
              <a:gd name="T82" fmla="*/ 460 w 504"/>
              <a:gd name="T83" fmla="*/ 490 h 578"/>
              <a:gd name="T84" fmla="*/ 472 w 504"/>
              <a:gd name="T85" fmla="*/ 414 h 578"/>
              <a:gd name="T86" fmla="*/ 466 w 504"/>
              <a:gd name="T87" fmla="*/ 390 h 578"/>
              <a:gd name="T88" fmla="*/ 454 w 504"/>
              <a:gd name="T89" fmla="*/ 380 h 578"/>
              <a:gd name="T90" fmla="*/ 430 w 504"/>
              <a:gd name="T91" fmla="*/ 376 h 578"/>
              <a:gd name="T92" fmla="*/ 386 w 504"/>
              <a:gd name="T93" fmla="*/ 384 h 578"/>
              <a:gd name="T94" fmla="*/ 360 w 504"/>
              <a:gd name="T95" fmla="*/ 372 h 578"/>
              <a:gd name="T96" fmla="*/ 328 w 504"/>
              <a:gd name="T97" fmla="*/ 338 h 578"/>
              <a:gd name="T98" fmla="*/ 322 w 504"/>
              <a:gd name="T99" fmla="*/ 318 h 578"/>
              <a:gd name="T100" fmla="*/ 328 w 504"/>
              <a:gd name="T101" fmla="*/ 288 h 578"/>
              <a:gd name="T102" fmla="*/ 348 w 504"/>
              <a:gd name="T103" fmla="*/ 262 h 578"/>
              <a:gd name="T104" fmla="*/ 380 w 504"/>
              <a:gd name="T105" fmla="*/ 242 h 578"/>
              <a:gd name="T106" fmla="*/ 418 w 504"/>
              <a:gd name="T107" fmla="*/ 238 h 578"/>
              <a:gd name="T108" fmla="*/ 444 w 504"/>
              <a:gd name="T109" fmla="*/ 244 h 578"/>
              <a:gd name="T110" fmla="*/ 490 w 504"/>
              <a:gd name="T111" fmla="*/ 256 h 578"/>
              <a:gd name="T112" fmla="*/ 502 w 504"/>
              <a:gd name="T113" fmla="*/ 246 h 578"/>
              <a:gd name="T114" fmla="*/ 504 w 504"/>
              <a:gd name="T115" fmla="*/ 218 h 578"/>
              <a:gd name="T116" fmla="*/ 494 w 504"/>
              <a:gd name="T117" fmla="*/ 174 h 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04" h="578">
                <a:moveTo>
                  <a:pt x="494" y="174"/>
                </a:moveTo>
                <a:lnTo>
                  <a:pt x="494" y="174"/>
                </a:lnTo>
                <a:lnTo>
                  <a:pt x="484" y="150"/>
                </a:lnTo>
                <a:lnTo>
                  <a:pt x="470" y="122"/>
                </a:lnTo>
                <a:lnTo>
                  <a:pt x="470" y="122"/>
                </a:lnTo>
                <a:lnTo>
                  <a:pt x="400" y="130"/>
                </a:lnTo>
                <a:lnTo>
                  <a:pt x="342" y="136"/>
                </a:lnTo>
                <a:lnTo>
                  <a:pt x="342" y="136"/>
                </a:lnTo>
                <a:lnTo>
                  <a:pt x="314" y="136"/>
                </a:lnTo>
                <a:lnTo>
                  <a:pt x="282" y="134"/>
                </a:lnTo>
                <a:lnTo>
                  <a:pt x="282" y="134"/>
                </a:lnTo>
                <a:lnTo>
                  <a:pt x="282" y="128"/>
                </a:lnTo>
                <a:lnTo>
                  <a:pt x="284" y="118"/>
                </a:lnTo>
                <a:lnTo>
                  <a:pt x="294" y="92"/>
                </a:lnTo>
                <a:lnTo>
                  <a:pt x="306" y="60"/>
                </a:lnTo>
                <a:lnTo>
                  <a:pt x="310" y="44"/>
                </a:lnTo>
                <a:lnTo>
                  <a:pt x="310" y="30"/>
                </a:lnTo>
                <a:lnTo>
                  <a:pt x="310" y="30"/>
                </a:lnTo>
                <a:lnTo>
                  <a:pt x="310" y="24"/>
                </a:lnTo>
                <a:lnTo>
                  <a:pt x="308" y="18"/>
                </a:lnTo>
                <a:lnTo>
                  <a:pt x="302" y="14"/>
                </a:lnTo>
                <a:lnTo>
                  <a:pt x="298" y="10"/>
                </a:lnTo>
                <a:lnTo>
                  <a:pt x="284" y="4"/>
                </a:lnTo>
                <a:lnTo>
                  <a:pt x="266" y="0"/>
                </a:lnTo>
                <a:lnTo>
                  <a:pt x="246" y="0"/>
                </a:lnTo>
                <a:lnTo>
                  <a:pt x="224" y="0"/>
                </a:lnTo>
                <a:lnTo>
                  <a:pt x="200" y="2"/>
                </a:lnTo>
                <a:lnTo>
                  <a:pt x="178" y="8"/>
                </a:lnTo>
                <a:lnTo>
                  <a:pt x="178" y="8"/>
                </a:lnTo>
                <a:lnTo>
                  <a:pt x="168" y="10"/>
                </a:lnTo>
                <a:lnTo>
                  <a:pt x="162" y="14"/>
                </a:lnTo>
                <a:lnTo>
                  <a:pt x="158" y="20"/>
                </a:lnTo>
                <a:lnTo>
                  <a:pt x="158" y="26"/>
                </a:lnTo>
                <a:lnTo>
                  <a:pt x="158" y="34"/>
                </a:lnTo>
                <a:lnTo>
                  <a:pt x="160" y="42"/>
                </a:lnTo>
                <a:lnTo>
                  <a:pt x="166" y="60"/>
                </a:lnTo>
                <a:lnTo>
                  <a:pt x="176" y="78"/>
                </a:lnTo>
                <a:lnTo>
                  <a:pt x="188" y="96"/>
                </a:lnTo>
                <a:lnTo>
                  <a:pt x="198" y="112"/>
                </a:lnTo>
                <a:lnTo>
                  <a:pt x="206" y="126"/>
                </a:lnTo>
                <a:lnTo>
                  <a:pt x="206" y="126"/>
                </a:lnTo>
                <a:lnTo>
                  <a:pt x="122" y="114"/>
                </a:lnTo>
                <a:lnTo>
                  <a:pt x="38" y="100"/>
                </a:lnTo>
                <a:lnTo>
                  <a:pt x="38" y="100"/>
                </a:lnTo>
                <a:lnTo>
                  <a:pt x="24" y="186"/>
                </a:lnTo>
                <a:lnTo>
                  <a:pt x="10" y="274"/>
                </a:lnTo>
                <a:lnTo>
                  <a:pt x="10" y="274"/>
                </a:lnTo>
                <a:lnTo>
                  <a:pt x="24" y="266"/>
                </a:lnTo>
                <a:lnTo>
                  <a:pt x="40" y="254"/>
                </a:lnTo>
                <a:lnTo>
                  <a:pt x="58" y="244"/>
                </a:lnTo>
                <a:lnTo>
                  <a:pt x="76" y="232"/>
                </a:lnTo>
                <a:lnTo>
                  <a:pt x="94" y="226"/>
                </a:lnTo>
                <a:lnTo>
                  <a:pt x="102" y="224"/>
                </a:lnTo>
                <a:lnTo>
                  <a:pt x="110" y="224"/>
                </a:lnTo>
                <a:lnTo>
                  <a:pt x="116" y="226"/>
                </a:lnTo>
                <a:lnTo>
                  <a:pt x="122" y="230"/>
                </a:lnTo>
                <a:lnTo>
                  <a:pt x="126" y="236"/>
                </a:lnTo>
                <a:lnTo>
                  <a:pt x="128" y="244"/>
                </a:lnTo>
                <a:lnTo>
                  <a:pt x="128" y="244"/>
                </a:lnTo>
                <a:lnTo>
                  <a:pt x="134" y="266"/>
                </a:lnTo>
                <a:lnTo>
                  <a:pt x="136" y="290"/>
                </a:lnTo>
                <a:lnTo>
                  <a:pt x="136" y="312"/>
                </a:lnTo>
                <a:lnTo>
                  <a:pt x="136" y="332"/>
                </a:lnTo>
                <a:lnTo>
                  <a:pt x="132" y="350"/>
                </a:lnTo>
                <a:lnTo>
                  <a:pt x="126" y="364"/>
                </a:lnTo>
                <a:lnTo>
                  <a:pt x="122" y="370"/>
                </a:lnTo>
                <a:lnTo>
                  <a:pt x="118" y="374"/>
                </a:lnTo>
                <a:lnTo>
                  <a:pt x="112" y="376"/>
                </a:lnTo>
                <a:lnTo>
                  <a:pt x="106" y="378"/>
                </a:lnTo>
                <a:lnTo>
                  <a:pt x="106" y="378"/>
                </a:lnTo>
                <a:lnTo>
                  <a:pt x="92" y="376"/>
                </a:lnTo>
                <a:lnTo>
                  <a:pt x="76" y="372"/>
                </a:lnTo>
                <a:lnTo>
                  <a:pt x="44" y="362"/>
                </a:lnTo>
                <a:lnTo>
                  <a:pt x="18" y="350"/>
                </a:lnTo>
                <a:lnTo>
                  <a:pt x="8" y="348"/>
                </a:lnTo>
                <a:lnTo>
                  <a:pt x="2" y="348"/>
                </a:lnTo>
                <a:lnTo>
                  <a:pt x="2" y="348"/>
                </a:lnTo>
                <a:lnTo>
                  <a:pt x="0" y="380"/>
                </a:lnTo>
                <a:lnTo>
                  <a:pt x="0" y="410"/>
                </a:lnTo>
                <a:lnTo>
                  <a:pt x="0" y="410"/>
                </a:lnTo>
                <a:lnTo>
                  <a:pt x="2" y="436"/>
                </a:lnTo>
                <a:lnTo>
                  <a:pt x="8" y="468"/>
                </a:lnTo>
                <a:lnTo>
                  <a:pt x="22" y="544"/>
                </a:lnTo>
                <a:lnTo>
                  <a:pt x="22" y="544"/>
                </a:lnTo>
                <a:lnTo>
                  <a:pt x="112" y="546"/>
                </a:lnTo>
                <a:lnTo>
                  <a:pt x="192" y="550"/>
                </a:lnTo>
                <a:lnTo>
                  <a:pt x="192" y="550"/>
                </a:lnTo>
                <a:lnTo>
                  <a:pt x="182" y="528"/>
                </a:lnTo>
                <a:lnTo>
                  <a:pt x="172" y="492"/>
                </a:lnTo>
                <a:lnTo>
                  <a:pt x="166" y="472"/>
                </a:lnTo>
                <a:lnTo>
                  <a:pt x="164" y="452"/>
                </a:lnTo>
                <a:lnTo>
                  <a:pt x="164" y="434"/>
                </a:lnTo>
                <a:lnTo>
                  <a:pt x="166" y="422"/>
                </a:lnTo>
                <a:lnTo>
                  <a:pt x="166" y="422"/>
                </a:lnTo>
                <a:lnTo>
                  <a:pt x="172" y="412"/>
                </a:lnTo>
                <a:lnTo>
                  <a:pt x="178" y="404"/>
                </a:lnTo>
                <a:lnTo>
                  <a:pt x="186" y="400"/>
                </a:lnTo>
                <a:lnTo>
                  <a:pt x="196" y="396"/>
                </a:lnTo>
                <a:lnTo>
                  <a:pt x="206" y="392"/>
                </a:lnTo>
                <a:lnTo>
                  <a:pt x="216" y="392"/>
                </a:lnTo>
                <a:lnTo>
                  <a:pt x="228" y="392"/>
                </a:lnTo>
                <a:lnTo>
                  <a:pt x="240" y="394"/>
                </a:lnTo>
                <a:lnTo>
                  <a:pt x="262" y="402"/>
                </a:lnTo>
                <a:lnTo>
                  <a:pt x="274" y="406"/>
                </a:lnTo>
                <a:lnTo>
                  <a:pt x="284" y="412"/>
                </a:lnTo>
                <a:lnTo>
                  <a:pt x="294" y="420"/>
                </a:lnTo>
                <a:lnTo>
                  <a:pt x="302" y="428"/>
                </a:lnTo>
                <a:lnTo>
                  <a:pt x="308" y="436"/>
                </a:lnTo>
                <a:lnTo>
                  <a:pt x="312" y="444"/>
                </a:lnTo>
                <a:lnTo>
                  <a:pt x="312" y="444"/>
                </a:lnTo>
                <a:lnTo>
                  <a:pt x="316" y="454"/>
                </a:lnTo>
                <a:lnTo>
                  <a:pt x="318" y="464"/>
                </a:lnTo>
                <a:lnTo>
                  <a:pt x="318" y="474"/>
                </a:lnTo>
                <a:lnTo>
                  <a:pt x="316" y="482"/>
                </a:lnTo>
                <a:lnTo>
                  <a:pt x="312" y="502"/>
                </a:lnTo>
                <a:lnTo>
                  <a:pt x="304" y="518"/>
                </a:lnTo>
                <a:lnTo>
                  <a:pt x="294" y="534"/>
                </a:lnTo>
                <a:lnTo>
                  <a:pt x="286" y="546"/>
                </a:lnTo>
                <a:lnTo>
                  <a:pt x="280" y="556"/>
                </a:lnTo>
                <a:lnTo>
                  <a:pt x="278" y="560"/>
                </a:lnTo>
                <a:lnTo>
                  <a:pt x="278" y="560"/>
                </a:lnTo>
                <a:lnTo>
                  <a:pt x="348" y="570"/>
                </a:lnTo>
                <a:lnTo>
                  <a:pt x="432" y="578"/>
                </a:lnTo>
                <a:lnTo>
                  <a:pt x="432" y="578"/>
                </a:lnTo>
                <a:lnTo>
                  <a:pt x="452" y="518"/>
                </a:lnTo>
                <a:lnTo>
                  <a:pt x="460" y="490"/>
                </a:lnTo>
                <a:lnTo>
                  <a:pt x="468" y="462"/>
                </a:lnTo>
                <a:lnTo>
                  <a:pt x="472" y="436"/>
                </a:lnTo>
                <a:lnTo>
                  <a:pt x="472" y="414"/>
                </a:lnTo>
                <a:lnTo>
                  <a:pt x="472" y="406"/>
                </a:lnTo>
                <a:lnTo>
                  <a:pt x="470" y="398"/>
                </a:lnTo>
                <a:lnTo>
                  <a:pt x="466" y="390"/>
                </a:lnTo>
                <a:lnTo>
                  <a:pt x="462" y="386"/>
                </a:lnTo>
                <a:lnTo>
                  <a:pt x="462" y="386"/>
                </a:lnTo>
                <a:lnTo>
                  <a:pt x="454" y="380"/>
                </a:lnTo>
                <a:lnTo>
                  <a:pt x="446" y="378"/>
                </a:lnTo>
                <a:lnTo>
                  <a:pt x="438" y="376"/>
                </a:lnTo>
                <a:lnTo>
                  <a:pt x="430" y="376"/>
                </a:lnTo>
                <a:lnTo>
                  <a:pt x="416" y="380"/>
                </a:lnTo>
                <a:lnTo>
                  <a:pt x="400" y="382"/>
                </a:lnTo>
                <a:lnTo>
                  <a:pt x="386" y="384"/>
                </a:lnTo>
                <a:lnTo>
                  <a:pt x="376" y="382"/>
                </a:lnTo>
                <a:lnTo>
                  <a:pt x="368" y="378"/>
                </a:lnTo>
                <a:lnTo>
                  <a:pt x="360" y="372"/>
                </a:lnTo>
                <a:lnTo>
                  <a:pt x="350" y="364"/>
                </a:lnTo>
                <a:lnTo>
                  <a:pt x="340" y="352"/>
                </a:lnTo>
                <a:lnTo>
                  <a:pt x="328" y="338"/>
                </a:lnTo>
                <a:lnTo>
                  <a:pt x="328" y="338"/>
                </a:lnTo>
                <a:lnTo>
                  <a:pt x="324" y="328"/>
                </a:lnTo>
                <a:lnTo>
                  <a:pt x="322" y="318"/>
                </a:lnTo>
                <a:lnTo>
                  <a:pt x="322" y="308"/>
                </a:lnTo>
                <a:lnTo>
                  <a:pt x="324" y="298"/>
                </a:lnTo>
                <a:lnTo>
                  <a:pt x="328" y="288"/>
                </a:lnTo>
                <a:lnTo>
                  <a:pt x="332" y="278"/>
                </a:lnTo>
                <a:lnTo>
                  <a:pt x="340" y="270"/>
                </a:lnTo>
                <a:lnTo>
                  <a:pt x="348" y="262"/>
                </a:lnTo>
                <a:lnTo>
                  <a:pt x="358" y="254"/>
                </a:lnTo>
                <a:lnTo>
                  <a:pt x="368" y="248"/>
                </a:lnTo>
                <a:lnTo>
                  <a:pt x="380" y="242"/>
                </a:lnTo>
                <a:lnTo>
                  <a:pt x="392" y="238"/>
                </a:lnTo>
                <a:lnTo>
                  <a:pt x="404" y="238"/>
                </a:lnTo>
                <a:lnTo>
                  <a:pt x="418" y="238"/>
                </a:lnTo>
                <a:lnTo>
                  <a:pt x="430" y="240"/>
                </a:lnTo>
                <a:lnTo>
                  <a:pt x="444" y="244"/>
                </a:lnTo>
                <a:lnTo>
                  <a:pt x="444" y="244"/>
                </a:lnTo>
                <a:lnTo>
                  <a:pt x="466" y="254"/>
                </a:lnTo>
                <a:lnTo>
                  <a:pt x="482" y="256"/>
                </a:lnTo>
                <a:lnTo>
                  <a:pt x="490" y="256"/>
                </a:lnTo>
                <a:lnTo>
                  <a:pt x="494" y="254"/>
                </a:lnTo>
                <a:lnTo>
                  <a:pt x="498" y="252"/>
                </a:lnTo>
                <a:lnTo>
                  <a:pt x="502" y="246"/>
                </a:lnTo>
                <a:lnTo>
                  <a:pt x="504" y="242"/>
                </a:lnTo>
                <a:lnTo>
                  <a:pt x="504" y="234"/>
                </a:lnTo>
                <a:lnTo>
                  <a:pt x="504" y="218"/>
                </a:lnTo>
                <a:lnTo>
                  <a:pt x="500" y="198"/>
                </a:lnTo>
                <a:lnTo>
                  <a:pt x="494" y="174"/>
                </a:lnTo>
                <a:lnTo>
                  <a:pt x="494" y="17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0" name="Freeform 53"/>
          <p:cNvSpPr>
            <a:spLocks/>
          </p:cNvSpPr>
          <p:nvPr/>
        </p:nvSpPr>
        <p:spPr bwMode="auto">
          <a:xfrm>
            <a:off x="6991350" y="1330325"/>
            <a:ext cx="739775" cy="923925"/>
          </a:xfrm>
          <a:custGeom>
            <a:avLst/>
            <a:gdLst>
              <a:gd name="T0" fmla="*/ 132 w 466"/>
              <a:gd name="T1" fmla="*/ 180 h 582"/>
              <a:gd name="T2" fmla="*/ 42 w 466"/>
              <a:gd name="T3" fmla="*/ 160 h 582"/>
              <a:gd name="T4" fmla="*/ 14 w 466"/>
              <a:gd name="T5" fmla="*/ 196 h 582"/>
              <a:gd name="T6" fmla="*/ 40 w 466"/>
              <a:gd name="T7" fmla="*/ 250 h 582"/>
              <a:gd name="T8" fmla="*/ 70 w 466"/>
              <a:gd name="T9" fmla="*/ 266 h 582"/>
              <a:gd name="T10" fmla="*/ 120 w 466"/>
              <a:gd name="T11" fmla="*/ 260 h 582"/>
              <a:gd name="T12" fmla="*/ 152 w 466"/>
              <a:gd name="T13" fmla="*/ 258 h 582"/>
              <a:gd name="T14" fmla="*/ 176 w 466"/>
              <a:gd name="T15" fmla="*/ 280 h 582"/>
              <a:gd name="T16" fmla="*/ 180 w 466"/>
              <a:gd name="T17" fmla="*/ 314 h 582"/>
              <a:gd name="T18" fmla="*/ 172 w 466"/>
              <a:gd name="T19" fmla="*/ 358 h 582"/>
              <a:gd name="T20" fmla="*/ 152 w 466"/>
              <a:gd name="T21" fmla="*/ 386 h 582"/>
              <a:gd name="T22" fmla="*/ 124 w 466"/>
              <a:gd name="T23" fmla="*/ 396 h 582"/>
              <a:gd name="T24" fmla="*/ 92 w 466"/>
              <a:gd name="T25" fmla="*/ 394 h 582"/>
              <a:gd name="T26" fmla="*/ 64 w 466"/>
              <a:gd name="T27" fmla="*/ 378 h 582"/>
              <a:gd name="T28" fmla="*/ 46 w 466"/>
              <a:gd name="T29" fmla="*/ 360 h 582"/>
              <a:gd name="T30" fmla="*/ 22 w 466"/>
              <a:gd name="T31" fmla="*/ 364 h 582"/>
              <a:gd name="T32" fmla="*/ 6 w 466"/>
              <a:gd name="T33" fmla="*/ 398 h 582"/>
              <a:gd name="T34" fmla="*/ 0 w 466"/>
              <a:gd name="T35" fmla="*/ 492 h 582"/>
              <a:gd name="T36" fmla="*/ 12 w 466"/>
              <a:gd name="T37" fmla="*/ 558 h 582"/>
              <a:gd name="T38" fmla="*/ 40 w 466"/>
              <a:gd name="T39" fmla="*/ 566 h 582"/>
              <a:gd name="T40" fmla="*/ 128 w 466"/>
              <a:gd name="T41" fmla="*/ 580 h 582"/>
              <a:gd name="T42" fmla="*/ 200 w 466"/>
              <a:gd name="T43" fmla="*/ 574 h 582"/>
              <a:gd name="T44" fmla="*/ 168 w 466"/>
              <a:gd name="T45" fmla="*/ 486 h 582"/>
              <a:gd name="T46" fmla="*/ 176 w 466"/>
              <a:gd name="T47" fmla="*/ 460 h 582"/>
              <a:gd name="T48" fmla="*/ 210 w 466"/>
              <a:gd name="T49" fmla="*/ 442 h 582"/>
              <a:gd name="T50" fmla="*/ 256 w 466"/>
              <a:gd name="T51" fmla="*/ 434 h 582"/>
              <a:gd name="T52" fmla="*/ 304 w 466"/>
              <a:gd name="T53" fmla="*/ 438 h 582"/>
              <a:gd name="T54" fmla="*/ 338 w 466"/>
              <a:gd name="T55" fmla="*/ 454 h 582"/>
              <a:gd name="T56" fmla="*/ 348 w 466"/>
              <a:gd name="T57" fmla="*/ 470 h 582"/>
              <a:gd name="T58" fmla="*/ 342 w 466"/>
              <a:gd name="T59" fmla="*/ 500 h 582"/>
              <a:gd name="T60" fmla="*/ 310 w 466"/>
              <a:gd name="T61" fmla="*/ 554 h 582"/>
              <a:gd name="T62" fmla="*/ 304 w 466"/>
              <a:gd name="T63" fmla="*/ 572 h 582"/>
              <a:gd name="T64" fmla="*/ 320 w 466"/>
              <a:gd name="T65" fmla="*/ 582 h 582"/>
              <a:gd name="T66" fmla="*/ 354 w 466"/>
              <a:gd name="T67" fmla="*/ 580 h 582"/>
              <a:gd name="T68" fmla="*/ 466 w 466"/>
              <a:gd name="T69" fmla="*/ 558 h 582"/>
              <a:gd name="T70" fmla="*/ 442 w 466"/>
              <a:gd name="T71" fmla="*/ 140 h 582"/>
              <a:gd name="T72" fmla="*/ 386 w 466"/>
              <a:gd name="T73" fmla="*/ 176 h 582"/>
              <a:gd name="T74" fmla="*/ 346 w 466"/>
              <a:gd name="T75" fmla="*/ 184 h 582"/>
              <a:gd name="T76" fmla="*/ 308 w 466"/>
              <a:gd name="T77" fmla="*/ 176 h 582"/>
              <a:gd name="T78" fmla="*/ 280 w 466"/>
              <a:gd name="T79" fmla="*/ 142 h 582"/>
              <a:gd name="T80" fmla="*/ 278 w 466"/>
              <a:gd name="T81" fmla="*/ 124 h 582"/>
              <a:gd name="T82" fmla="*/ 292 w 466"/>
              <a:gd name="T83" fmla="*/ 74 h 582"/>
              <a:gd name="T84" fmla="*/ 296 w 466"/>
              <a:gd name="T85" fmla="*/ 50 h 582"/>
              <a:gd name="T86" fmla="*/ 280 w 466"/>
              <a:gd name="T87" fmla="*/ 26 h 582"/>
              <a:gd name="T88" fmla="*/ 256 w 466"/>
              <a:gd name="T89" fmla="*/ 10 h 582"/>
              <a:gd name="T90" fmla="*/ 214 w 466"/>
              <a:gd name="T91" fmla="*/ 0 h 582"/>
              <a:gd name="T92" fmla="*/ 184 w 466"/>
              <a:gd name="T93" fmla="*/ 10 h 582"/>
              <a:gd name="T94" fmla="*/ 164 w 466"/>
              <a:gd name="T95" fmla="*/ 36 h 582"/>
              <a:gd name="T96" fmla="*/ 154 w 466"/>
              <a:gd name="T97" fmla="*/ 66 h 582"/>
              <a:gd name="T98" fmla="*/ 156 w 466"/>
              <a:gd name="T99" fmla="*/ 92 h 582"/>
              <a:gd name="T100" fmla="*/ 168 w 466"/>
              <a:gd name="T101" fmla="*/ 110 h 582"/>
              <a:gd name="T102" fmla="*/ 182 w 466"/>
              <a:gd name="T103" fmla="*/ 146 h 582"/>
              <a:gd name="T104" fmla="*/ 174 w 466"/>
              <a:gd name="T105" fmla="*/ 166 h 582"/>
              <a:gd name="T106" fmla="*/ 144 w 466"/>
              <a:gd name="T107" fmla="*/ 178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6" h="582">
                <a:moveTo>
                  <a:pt x="144" y="178"/>
                </a:moveTo>
                <a:lnTo>
                  <a:pt x="144" y="178"/>
                </a:lnTo>
                <a:lnTo>
                  <a:pt x="132" y="180"/>
                </a:lnTo>
                <a:lnTo>
                  <a:pt x="118" y="178"/>
                </a:lnTo>
                <a:lnTo>
                  <a:pt x="82" y="172"/>
                </a:lnTo>
                <a:lnTo>
                  <a:pt x="42" y="160"/>
                </a:lnTo>
                <a:lnTo>
                  <a:pt x="0" y="148"/>
                </a:lnTo>
                <a:lnTo>
                  <a:pt x="0" y="148"/>
                </a:lnTo>
                <a:lnTo>
                  <a:pt x="14" y="196"/>
                </a:lnTo>
                <a:lnTo>
                  <a:pt x="32" y="238"/>
                </a:lnTo>
                <a:lnTo>
                  <a:pt x="32" y="238"/>
                </a:lnTo>
                <a:lnTo>
                  <a:pt x="40" y="250"/>
                </a:lnTo>
                <a:lnTo>
                  <a:pt x="48" y="258"/>
                </a:lnTo>
                <a:lnTo>
                  <a:pt x="60" y="262"/>
                </a:lnTo>
                <a:lnTo>
                  <a:pt x="70" y="266"/>
                </a:lnTo>
                <a:lnTo>
                  <a:pt x="82" y="266"/>
                </a:lnTo>
                <a:lnTo>
                  <a:pt x="94" y="264"/>
                </a:lnTo>
                <a:lnTo>
                  <a:pt x="120" y="260"/>
                </a:lnTo>
                <a:lnTo>
                  <a:pt x="132" y="258"/>
                </a:lnTo>
                <a:lnTo>
                  <a:pt x="142" y="258"/>
                </a:lnTo>
                <a:lnTo>
                  <a:pt x="152" y="258"/>
                </a:lnTo>
                <a:lnTo>
                  <a:pt x="162" y="262"/>
                </a:lnTo>
                <a:lnTo>
                  <a:pt x="170" y="268"/>
                </a:lnTo>
                <a:lnTo>
                  <a:pt x="176" y="280"/>
                </a:lnTo>
                <a:lnTo>
                  <a:pt x="178" y="294"/>
                </a:lnTo>
                <a:lnTo>
                  <a:pt x="180" y="314"/>
                </a:lnTo>
                <a:lnTo>
                  <a:pt x="180" y="314"/>
                </a:lnTo>
                <a:lnTo>
                  <a:pt x="180" y="330"/>
                </a:lnTo>
                <a:lnTo>
                  <a:pt x="176" y="346"/>
                </a:lnTo>
                <a:lnTo>
                  <a:pt x="172" y="358"/>
                </a:lnTo>
                <a:lnTo>
                  <a:pt x="166" y="370"/>
                </a:lnTo>
                <a:lnTo>
                  <a:pt x="160" y="378"/>
                </a:lnTo>
                <a:lnTo>
                  <a:pt x="152" y="386"/>
                </a:lnTo>
                <a:lnTo>
                  <a:pt x="142" y="390"/>
                </a:lnTo>
                <a:lnTo>
                  <a:pt x="134" y="394"/>
                </a:lnTo>
                <a:lnTo>
                  <a:pt x="124" y="396"/>
                </a:lnTo>
                <a:lnTo>
                  <a:pt x="112" y="396"/>
                </a:lnTo>
                <a:lnTo>
                  <a:pt x="102" y="396"/>
                </a:lnTo>
                <a:lnTo>
                  <a:pt x="92" y="394"/>
                </a:lnTo>
                <a:lnTo>
                  <a:pt x="82" y="390"/>
                </a:lnTo>
                <a:lnTo>
                  <a:pt x="72" y="384"/>
                </a:lnTo>
                <a:lnTo>
                  <a:pt x="64" y="378"/>
                </a:lnTo>
                <a:lnTo>
                  <a:pt x="56" y="370"/>
                </a:lnTo>
                <a:lnTo>
                  <a:pt x="56" y="370"/>
                </a:lnTo>
                <a:lnTo>
                  <a:pt x="46" y="360"/>
                </a:lnTo>
                <a:lnTo>
                  <a:pt x="36" y="358"/>
                </a:lnTo>
                <a:lnTo>
                  <a:pt x="28" y="358"/>
                </a:lnTo>
                <a:lnTo>
                  <a:pt x="22" y="364"/>
                </a:lnTo>
                <a:lnTo>
                  <a:pt x="14" y="372"/>
                </a:lnTo>
                <a:lnTo>
                  <a:pt x="10" y="384"/>
                </a:lnTo>
                <a:lnTo>
                  <a:pt x="6" y="398"/>
                </a:lnTo>
                <a:lnTo>
                  <a:pt x="2" y="416"/>
                </a:lnTo>
                <a:lnTo>
                  <a:pt x="0" y="454"/>
                </a:lnTo>
                <a:lnTo>
                  <a:pt x="0" y="492"/>
                </a:lnTo>
                <a:lnTo>
                  <a:pt x="4" y="528"/>
                </a:lnTo>
                <a:lnTo>
                  <a:pt x="8" y="546"/>
                </a:lnTo>
                <a:lnTo>
                  <a:pt x="12" y="558"/>
                </a:lnTo>
                <a:lnTo>
                  <a:pt x="12" y="558"/>
                </a:lnTo>
                <a:lnTo>
                  <a:pt x="40" y="566"/>
                </a:lnTo>
                <a:lnTo>
                  <a:pt x="40" y="566"/>
                </a:lnTo>
                <a:lnTo>
                  <a:pt x="72" y="574"/>
                </a:lnTo>
                <a:lnTo>
                  <a:pt x="102" y="578"/>
                </a:lnTo>
                <a:lnTo>
                  <a:pt x="128" y="580"/>
                </a:lnTo>
                <a:lnTo>
                  <a:pt x="152" y="580"/>
                </a:lnTo>
                <a:lnTo>
                  <a:pt x="188" y="576"/>
                </a:lnTo>
                <a:lnTo>
                  <a:pt x="200" y="574"/>
                </a:lnTo>
                <a:lnTo>
                  <a:pt x="200" y="574"/>
                </a:lnTo>
                <a:lnTo>
                  <a:pt x="168" y="486"/>
                </a:lnTo>
                <a:lnTo>
                  <a:pt x="168" y="486"/>
                </a:lnTo>
                <a:lnTo>
                  <a:pt x="166" y="476"/>
                </a:lnTo>
                <a:lnTo>
                  <a:pt x="170" y="468"/>
                </a:lnTo>
                <a:lnTo>
                  <a:pt x="176" y="460"/>
                </a:lnTo>
                <a:lnTo>
                  <a:pt x="184" y="452"/>
                </a:lnTo>
                <a:lnTo>
                  <a:pt x="196" y="446"/>
                </a:lnTo>
                <a:lnTo>
                  <a:pt x="210" y="442"/>
                </a:lnTo>
                <a:lnTo>
                  <a:pt x="224" y="438"/>
                </a:lnTo>
                <a:lnTo>
                  <a:pt x="240" y="436"/>
                </a:lnTo>
                <a:lnTo>
                  <a:pt x="256" y="434"/>
                </a:lnTo>
                <a:lnTo>
                  <a:pt x="272" y="434"/>
                </a:lnTo>
                <a:lnTo>
                  <a:pt x="288" y="436"/>
                </a:lnTo>
                <a:lnTo>
                  <a:pt x="304" y="438"/>
                </a:lnTo>
                <a:lnTo>
                  <a:pt x="318" y="442"/>
                </a:lnTo>
                <a:lnTo>
                  <a:pt x="328" y="446"/>
                </a:lnTo>
                <a:lnTo>
                  <a:pt x="338" y="454"/>
                </a:lnTo>
                <a:lnTo>
                  <a:pt x="344" y="462"/>
                </a:lnTo>
                <a:lnTo>
                  <a:pt x="344" y="462"/>
                </a:lnTo>
                <a:lnTo>
                  <a:pt x="348" y="470"/>
                </a:lnTo>
                <a:lnTo>
                  <a:pt x="348" y="480"/>
                </a:lnTo>
                <a:lnTo>
                  <a:pt x="346" y="490"/>
                </a:lnTo>
                <a:lnTo>
                  <a:pt x="342" y="500"/>
                </a:lnTo>
                <a:lnTo>
                  <a:pt x="332" y="520"/>
                </a:lnTo>
                <a:lnTo>
                  <a:pt x="320" y="538"/>
                </a:lnTo>
                <a:lnTo>
                  <a:pt x="310" y="554"/>
                </a:lnTo>
                <a:lnTo>
                  <a:pt x="306" y="562"/>
                </a:lnTo>
                <a:lnTo>
                  <a:pt x="304" y="568"/>
                </a:lnTo>
                <a:lnTo>
                  <a:pt x="304" y="572"/>
                </a:lnTo>
                <a:lnTo>
                  <a:pt x="306" y="578"/>
                </a:lnTo>
                <a:lnTo>
                  <a:pt x="312" y="580"/>
                </a:lnTo>
                <a:lnTo>
                  <a:pt x="320" y="582"/>
                </a:lnTo>
                <a:lnTo>
                  <a:pt x="320" y="582"/>
                </a:lnTo>
                <a:lnTo>
                  <a:pt x="336" y="582"/>
                </a:lnTo>
                <a:lnTo>
                  <a:pt x="354" y="580"/>
                </a:lnTo>
                <a:lnTo>
                  <a:pt x="392" y="574"/>
                </a:lnTo>
                <a:lnTo>
                  <a:pt x="432" y="566"/>
                </a:lnTo>
                <a:lnTo>
                  <a:pt x="466" y="558"/>
                </a:lnTo>
                <a:lnTo>
                  <a:pt x="466" y="122"/>
                </a:lnTo>
                <a:lnTo>
                  <a:pt x="466" y="122"/>
                </a:lnTo>
                <a:lnTo>
                  <a:pt x="442" y="140"/>
                </a:lnTo>
                <a:lnTo>
                  <a:pt x="418" y="158"/>
                </a:lnTo>
                <a:lnTo>
                  <a:pt x="396" y="172"/>
                </a:lnTo>
                <a:lnTo>
                  <a:pt x="386" y="176"/>
                </a:lnTo>
                <a:lnTo>
                  <a:pt x="376" y="178"/>
                </a:lnTo>
                <a:lnTo>
                  <a:pt x="376" y="178"/>
                </a:lnTo>
                <a:lnTo>
                  <a:pt x="346" y="184"/>
                </a:lnTo>
                <a:lnTo>
                  <a:pt x="332" y="184"/>
                </a:lnTo>
                <a:lnTo>
                  <a:pt x="320" y="182"/>
                </a:lnTo>
                <a:lnTo>
                  <a:pt x="308" y="176"/>
                </a:lnTo>
                <a:lnTo>
                  <a:pt x="296" y="170"/>
                </a:lnTo>
                <a:lnTo>
                  <a:pt x="288" y="158"/>
                </a:lnTo>
                <a:lnTo>
                  <a:pt x="280" y="142"/>
                </a:lnTo>
                <a:lnTo>
                  <a:pt x="280" y="142"/>
                </a:lnTo>
                <a:lnTo>
                  <a:pt x="278" y="134"/>
                </a:lnTo>
                <a:lnTo>
                  <a:pt x="278" y="124"/>
                </a:lnTo>
                <a:lnTo>
                  <a:pt x="278" y="116"/>
                </a:lnTo>
                <a:lnTo>
                  <a:pt x="280" y="108"/>
                </a:lnTo>
                <a:lnTo>
                  <a:pt x="292" y="74"/>
                </a:lnTo>
                <a:lnTo>
                  <a:pt x="296" y="66"/>
                </a:lnTo>
                <a:lnTo>
                  <a:pt x="296" y="58"/>
                </a:lnTo>
                <a:lnTo>
                  <a:pt x="296" y="50"/>
                </a:lnTo>
                <a:lnTo>
                  <a:pt x="292" y="42"/>
                </a:lnTo>
                <a:lnTo>
                  <a:pt x="288" y="34"/>
                </a:lnTo>
                <a:lnTo>
                  <a:pt x="280" y="26"/>
                </a:lnTo>
                <a:lnTo>
                  <a:pt x="270" y="18"/>
                </a:lnTo>
                <a:lnTo>
                  <a:pt x="256" y="10"/>
                </a:lnTo>
                <a:lnTo>
                  <a:pt x="256" y="10"/>
                </a:lnTo>
                <a:lnTo>
                  <a:pt x="240" y="4"/>
                </a:lnTo>
                <a:lnTo>
                  <a:pt x="226" y="0"/>
                </a:lnTo>
                <a:lnTo>
                  <a:pt x="214" y="0"/>
                </a:lnTo>
                <a:lnTo>
                  <a:pt x="202" y="0"/>
                </a:lnTo>
                <a:lnTo>
                  <a:pt x="192" y="4"/>
                </a:lnTo>
                <a:lnTo>
                  <a:pt x="184" y="10"/>
                </a:lnTo>
                <a:lnTo>
                  <a:pt x="176" y="18"/>
                </a:lnTo>
                <a:lnTo>
                  <a:pt x="168" y="26"/>
                </a:lnTo>
                <a:lnTo>
                  <a:pt x="164" y="36"/>
                </a:lnTo>
                <a:lnTo>
                  <a:pt x="158" y="46"/>
                </a:lnTo>
                <a:lnTo>
                  <a:pt x="156" y="56"/>
                </a:lnTo>
                <a:lnTo>
                  <a:pt x="154" y="66"/>
                </a:lnTo>
                <a:lnTo>
                  <a:pt x="154" y="74"/>
                </a:lnTo>
                <a:lnTo>
                  <a:pt x="154" y="84"/>
                </a:lnTo>
                <a:lnTo>
                  <a:pt x="156" y="92"/>
                </a:lnTo>
                <a:lnTo>
                  <a:pt x="160" y="98"/>
                </a:lnTo>
                <a:lnTo>
                  <a:pt x="160" y="98"/>
                </a:lnTo>
                <a:lnTo>
                  <a:pt x="168" y="110"/>
                </a:lnTo>
                <a:lnTo>
                  <a:pt x="174" y="122"/>
                </a:lnTo>
                <a:lnTo>
                  <a:pt x="180" y="134"/>
                </a:lnTo>
                <a:lnTo>
                  <a:pt x="182" y="146"/>
                </a:lnTo>
                <a:lnTo>
                  <a:pt x="180" y="156"/>
                </a:lnTo>
                <a:lnTo>
                  <a:pt x="178" y="162"/>
                </a:lnTo>
                <a:lnTo>
                  <a:pt x="174" y="166"/>
                </a:lnTo>
                <a:lnTo>
                  <a:pt x="170" y="170"/>
                </a:lnTo>
                <a:lnTo>
                  <a:pt x="162" y="174"/>
                </a:lnTo>
                <a:lnTo>
                  <a:pt x="144" y="178"/>
                </a:lnTo>
                <a:lnTo>
                  <a:pt x="144" y="17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1" name="Freeform 54"/>
          <p:cNvSpPr>
            <a:spLocks/>
          </p:cNvSpPr>
          <p:nvPr/>
        </p:nvSpPr>
        <p:spPr bwMode="auto">
          <a:xfrm>
            <a:off x="5581650" y="1368425"/>
            <a:ext cx="987425" cy="863600"/>
          </a:xfrm>
          <a:custGeom>
            <a:avLst/>
            <a:gdLst>
              <a:gd name="T0" fmla="*/ 162 w 622"/>
              <a:gd name="T1" fmla="*/ 156 h 544"/>
              <a:gd name="T2" fmla="*/ 50 w 622"/>
              <a:gd name="T3" fmla="*/ 114 h 544"/>
              <a:gd name="T4" fmla="*/ 30 w 622"/>
              <a:gd name="T5" fmla="*/ 214 h 544"/>
              <a:gd name="T6" fmla="*/ 68 w 622"/>
              <a:gd name="T7" fmla="*/ 262 h 544"/>
              <a:gd name="T8" fmla="*/ 110 w 622"/>
              <a:gd name="T9" fmla="*/ 272 h 544"/>
              <a:gd name="T10" fmla="*/ 140 w 622"/>
              <a:gd name="T11" fmla="*/ 308 h 544"/>
              <a:gd name="T12" fmla="*/ 156 w 622"/>
              <a:gd name="T13" fmla="*/ 364 h 544"/>
              <a:gd name="T14" fmla="*/ 142 w 622"/>
              <a:gd name="T15" fmla="*/ 396 h 544"/>
              <a:gd name="T16" fmla="*/ 110 w 622"/>
              <a:gd name="T17" fmla="*/ 400 h 544"/>
              <a:gd name="T18" fmla="*/ 52 w 622"/>
              <a:gd name="T19" fmla="*/ 374 h 544"/>
              <a:gd name="T20" fmla="*/ 32 w 622"/>
              <a:gd name="T21" fmla="*/ 434 h 544"/>
              <a:gd name="T22" fmla="*/ 96 w 622"/>
              <a:gd name="T23" fmla="*/ 518 h 544"/>
              <a:gd name="T24" fmla="*/ 210 w 622"/>
              <a:gd name="T25" fmla="*/ 542 h 544"/>
              <a:gd name="T26" fmla="*/ 240 w 622"/>
              <a:gd name="T27" fmla="*/ 542 h 544"/>
              <a:gd name="T28" fmla="*/ 252 w 622"/>
              <a:gd name="T29" fmla="*/ 510 h 544"/>
              <a:gd name="T30" fmla="*/ 232 w 622"/>
              <a:gd name="T31" fmla="*/ 448 h 544"/>
              <a:gd name="T32" fmla="*/ 222 w 622"/>
              <a:gd name="T33" fmla="*/ 418 h 544"/>
              <a:gd name="T34" fmla="*/ 252 w 622"/>
              <a:gd name="T35" fmla="*/ 394 h 544"/>
              <a:gd name="T36" fmla="*/ 316 w 622"/>
              <a:gd name="T37" fmla="*/ 380 h 544"/>
              <a:gd name="T38" fmla="*/ 362 w 622"/>
              <a:gd name="T39" fmla="*/ 396 h 544"/>
              <a:gd name="T40" fmla="*/ 372 w 622"/>
              <a:gd name="T41" fmla="*/ 426 h 544"/>
              <a:gd name="T42" fmla="*/ 344 w 622"/>
              <a:gd name="T43" fmla="*/ 490 h 544"/>
              <a:gd name="T44" fmla="*/ 318 w 622"/>
              <a:gd name="T45" fmla="*/ 534 h 544"/>
              <a:gd name="T46" fmla="*/ 346 w 622"/>
              <a:gd name="T47" fmla="*/ 544 h 544"/>
              <a:gd name="T48" fmla="*/ 480 w 622"/>
              <a:gd name="T49" fmla="*/ 534 h 544"/>
              <a:gd name="T50" fmla="*/ 494 w 622"/>
              <a:gd name="T51" fmla="*/ 466 h 544"/>
              <a:gd name="T52" fmla="*/ 512 w 622"/>
              <a:gd name="T53" fmla="*/ 412 h 544"/>
              <a:gd name="T54" fmla="*/ 562 w 622"/>
              <a:gd name="T55" fmla="*/ 432 h 544"/>
              <a:gd name="T56" fmla="*/ 600 w 622"/>
              <a:gd name="T57" fmla="*/ 426 h 544"/>
              <a:gd name="T58" fmla="*/ 620 w 622"/>
              <a:gd name="T59" fmla="*/ 400 h 544"/>
              <a:gd name="T60" fmla="*/ 608 w 622"/>
              <a:gd name="T61" fmla="*/ 322 h 544"/>
              <a:gd name="T62" fmla="*/ 588 w 622"/>
              <a:gd name="T63" fmla="*/ 296 h 544"/>
              <a:gd name="T64" fmla="*/ 512 w 622"/>
              <a:gd name="T65" fmla="*/ 330 h 544"/>
              <a:gd name="T66" fmla="*/ 466 w 622"/>
              <a:gd name="T67" fmla="*/ 338 h 544"/>
              <a:gd name="T68" fmla="*/ 460 w 622"/>
              <a:gd name="T69" fmla="*/ 312 h 544"/>
              <a:gd name="T70" fmla="*/ 486 w 622"/>
              <a:gd name="T71" fmla="*/ 100 h 544"/>
              <a:gd name="T72" fmla="*/ 362 w 622"/>
              <a:gd name="T73" fmla="*/ 160 h 544"/>
              <a:gd name="T74" fmla="*/ 310 w 622"/>
              <a:gd name="T75" fmla="*/ 158 h 544"/>
              <a:gd name="T76" fmla="*/ 278 w 622"/>
              <a:gd name="T77" fmla="*/ 120 h 544"/>
              <a:gd name="T78" fmla="*/ 296 w 622"/>
              <a:gd name="T79" fmla="*/ 66 h 544"/>
              <a:gd name="T80" fmla="*/ 302 w 622"/>
              <a:gd name="T81" fmla="*/ 28 h 544"/>
              <a:gd name="T82" fmla="*/ 274 w 622"/>
              <a:gd name="T83" fmla="*/ 4 h 544"/>
              <a:gd name="T84" fmla="*/ 224 w 622"/>
              <a:gd name="T85" fmla="*/ 2 h 544"/>
              <a:gd name="T86" fmla="*/ 160 w 622"/>
              <a:gd name="T87" fmla="*/ 22 h 544"/>
              <a:gd name="T88" fmla="*/ 132 w 622"/>
              <a:gd name="T89" fmla="*/ 50 h 544"/>
              <a:gd name="T90" fmla="*/ 144 w 622"/>
              <a:gd name="T91" fmla="*/ 90 h 544"/>
              <a:gd name="T92" fmla="*/ 184 w 622"/>
              <a:gd name="T93" fmla="*/ 140 h 544"/>
              <a:gd name="T94" fmla="*/ 176 w 622"/>
              <a:gd name="T95" fmla="*/ 154 h 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2" h="544">
                <a:moveTo>
                  <a:pt x="176" y="154"/>
                </a:moveTo>
                <a:lnTo>
                  <a:pt x="176" y="154"/>
                </a:lnTo>
                <a:lnTo>
                  <a:pt x="170" y="156"/>
                </a:lnTo>
                <a:lnTo>
                  <a:pt x="162" y="156"/>
                </a:lnTo>
                <a:lnTo>
                  <a:pt x="144" y="154"/>
                </a:lnTo>
                <a:lnTo>
                  <a:pt x="124" y="146"/>
                </a:lnTo>
                <a:lnTo>
                  <a:pt x="100" y="136"/>
                </a:lnTo>
                <a:lnTo>
                  <a:pt x="50" y="114"/>
                </a:lnTo>
                <a:lnTo>
                  <a:pt x="0" y="90"/>
                </a:lnTo>
                <a:lnTo>
                  <a:pt x="0" y="90"/>
                </a:lnTo>
                <a:lnTo>
                  <a:pt x="14" y="158"/>
                </a:lnTo>
                <a:lnTo>
                  <a:pt x="30" y="214"/>
                </a:lnTo>
                <a:lnTo>
                  <a:pt x="46" y="268"/>
                </a:lnTo>
                <a:lnTo>
                  <a:pt x="46" y="268"/>
                </a:lnTo>
                <a:lnTo>
                  <a:pt x="56" y="264"/>
                </a:lnTo>
                <a:lnTo>
                  <a:pt x="68" y="262"/>
                </a:lnTo>
                <a:lnTo>
                  <a:pt x="84" y="262"/>
                </a:lnTo>
                <a:lnTo>
                  <a:pt x="102" y="268"/>
                </a:lnTo>
                <a:lnTo>
                  <a:pt x="102" y="268"/>
                </a:lnTo>
                <a:lnTo>
                  <a:pt x="110" y="272"/>
                </a:lnTo>
                <a:lnTo>
                  <a:pt x="120" y="278"/>
                </a:lnTo>
                <a:lnTo>
                  <a:pt x="128" y="286"/>
                </a:lnTo>
                <a:lnTo>
                  <a:pt x="134" y="296"/>
                </a:lnTo>
                <a:lnTo>
                  <a:pt x="140" y="308"/>
                </a:lnTo>
                <a:lnTo>
                  <a:pt x="146" y="318"/>
                </a:lnTo>
                <a:lnTo>
                  <a:pt x="154" y="342"/>
                </a:lnTo>
                <a:lnTo>
                  <a:pt x="156" y="354"/>
                </a:lnTo>
                <a:lnTo>
                  <a:pt x="156" y="364"/>
                </a:lnTo>
                <a:lnTo>
                  <a:pt x="154" y="374"/>
                </a:lnTo>
                <a:lnTo>
                  <a:pt x="152" y="384"/>
                </a:lnTo>
                <a:lnTo>
                  <a:pt x="148" y="392"/>
                </a:lnTo>
                <a:lnTo>
                  <a:pt x="142" y="396"/>
                </a:lnTo>
                <a:lnTo>
                  <a:pt x="134" y="400"/>
                </a:lnTo>
                <a:lnTo>
                  <a:pt x="124" y="400"/>
                </a:lnTo>
                <a:lnTo>
                  <a:pt x="124" y="400"/>
                </a:lnTo>
                <a:lnTo>
                  <a:pt x="110" y="400"/>
                </a:lnTo>
                <a:lnTo>
                  <a:pt x="96" y="396"/>
                </a:lnTo>
                <a:lnTo>
                  <a:pt x="84" y="392"/>
                </a:lnTo>
                <a:lnTo>
                  <a:pt x="72" y="386"/>
                </a:lnTo>
                <a:lnTo>
                  <a:pt x="52" y="374"/>
                </a:lnTo>
                <a:lnTo>
                  <a:pt x="34" y="362"/>
                </a:lnTo>
                <a:lnTo>
                  <a:pt x="34" y="362"/>
                </a:lnTo>
                <a:lnTo>
                  <a:pt x="32" y="396"/>
                </a:lnTo>
                <a:lnTo>
                  <a:pt x="32" y="434"/>
                </a:lnTo>
                <a:lnTo>
                  <a:pt x="36" y="522"/>
                </a:lnTo>
                <a:lnTo>
                  <a:pt x="80" y="518"/>
                </a:lnTo>
                <a:lnTo>
                  <a:pt x="80" y="518"/>
                </a:lnTo>
                <a:lnTo>
                  <a:pt x="96" y="518"/>
                </a:lnTo>
                <a:lnTo>
                  <a:pt x="116" y="522"/>
                </a:lnTo>
                <a:lnTo>
                  <a:pt x="164" y="534"/>
                </a:lnTo>
                <a:lnTo>
                  <a:pt x="188" y="538"/>
                </a:lnTo>
                <a:lnTo>
                  <a:pt x="210" y="542"/>
                </a:lnTo>
                <a:lnTo>
                  <a:pt x="228" y="544"/>
                </a:lnTo>
                <a:lnTo>
                  <a:pt x="234" y="544"/>
                </a:lnTo>
                <a:lnTo>
                  <a:pt x="240" y="542"/>
                </a:lnTo>
                <a:lnTo>
                  <a:pt x="240" y="542"/>
                </a:lnTo>
                <a:lnTo>
                  <a:pt x="244" y="538"/>
                </a:lnTo>
                <a:lnTo>
                  <a:pt x="248" y="534"/>
                </a:lnTo>
                <a:lnTo>
                  <a:pt x="252" y="524"/>
                </a:lnTo>
                <a:lnTo>
                  <a:pt x="252" y="510"/>
                </a:lnTo>
                <a:lnTo>
                  <a:pt x="250" y="496"/>
                </a:lnTo>
                <a:lnTo>
                  <a:pt x="246" y="480"/>
                </a:lnTo>
                <a:lnTo>
                  <a:pt x="240" y="464"/>
                </a:lnTo>
                <a:lnTo>
                  <a:pt x="232" y="448"/>
                </a:lnTo>
                <a:lnTo>
                  <a:pt x="224" y="432"/>
                </a:lnTo>
                <a:lnTo>
                  <a:pt x="224" y="432"/>
                </a:lnTo>
                <a:lnTo>
                  <a:pt x="222" y="426"/>
                </a:lnTo>
                <a:lnTo>
                  <a:pt x="222" y="418"/>
                </a:lnTo>
                <a:lnTo>
                  <a:pt x="226" y="412"/>
                </a:lnTo>
                <a:lnTo>
                  <a:pt x="232" y="406"/>
                </a:lnTo>
                <a:lnTo>
                  <a:pt x="240" y="400"/>
                </a:lnTo>
                <a:lnTo>
                  <a:pt x="252" y="394"/>
                </a:lnTo>
                <a:lnTo>
                  <a:pt x="276" y="386"/>
                </a:lnTo>
                <a:lnTo>
                  <a:pt x="290" y="382"/>
                </a:lnTo>
                <a:lnTo>
                  <a:pt x="304" y="382"/>
                </a:lnTo>
                <a:lnTo>
                  <a:pt x="316" y="380"/>
                </a:lnTo>
                <a:lnTo>
                  <a:pt x="330" y="382"/>
                </a:lnTo>
                <a:lnTo>
                  <a:pt x="342" y="386"/>
                </a:lnTo>
                <a:lnTo>
                  <a:pt x="352" y="390"/>
                </a:lnTo>
                <a:lnTo>
                  <a:pt x="362" y="396"/>
                </a:lnTo>
                <a:lnTo>
                  <a:pt x="368" y="406"/>
                </a:lnTo>
                <a:lnTo>
                  <a:pt x="368" y="406"/>
                </a:lnTo>
                <a:lnTo>
                  <a:pt x="372" y="416"/>
                </a:lnTo>
                <a:lnTo>
                  <a:pt x="372" y="426"/>
                </a:lnTo>
                <a:lnTo>
                  <a:pt x="372" y="438"/>
                </a:lnTo>
                <a:lnTo>
                  <a:pt x="368" y="448"/>
                </a:lnTo>
                <a:lnTo>
                  <a:pt x="358" y="470"/>
                </a:lnTo>
                <a:lnTo>
                  <a:pt x="344" y="490"/>
                </a:lnTo>
                <a:lnTo>
                  <a:pt x="330" y="508"/>
                </a:lnTo>
                <a:lnTo>
                  <a:pt x="320" y="524"/>
                </a:lnTo>
                <a:lnTo>
                  <a:pt x="318" y="530"/>
                </a:lnTo>
                <a:lnTo>
                  <a:pt x="318" y="534"/>
                </a:lnTo>
                <a:lnTo>
                  <a:pt x="322" y="538"/>
                </a:lnTo>
                <a:lnTo>
                  <a:pt x="328" y="542"/>
                </a:lnTo>
                <a:lnTo>
                  <a:pt x="328" y="542"/>
                </a:lnTo>
                <a:lnTo>
                  <a:pt x="346" y="544"/>
                </a:lnTo>
                <a:lnTo>
                  <a:pt x="370" y="544"/>
                </a:lnTo>
                <a:lnTo>
                  <a:pt x="420" y="542"/>
                </a:lnTo>
                <a:lnTo>
                  <a:pt x="462" y="536"/>
                </a:lnTo>
                <a:lnTo>
                  <a:pt x="480" y="534"/>
                </a:lnTo>
                <a:lnTo>
                  <a:pt x="480" y="534"/>
                </a:lnTo>
                <a:lnTo>
                  <a:pt x="504" y="534"/>
                </a:lnTo>
                <a:lnTo>
                  <a:pt x="504" y="534"/>
                </a:lnTo>
                <a:lnTo>
                  <a:pt x="494" y="466"/>
                </a:lnTo>
                <a:lnTo>
                  <a:pt x="482" y="408"/>
                </a:lnTo>
                <a:lnTo>
                  <a:pt x="482" y="408"/>
                </a:lnTo>
                <a:lnTo>
                  <a:pt x="512" y="412"/>
                </a:lnTo>
                <a:lnTo>
                  <a:pt x="512" y="412"/>
                </a:lnTo>
                <a:lnTo>
                  <a:pt x="522" y="414"/>
                </a:lnTo>
                <a:lnTo>
                  <a:pt x="532" y="420"/>
                </a:lnTo>
                <a:lnTo>
                  <a:pt x="552" y="428"/>
                </a:lnTo>
                <a:lnTo>
                  <a:pt x="562" y="432"/>
                </a:lnTo>
                <a:lnTo>
                  <a:pt x="572" y="434"/>
                </a:lnTo>
                <a:lnTo>
                  <a:pt x="586" y="432"/>
                </a:lnTo>
                <a:lnTo>
                  <a:pt x="600" y="426"/>
                </a:lnTo>
                <a:lnTo>
                  <a:pt x="600" y="426"/>
                </a:lnTo>
                <a:lnTo>
                  <a:pt x="608" y="422"/>
                </a:lnTo>
                <a:lnTo>
                  <a:pt x="612" y="416"/>
                </a:lnTo>
                <a:lnTo>
                  <a:pt x="616" y="408"/>
                </a:lnTo>
                <a:lnTo>
                  <a:pt x="620" y="400"/>
                </a:lnTo>
                <a:lnTo>
                  <a:pt x="622" y="380"/>
                </a:lnTo>
                <a:lnTo>
                  <a:pt x="620" y="360"/>
                </a:lnTo>
                <a:lnTo>
                  <a:pt x="614" y="340"/>
                </a:lnTo>
                <a:lnTo>
                  <a:pt x="608" y="322"/>
                </a:lnTo>
                <a:lnTo>
                  <a:pt x="600" y="308"/>
                </a:lnTo>
                <a:lnTo>
                  <a:pt x="592" y="298"/>
                </a:lnTo>
                <a:lnTo>
                  <a:pt x="592" y="298"/>
                </a:lnTo>
                <a:lnTo>
                  <a:pt x="588" y="296"/>
                </a:lnTo>
                <a:lnTo>
                  <a:pt x="584" y="296"/>
                </a:lnTo>
                <a:lnTo>
                  <a:pt x="570" y="302"/>
                </a:lnTo>
                <a:lnTo>
                  <a:pt x="532" y="320"/>
                </a:lnTo>
                <a:lnTo>
                  <a:pt x="512" y="330"/>
                </a:lnTo>
                <a:lnTo>
                  <a:pt x="492" y="338"/>
                </a:lnTo>
                <a:lnTo>
                  <a:pt x="476" y="340"/>
                </a:lnTo>
                <a:lnTo>
                  <a:pt x="470" y="340"/>
                </a:lnTo>
                <a:lnTo>
                  <a:pt x="466" y="338"/>
                </a:lnTo>
                <a:lnTo>
                  <a:pt x="466" y="338"/>
                </a:lnTo>
                <a:lnTo>
                  <a:pt x="462" y="336"/>
                </a:lnTo>
                <a:lnTo>
                  <a:pt x="462" y="330"/>
                </a:lnTo>
                <a:lnTo>
                  <a:pt x="460" y="312"/>
                </a:lnTo>
                <a:lnTo>
                  <a:pt x="462" y="286"/>
                </a:lnTo>
                <a:lnTo>
                  <a:pt x="466" y="254"/>
                </a:lnTo>
                <a:lnTo>
                  <a:pt x="486" y="100"/>
                </a:lnTo>
                <a:lnTo>
                  <a:pt x="486" y="100"/>
                </a:lnTo>
                <a:lnTo>
                  <a:pt x="444" y="124"/>
                </a:lnTo>
                <a:lnTo>
                  <a:pt x="400" y="144"/>
                </a:lnTo>
                <a:lnTo>
                  <a:pt x="380" y="154"/>
                </a:lnTo>
                <a:lnTo>
                  <a:pt x="362" y="160"/>
                </a:lnTo>
                <a:lnTo>
                  <a:pt x="344" y="162"/>
                </a:lnTo>
                <a:lnTo>
                  <a:pt x="328" y="162"/>
                </a:lnTo>
                <a:lnTo>
                  <a:pt x="328" y="162"/>
                </a:lnTo>
                <a:lnTo>
                  <a:pt x="310" y="158"/>
                </a:lnTo>
                <a:lnTo>
                  <a:pt x="296" y="150"/>
                </a:lnTo>
                <a:lnTo>
                  <a:pt x="286" y="142"/>
                </a:lnTo>
                <a:lnTo>
                  <a:pt x="280" y="132"/>
                </a:lnTo>
                <a:lnTo>
                  <a:pt x="278" y="120"/>
                </a:lnTo>
                <a:lnTo>
                  <a:pt x="280" y="104"/>
                </a:lnTo>
                <a:lnTo>
                  <a:pt x="286" y="88"/>
                </a:lnTo>
                <a:lnTo>
                  <a:pt x="296" y="66"/>
                </a:lnTo>
                <a:lnTo>
                  <a:pt x="296" y="66"/>
                </a:lnTo>
                <a:lnTo>
                  <a:pt x="302" y="56"/>
                </a:lnTo>
                <a:lnTo>
                  <a:pt x="304" y="46"/>
                </a:lnTo>
                <a:lnTo>
                  <a:pt x="304" y="36"/>
                </a:lnTo>
                <a:lnTo>
                  <a:pt x="302" y="28"/>
                </a:lnTo>
                <a:lnTo>
                  <a:pt x="298" y="20"/>
                </a:lnTo>
                <a:lnTo>
                  <a:pt x="292" y="14"/>
                </a:lnTo>
                <a:lnTo>
                  <a:pt x="284" y="10"/>
                </a:lnTo>
                <a:lnTo>
                  <a:pt x="274" y="4"/>
                </a:lnTo>
                <a:lnTo>
                  <a:pt x="264" y="2"/>
                </a:lnTo>
                <a:lnTo>
                  <a:pt x="250" y="0"/>
                </a:lnTo>
                <a:lnTo>
                  <a:pt x="238" y="0"/>
                </a:lnTo>
                <a:lnTo>
                  <a:pt x="224" y="2"/>
                </a:lnTo>
                <a:lnTo>
                  <a:pt x="208" y="4"/>
                </a:lnTo>
                <a:lnTo>
                  <a:pt x="192" y="8"/>
                </a:lnTo>
                <a:lnTo>
                  <a:pt x="176" y="14"/>
                </a:lnTo>
                <a:lnTo>
                  <a:pt x="160" y="22"/>
                </a:lnTo>
                <a:lnTo>
                  <a:pt x="160" y="22"/>
                </a:lnTo>
                <a:lnTo>
                  <a:pt x="146" y="32"/>
                </a:lnTo>
                <a:lnTo>
                  <a:pt x="138" y="40"/>
                </a:lnTo>
                <a:lnTo>
                  <a:pt x="132" y="50"/>
                </a:lnTo>
                <a:lnTo>
                  <a:pt x="132" y="60"/>
                </a:lnTo>
                <a:lnTo>
                  <a:pt x="134" y="70"/>
                </a:lnTo>
                <a:lnTo>
                  <a:pt x="138" y="80"/>
                </a:lnTo>
                <a:lnTo>
                  <a:pt x="144" y="90"/>
                </a:lnTo>
                <a:lnTo>
                  <a:pt x="152" y="100"/>
                </a:lnTo>
                <a:lnTo>
                  <a:pt x="168" y="118"/>
                </a:lnTo>
                <a:lnTo>
                  <a:pt x="180" y="134"/>
                </a:lnTo>
                <a:lnTo>
                  <a:pt x="184" y="140"/>
                </a:lnTo>
                <a:lnTo>
                  <a:pt x="184" y="146"/>
                </a:lnTo>
                <a:lnTo>
                  <a:pt x="182" y="152"/>
                </a:lnTo>
                <a:lnTo>
                  <a:pt x="176" y="154"/>
                </a:lnTo>
                <a:lnTo>
                  <a:pt x="176" y="15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2" name="Freeform 55"/>
          <p:cNvSpPr>
            <a:spLocks/>
          </p:cNvSpPr>
          <p:nvPr/>
        </p:nvSpPr>
        <p:spPr bwMode="auto">
          <a:xfrm>
            <a:off x="4181475" y="1339850"/>
            <a:ext cx="968375" cy="914400"/>
          </a:xfrm>
          <a:custGeom>
            <a:avLst/>
            <a:gdLst>
              <a:gd name="T0" fmla="*/ 154 w 610"/>
              <a:gd name="T1" fmla="*/ 174 h 576"/>
              <a:gd name="T2" fmla="*/ 36 w 610"/>
              <a:gd name="T3" fmla="*/ 146 h 576"/>
              <a:gd name="T4" fmla="*/ 2 w 610"/>
              <a:gd name="T5" fmla="*/ 232 h 576"/>
              <a:gd name="T6" fmla="*/ 6 w 610"/>
              <a:gd name="T7" fmla="*/ 270 h 576"/>
              <a:gd name="T8" fmla="*/ 32 w 610"/>
              <a:gd name="T9" fmla="*/ 304 h 576"/>
              <a:gd name="T10" fmla="*/ 66 w 610"/>
              <a:gd name="T11" fmla="*/ 304 h 576"/>
              <a:gd name="T12" fmla="*/ 138 w 610"/>
              <a:gd name="T13" fmla="*/ 296 h 576"/>
              <a:gd name="T14" fmla="*/ 188 w 610"/>
              <a:gd name="T15" fmla="*/ 314 h 576"/>
              <a:gd name="T16" fmla="*/ 198 w 610"/>
              <a:gd name="T17" fmla="*/ 354 h 576"/>
              <a:gd name="T18" fmla="*/ 182 w 610"/>
              <a:gd name="T19" fmla="*/ 392 h 576"/>
              <a:gd name="T20" fmla="*/ 146 w 610"/>
              <a:gd name="T21" fmla="*/ 408 h 576"/>
              <a:gd name="T22" fmla="*/ 52 w 610"/>
              <a:gd name="T23" fmla="*/ 398 h 576"/>
              <a:gd name="T24" fmla="*/ 16 w 610"/>
              <a:gd name="T25" fmla="*/ 420 h 576"/>
              <a:gd name="T26" fmla="*/ 2 w 610"/>
              <a:gd name="T27" fmla="*/ 492 h 576"/>
              <a:gd name="T28" fmla="*/ 56 w 610"/>
              <a:gd name="T29" fmla="*/ 544 h 576"/>
              <a:gd name="T30" fmla="*/ 98 w 610"/>
              <a:gd name="T31" fmla="*/ 558 h 576"/>
              <a:gd name="T32" fmla="*/ 192 w 610"/>
              <a:gd name="T33" fmla="*/ 568 h 576"/>
              <a:gd name="T34" fmla="*/ 258 w 610"/>
              <a:gd name="T35" fmla="*/ 560 h 576"/>
              <a:gd name="T36" fmla="*/ 274 w 610"/>
              <a:gd name="T37" fmla="*/ 544 h 576"/>
              <a:gd name="T38" fmla="*/ 218 w 610"/>
              <a:gd name="T39" fmla="*/ 506 h 576"/>
              <a:gd name="T40" fmla="*/ 194 w 610"/>
              <a:gd name="T41" fmla="*/ 484 h 576"/>
              <a:gd name="T42" fmla="*/ 210 w 610"/>
              <a:gd name="T43" fmla="*/ 458 h 576"/>
              <a:gd name="T44" fmla="*/ 298 w 610"/>
              <a:gd name="T45" fmla="*/ 434 h 576"/>
              <a:gd name="T46" fmla="*/ 340 w 610"/>
              <a:gd name="T47" fmla="*/ 442 h 576"/>
              <a:gd name="T48" fmla="*/ 376 w 610"/>
              <a:gd name="T49" fmla="*/ 470 h 576"/>
              <a:gd name="T50" fmla="*/ 396 w 610"/>
              <a:gd name="T51" fmla="*/ 526 h 576"/>
              <a:gd name="T52" fmla="*/ 418 w 610"/>
              <a:gd name="T53" fmla="*/ 562 h 576"/>
              <a:gd name="T54" fmla="*/ 460 w 610"/>
              <a:gd name="T55" fmla="*/ 574 h 576"/>
              <a:gd name="T56" fmla="*/ 490 w 610"/>
              <a:gd name="T57" fmla="*/ 560 h 576"/>
              <a:gd name="T58" fmla="*/ 454 w 610"/>
              <a:gd name="T59" fmla="*/ 472 h 576"/>
              <a:gd name="T60" fmla="*/ 452 w 610"/>
              <a:gd name="T61" fmla="*/ 410 h 576"/>
              <a:gd name="T62" fmla="*/ 466 w 610"/>
              <a:gd name="T63" fmla="*/ 400 h 576"/>
              <a:gd name="T64" fmla="*/ 524 w 610"/>
              <a:gd name="T65" fmla="*/ 410 h 576"/>
              <a:gd name="T66" fmla="*/ 582 w 610"/>
              <a:gd name="T67" fmla="*/ 412 h 576"/>
              <a:gd name="T68" fmla="*/ 608 w 610"/>
              <a:gd name="T69" fmla="*/ 378 h 576"/>
              <a:gd name="T70" fmla="*/ 608 w 610"/>
              <a:gd name="T71" fmla="*/ 326 h 576"/>
              <a:gd name="T72" fmla="*/ 590 w 610"/>
              <a:gd name="T73" fmla="*/ 288 h 576"/>
              <a:gd name="T74" fmla="*/ 558 w 610"/>
              <a:gd name="T75" fmla="*/ 276 h 576"/>
              <a:gd name="T76" fmla="*/ 498 w 610"/>
              <a:gd name="T77" fmla="*/ 288 h 576"/>
              <a:gd name="T78" fmla="*/ 470 w 610"/>
              <a:gd name="T79" fmla="*/ 278 h 576"/>
              <a:gd name="T80" fmla="*/ 460 w 610"/>
              <a:gd name="T81" fmla="*/ 236 h 576"/>
              <a:gd name="T82" fmla="*/ 490 w 610"/>
              <a:gd name="T83" fmla="*/ 134 h 576"/>
              <a:gd name="T84" fmla="*/ 506 w 610"/>
              <a:gd name="T85" fmla="*/ 108 h 576"/>
              <a:gd name="T86" fmla="*/ 338 w 610"/>
              <a:gd name="T87" fmla="*/ 150 h 576"/>
              <a:gd name="T88" fmla="*/ 306 w 610"/>
              <a:gd name="T89" fmla="*/ 144 h 576"/>
              <a:gd name="T90" fmla="*/ 292 w 610"/>
              <a:gd name="T91" fmla="*/ 118 h 576"/>
              <a:gd name="T92" fmla="*/ 314 w 610"/>
              <a:gd name="T93" fmla="*/ 86 h 576"/>
              <a:gd name="T94" fmla="*/ 326 w 610"/>
              <a:gd name="T95" fmla="*/ 60 h 576"/>
              <a:gd name="T96" fmla="*/ 306 w 610"/>
              <a:gd name="T97" fmla="*/ 26 h 576"/>
              <a:gd name="T98" fmla="*/ 260 w 610"/>
              <a:gd name="T99" fmla="*/ 2 h 576"/>
              <a:gd name="T100" fmla="*/ 200 w 610"/>
              <a:gd name="T101" fmla="*/ 4 h 576"/>
              <a:gd name="T102" fmla="*/ 166 w 610"/>
              <a:gd name="T103" fmla="*/ 28 h 576"/>
              <a:gd name="T104" fmla="*/ 164 w 610"/>
              <a:gd name="T105" fmla="*/ 70 h 576"/>
              <a:gd name="T106" fmla="*/ 192 w 610"/>
              <a:gd name="T107" fmla="*/ 138 h 576"/>
              <a:gd name="T108" fmla="*/ 178 w 610"/>
              <a:gd name="T109" fmla="*/ 170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0" h="576">
                <a:moveTo>
                  <a:pt x="178" y="170"/>
                </a:moveTo>
                <a:lnTo>
                  <a:pt x="178" y="170"/>
                </a:lnTo>
                <a:lnTo>
                  <a:pt x="166" y="172"/>
                </a:lnTo>
                <a:lnTo>
                  <a:pt x="154" y="174"/>
                </a:lnTo>
                <a:lnTo>
                  <a:pt x="138" y="172"/>
                </a:lnTo>
                <a:lnTo>
                  <a:pt x="120" y="170"/>
                </a:lnTo>
                <a:lnTo>
                  <a:pt x="80" y="160"/>
                </a:lnTo>
                <a:lnTo>
                  <a:pt x="36" y="146"/>
                </a:lnTo>
                <a:lnTo>
                  <a:pt x="36" y="146"/>
                </a:lnTo>
                <a:lnTo>
                  <a:pt x="14" y="202"/>
                </a:lnTo>
                <a:lnTo>
                  <a:pt x="6" y="220"/>
                </a:lnTo>
                <a:lnTo>
                  <a:pt x="2" y="232"/>
                </a:lnTo>
                <a:lnTo>
                  <a:pt x="2" y="232"/>
                </a:lnTo>
                <a:lnTo>
                  <a:pt x="2" y="244"/>
                </a:lnTo>
                <a:lnTo>
                  <a:pt x="2" y="256"/>
                </a:lnTo>
                <a:lnTo>
                  <a:pt x="6" y="270"/>
                </a:lnTo>
                <a:lnTo>
                  <a:pt x="12" y="284"/>
                </a:lnTo>
                <a:lnTo>
                  <a:pt x="20" y="296"/>
                </a:lnTo>
                <a:lnTo>
                  <a:pt x="26" y="300"/>
                </a:lnTo>
                <a:lnTo>
                  <a:pt x="32" y="304"/>
                </a:lnTo>
                <a:lnTo>
                  <a:pt x="40" y="306"/>
                </a:lnTo>
                <a:lnTo>
                  <a:pt x="48" y="306"/>
                </a:lnTo>
                <a:lnTo>
                  <a:pt x="56" y="306"/>
                </a:lnTo>
                <a:lnTo>
                  <a:pt x="66" y="304"/>
                </a:lnTo>
                <a:lnTo>
                  <a:pt x="66" y="304"/>
                </a:lnTo>
                <a:lnTo>
                  <a:pt x="88" y="298"/>
                </a:lnTo>
                <a:lnTo>
                  <a:pt x="112" y="296"/>
                </a:lnTo>
                <a:lnTo>
                  <a:pt x="138" y="296"/>
                </a:lnTo>
                <a:lnTo>
                  <a:pt x="160" y="300"/>
                </a:lnTo>
                <a:lnTo>
                  <a:pt x="172" y="304"/>
                </a:lnTo>
                <a:lnTo>
                  <a:pt x="180" y="308"/>
                </a:lnTo>
                <a:lnTo>
                  <a:pt x="188" y="314"/>
                </a:lnTo>
                <a:lnTo>
                  <a:pt x="194" y="322"/>
                </a:lnTo>
                <a:lnTo>
                  <a:pt x="198" y="332"/>
                </a:lnTo>
                <a:lnTo>
                  <a:pt x="198" y="342"/>
                </a:lnTo>
                <a:lnTo>
                  <a:pt x="198" y="354"/>
                </a:lnTo>
                <a:lnTo>
                  <a:pt x="194" y="368"/>
                </a:lnTo>
                <a:lnTo>
                  <a:pt x="194" y="368"/>
                </a:lnTo>
                <a:lnTo>
                  <a:pt x="188" y="382"/>
                </a:lnTo>
                <a:lnTo>
                  <a:pt x="182" y="392"/>
                </a:lnTo>
                <a:lnTo>
                  <a:pt x="174" y="398"/>
                </a:lnTo>
                <a:lnTo>
                  <a:pt x="166" y="404"/>
                </a:lnTo>
                <a:lnTo>
                  <a:pt x="156" y="406"/>
                </a:lnTo>
                <a:lnTo>
                  <a:pt x="146" y="408"/>
                </a:lnTo>
                <a:lnTo>
                  <a:pt x="126" y="406"/>
                </a:lnTo>
                <a:lnTo>
                  <a:pt x="82" y="398"/>
                </a:lnTo>
                <a:lnTo>
                  <a:pt x="62" y="396"/>
                </a:lnTo>
                <a:lnTo>
                  <a:pt x="52" y="398"/>
                </a:lnTo>
                <a:lnTo>
                  <a:pt x="42" y="400"/>
                </a:lnTo>
                <a:lnTo>
                  <a:pt x="42" y="400"/>
                </a:lnTo>
                <a:lnTo>
                  <a:pt x="28" y="408"/>
                </a:lnTo>
                <a:lnTo>
                  <a:pt x="16" y="420"/>
                </a:lnTo>
                <a:lnTo>
                  <a:pt x="8" y="434"/>
                </a:lnTo>
                <a:lnTo>
                  <a:pt x="2" y="450"/>
                </a:lnTo>
                <a:lnTo>
                  <a:pt x="0" y="470"/>
                </a:lnTo>
                <a:lnTo>
                  <a:pt x="2" y="492"/>
                </a:lnTo>
                <a:lnTo>
                  <a:pt x="6" y="516"/>
                </a:lnTo>
                <a:lnTo>
                  <a:pt x="16" y="542"/>
                </a:lnTo>
                <a:lnTo>
                  <a:pt x="16" y="542"/>
                </a:lnTo>
                <a:lnTo>
                  <a:pt x="56" y="544"/>
                </a:lnTo>
                <a:lnTo>
                  <a:pt x="70" y="548"/>
                </a:lnTo>
                <a:lnTo>
                  <a:pt x="82" y="552"/>
                </a:lnTo>
                <a:lnTo>
                  <a:pt x="82" y="552"/>
                </a:lnTo>
                <a:lnTo>
                  <a:pt x="98" y="558"/>
                </a:lnTo>
                <a:lnTo>
                  <a:pt x="118" y="562"/>
                </a:lnTo>
                <a:lnTo>
                  <a:pt x="142" y="566"/>
                </a:lnTo>
                <a:lnTo>
                  <a:pt x="166" y="568"/>
                </a:lnTo>
                <a:lnTo>
                  <a:pt x="192" y="568"/>
                </a:lnTo>
                <a:lnTo>
                  <a:pt x="216" y="568"/>
                </a:lnTo>
                <a:lnTo>
                  <a:pt x="238" y="564"/>
                </a:lnTo>
                <a:lnTo>
                  <a:pt x="258" y="560"/>
                </a:lnTo>
                <a:lnTo>
                  <a:pt x="258" y="560"/>
                </a:lnTo>
                <a:lnTo>
                  <a:pt x="270" y="554"/>
                </a:lnTo>
                <a:lnTo>
                  <a:pt x="274" y="550"/>
                </a:lnTo>
                <a:lnTo>
                  <a:pt x="274" y="546"/>
                </a:lnTo>
                <a:lnTo>
                  <a:pt x="274" y="544"/>
                </a:lnTo>
                <a:lnTo>
                  <a:pt x="272" y="540"/>
                </a:lnTo>
                <a:lnTo>
                  <a:pt x="262" y="532"/>
                </a:lnTo>
                <a:lnTo>
                  <a:pt x="234" y="516"/>
                </a:lnTo>
                <a:lnTo>
                  <a:pt x="218" y="506"/>
                </a:lnTo>
                <a:lnTo>
                  <a:pt x="202" y="496"/>
                </a:lnTo>
                <a:lnTo>
                  <a:pt x="202" y="496"/>
                </a:lnTo>
                <a:lnTo>
                  <a:pt x="196" y="490"/>
                </a:lnTo>
                <a:lnTo>
                  <a:pt x="194" y="484"/>
                </a:lnTo>
                <a:lnTo>
                  <a:pt x="194" y="478"/>
                </a:lnTo>
                <a:lnTo>
                  <a:pt x="198" y="472"/>
                </a:lnTo>
                <a:lnTo>
                  <a:pt x="204" y="464"/>
                </a:lnTo>
                <a:lnTo>
                  <a:pt x="210" y="458"/>
                </a:lnTo>
                <a:lnTo>
                  <a:pt x="230" y="448"/>
                </a:lnTo>
                <a:lnTo>
                  <a:pt x="256" y="440"/>
                </a:lnTo>
                <a:lnTo>
                  <a:pt x="284" y="436"/>
                </a:lnTo>
                <a:lnTo>
                  <a:pt x="298" y="434"/>
                </a:lnTo>
                <a:lnTo>
                  <a:pt x="312" y="436"/>
                </a:lnTo>
                <a:lnTo>
                  <a:pt x="326" y="438"/>
                </a:lnTo>
                <a:lnTo>
                  <a:pt x="340" y="442"/>
                </a:lnTo>
                <a:lnTo>
                  <a:pt x="340" y="442"/>
                </a:lnTo>
                <a:lnTo>
                  <a:pt x="352" y="448"/>
                </a:lnTo>
                <a:lnTo>
                  <a:pt x="362" y="454"/>
                </a:lnTo>
                <a:lnTo>
                  <a:pt x="370" y="462"/>
                </a:lnTo>
                <a:lnTo>
                  <a:pt x="376" y="470"/>
                </a:lnTo>
                <a:lnTo>
                  <a:pt x="382" y="478"/>
                </a:lnTo>
                <a:lnTo>
                  <a:pt x="386" y="488"/>
                </a:lnTo>
                <a:lnTo>
                  <a:pt x="392" y="506"/>
                </a:lnTo>
                <a:lnTo>
                  <a:pt x="396" y="526"/>
                </a:lnTo>
                <a:lnTo>
                  <a:pt x="402" y="542"/>
                </a:lnTo>
                <a:lnTo>
                  <a:pt x="406" y="550"/>
                </a:lnTo>
                <a:lnTo>
                  <a:pt x="412" y="556"/>
                </a:lnTo>
                <a:lnTo>
                  <a:pt x="418" y="562"/>
                </a:lnTo>
                <a:lnTo>
                  <a:pt x="426" y="568"/>
                </a:lnTo>
                <a:lnTo>
                  <a:pt x="426" y="568"/>
                </a:lnTo>
                <a:lnTo>
                  <a:pt x="442" y="572"/>
                </a:lnTo>
                <a:lnTo>
                  <a:pt x="460" y="574"/>
                </a:lnTo>
                <a:lnTo>
                  <a:pt x="478" y="576"/>
                </a:lnTo>
                <a:lnTo>
                  <a:pt x="496" y="574"/>
                </a:lnTo>
                <a:lnTo>
                  <a:pt x="496" y="574"/>
                </a:lnTo>
                <a:lnTo>
                  <a:pt x="490" y="560"/>
                </a:lnTo>
                <a:lnTo>
                  <a:pt x="490" y="560"/>
                </a:lnTo>
                <a:lnTo>
                  <a:pt x="474" y="528"/>
                </a:lnTo>
                <a:lnTo>
                  <a:pt x="462" y="498"/>
                </a:lnTo>
                <a:lnTo>
                  <a:pt x="454" y="472"/>
                </a:lnTo>
                <a:lnTo>
                  <a:pt x="448" y="450"/>
                </a:lnTo>
                <a:lnTo>
                  <a:pt x="448" y="430"/>
                </a:lnTo>
                <a:lnTo>
                  <a:pt x="450" y="416"/>
                </a:lnTo>
                <a:lnTo>
                  <a:pt x="452" y="410"/>
                </a:lnTo>
                <a:lnTo>
                  <a:pt x="456" y="406"/>
                </a:lnTo>
                <a:lnTo>
                  <a:pt x="460" y="402"/>
                </a:lnTo>
                <a:lnTo>
                  <a:pt x="466" y="400"/>
                </a:lnTo>
                <a:lnTo>
                  <a:pt x="466" y="400"/>
                </a:lnTo>
                <a:lnTo>
                  <a:pt x="472" y="400"/>
                </a:lnTo>
                <a:lnTo>
                  <a:pt x="482" y="400"/>
                </a:lnTo>
                <a:lnTo>
                  <a:pt x="502" y="404"/>
                </a:lnTo>
                <a:lnTo>
                  <a:pt x="524" y="410"/>
                </a:lnTo>
                <a:lnTo>
                  <a:pt x="548" y="414"/>
                </a:lnTo>
                <a:lnTo>
                  <a:pt x="560" y="416"/>
                </a:lnTo>
                <a:lnTo>
                  <a:pt x="572" y="414"/>
                </a:lnTo>
                <a:lnTo>
                  <a:pt x="582" y="412"/>
                </a:lnTo>
                <a:lnTo>
                  <a:pt x="590" y="408"/>
                </a:lnTo>
                <a:lnTo>
                  <a:pt x="598" y="400"/>
                </a:lnTo>
                <a:lnTo>
                  <a:pt x="604" y="390"/>
                </a:lnTo>
                <a:lnTo>
                  <a:pt x="608" y="378"/>
                </a:lnTo>
                <a:lnTo>
                  <a:pt x="610" y="360"/>
                </a:lnTo>
                <a:lnTo>
                  <a:pt x="610" y="360"/>
                </a:lnTo>
                <a:lnTo>
                  <a:pt x="610" y="342"/>
                </a:lnTo>
                <a:lnTo>
                  <a:pt x="608" y="326"/>
                </a:lnTo>
                <a:lnTo>
                  <a:pt x="606" y="314"/>
                </a:lnTo>
                <a:lnTo>
                  <a:pt x="602" y="304"/>
                </a:lnTo>
                <a:lnTo>
                  <a:pt x="596" y="294"/>
                </a:lnTo>
                <a:lnTo>
                  <a:pt x="590" y="288"/>
                </a:lnTo>
                <a:lnTo>
                  <a:pt x="582" y="282"/>
                </a:lnTo>
                <a:lnTo>
                  <a:pt x="576" y="278"/>
                </a:lnTo>
                <a:lnTo>
                  <a:pt x="566" y="276"/>
                </a:lnTo>
                <a:lnTo>
                  <a:pt x="558" y="276"/>
                </a:lnTo>
                <a:lnTo>
                  <a:pt x="538" y="278"/>
                </a:lnTo>
                <a:lnTo>
                  <a:pt x="518" y="282"/>
                </a:lnTo>
                <a:lnTo>
                  <a:pt x="498" y="288"/>
                </a:lnTo>
                <a:lnTo>
                  <a:pt x="498" y="288"/>
                </a:lnTo>
                <a:lnTo>
                  <a:pt x="488" y="290"/>
                </a:lnTo>
                <a:lnTo>
                  <a:pt x="482" y="288"/>
                </a:lnTo>
                <a:lnTo>
                  <a:pt x="474" y="286"/>
                </a:lnTo>
                <a:lnTo>
                  <a:pt x="470" y="278"/>
                </a:lnTo>
                <a:lnTo>
                  <a:pt x="466" y="270"/>
                </a:lnTo>
                <a:lnTo>
                  <a:pt x="462" y="260"/>
                </a:lnTo>
                <a:lnTo>
                  <a:pt x="460" y="250"/>
                </a:lnTo>
                <a:lnTo>
                  <a:pt x="460" y="236"/>
                </a:lnTo>
                <a:lnTo>
                  <a:pt x="464" y="208"/>
                </a:lnTo>
                <a:lnTo>
                  <a:pt x="470" y="178"/>
                </a:lnTo>
                <a:lnTo>
                  <a:pt x="482" y="148"/>
                </a:lnTo>
                <a:lnTo>
                  <a:pt x="490" y="134"/>
                </a:lnTo>
                <a:lnTo>
                  <a:pt x="498" y="120"/>
                </a:lnTo>
                <a:lnTo>
                  <a:pt x="498" y="120"/>
                </a:lnTo>
                <a:lnTo>
                  <a:pt x="506" y="108"/>
                </a:lnTo>
                <a:lnTo>
                  <a:pt x="506" y="108"/>
                </a:lnTo>
                <a:lnTo>
                  <a:pt x="448" y="124"/>
                </a:lnTo>
                <a:lnTo>
                  <a:pt x="388" y="140"/>
                </a:lnTo>
                <a:lnTo>
                  <a:pt x="362" y="146"/>
                </a:lnTo>
                <a:lnTo>
                  <a:pt x="338" y="150"/>
                </a:lnTo>
                <a:lnTo>
                  <a:pt x="318" y="150"/>
                </a:lnTo>
                <a:lnTo>
                  <a:pt x="312" y="146"/>
                </a:lnTo>
                <a:lnTo>
                  <a:pt x="306" y="144"/>
                </a:lnTo>
                <a:lnTo>
                  <a:pt x="306" y="144"/>
                </a:lnTo>
                <a:lnTo>
                  <a:pt x="306" y="144"/>
                </a:lnTo>
                <a:lnTo>
                  <a:pt x="296" y="132"/>
                </a:lnTo>
                <a:lnTo>
                  <a:pt x="294" y="126"/>
                </a:lnTo>
                <a:lnTo>
                  <a:pt x="292" y="118"/>
                </a:lnTo>
                <a:lnTo>
                  <a:pt x="294" y="112"/>
                </a:lnTo>
                <a:lnTo>
                  <a:pt x="298" y="104"/>
                </a:lnTo>
                <a:lnTo>
                  <a:pt x="304" y="96"/>
                </a:lnTo>
                <a:lnTo>
                  <a:pt x="314" y="86"/>
                </a:lnTo>
                <a:lnTo>
                  <a:pt x="314" y="86"/>
                </a:lnTo>
                <a:lnTo>
                  <a:pt x="322" y="78"/>
                </a:lnTo>
                <a:lnTo>
                  <a:pt x="326" y="70"/>
                </a:lnTo>
                <a:lnTo>
                  <a:pt x="326" y="60"/>
                </a:lnTo>
                <a:lnTo>
                  <a:pt x="324" y="52"/>
                </a:lnTo>
                <a:lnTo>
                  <a:pt x="320" y="42"/>
                </a:lnTo>
                <a:lnTo>
                  <a:pt x="314" y="34"/>
                </a:lnTo>
                <a:lnTo>
                  <a:pt x="306" y="26"/>
                </a:lnTo>
                <a:lnTo>
                  <a:pt x="296" y="18"/>
                </a:lnTo>
                <a:lnTo>
                  <a:pt x="286" y="12"/>
                </a:lnTo>
                <a:lnTo>
                  <a:pt x="272" y="6"/>
                </a:lnTo>
                <a:lnTo>
                  <a:pt x="260" y="2"/>
                </a:lnTo>
                <a:lnTo>
                  <a:pt x="244" y="0"/>
                </a:lnTo>
                <a:lnTo>
                  <a:pt x="230" y="0"/>
                </a:lnTo>
                <a:lnTo>
                  <a:pt x="216" y="0"/>
                </a:lnTo>
                <a:lnTo>
                  <a:pt x="200" y="4"/>
                </a:lnTo>
                <a:lnTo>
                  <a:pt x="186" y="10"/>
                </a:lnTo>
                <a:lnTo>
                  <a:pt x="186" y="10"/>
                </a:lnTo>
                <a:lnTo>
                  <a:pt x="174" y="20"/>
                </a:lnTo>
                <a:lnTo>
                  <a:pt x="166" y="28"/>
                </a:lnTo>
                <a:lnTo>
                  <a:pt x="162" y="38"/>
                </a:lnTo>
                <a:lnTo>
                  <a:pt x="160" y="48"/>
                </a:lnTo>
                <a:lnTo>
                  <a:pt x="162" y="60"/>
                </a:lnTo>
                <a:lnTo>
                  <a:pt x="164" y="70"/>
                </a:lnTo>
                <a:lnTo>
                  <a:pt x="174" y="94"/>
                </a:lnTo>
                <a:lnTo>
                  <a:pt x="186" y="116"/>
                </a:lnTo>
                <a:lnTo>
                  <a:pt x="190" y="128"/>
                </a:lnTo>
                <a:lnTo>
                  <a:pt x="192" y="138"/>
                </a:lnTo>
                <a:lnTo>
                  <a:pt x="194" y="146"/>
                </a:lnTo>
                <a:lnTo>
                  <a:pt x="192" y="156"/>
                </a:lnTo>
                <a:lnTo>
                  <a:pt x="186" y="162"/>
                </a:lnTo>
                <a:lnTo>
                  <a:pt x="178" y="170"/>
                </a:lnTo>
                <a:lnTo>
                  <a:pt x="178" y="17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3" name="Freeform 56"/>
          <p:cNvSpPr>
            <a:spLocks/>
          </p:cNvSpPr>
          <p:nvPr/>
        </p:nvSpPr>
        <p:spPr bwMode="auto">
          <a:xfrm>
            <a:off x="2873375" y="1314450"/>
            <a:ext cx="749300" cy="1174750"/>
          </a:xfrm>
          <a:custGeom>
            <a:avLst/>
            <a:gdLst>
              <a:gd name="T0" fmla="*/ 472 w 472"/>
              <a:gd name="T1" fmla="*/ 252 h 740"/>
              <a:gd name="T2" fmla="*/ 458 w 472"/>
              <a:gd name="T3" fmla="*/ 186 h 740"/>
              <a:gd name="T4" fmla="*/ 426 w 472"/>
              <a:gd name="T5" fmla="*/ 152 h 740"/>
              <a:gd name="T6" fmla="*/ 332 w 472"/>
              <a:gd name="T7" fmla="*/ 172 h 740"/>
              <a:gd name="T8" fmla="*/ 260 w 472"/>
              <a:gd name="T9" fmla="*/ 160 h 740"/>
              <a:gd name="T10" fmla="*/ 244 w 472"/>
              <a:gd name="T11" fmla="*/ 128 h 740"/>
              <a:gd name="T12" fmla="*/ 276 w 472"/>
              <a:gd name="T13" fmla="*/ 64 h 740"/>
              <a:gd name="T14" fmla="*/ 276 w 472"/>
              <a:gd name="T15" fmla="*/ 26 h 740"/>
              <a:gd name="T16" fmla="*/ 244 w 472"/>
              <a:gd name="T17" fmla="*/ 6 h 740"/>
              <a:gd name="T18" fmla="*/ 174 w 472"/>
              <a:gd name="T19" fmla="*/ 2 h 740"/>
              <a:gd name="T20" fmla="*/ 122 w 472"/>
              <a:gd name="T21" fmla="*/ 20 h 740"/>
              <a:gd name="T22" fmla="*/ 120 w 472"/>
              <a:gd name="T23" fmla="*/ 60 h 740"/>
              <a:gd name="T24" fmla="*/ 122 w 472"/>
              <a:gd name="T25" fmla="*/ 114 h 740"/>
              <a:gd name="T26" fmla="*/ 98 w 472"/>
              <a:gd name="T27" fmla="*/ 138 h 740"/>
              <a:gd name="T28" fmla="*/ 2 w 472"/>
              <a:gd name="T29" fmla="*/ 198 h 740"/>
              <a:gd name="T30" fmla="*/ 14 w 472"/>
              <a:gd name="T31" fmla="*/ 328 h 740"/>
              <a:gd name="T32" fmla="*/ 40 w 472"/>
              <a:gd name="T33" fmla="*/ 320 h 740"/>
              <a:gd name="T34" fmla="*/ 84 w 472"/>
              <a:gd name="T35" fmla="*/ 300 h 740"/>
              <a:gd name="T36" fmla="*/ 114 w 472"/>
              <a:gd name="T37" fmla="*/ 320 h 740"/>
              <a:gd name="T38" fmla="*/ 136 w 472"/>
              <a:gd name="T39" fmla="*/ 388 h 740"/>
              <a:gd name="T40" fmla="*/ 118 w 472"/>
              <a:gd name="T41" fmla="*/ 456 h 740"/>
              <a:gd name="T42" fmla="*/ 98 w 472"/>
              <a:gd name="T43" fmla="*/ 472 h 740"/>
              <a:gd name="T44" fmla="*/ 52 w 472"/>
              <a:gd name="T45" fmla="*/ 468 h 740"/>
              <a:gd name="T46" fmla="*/ 18 w 472"/>
              <a:gd name="T47" fmla="*/ 456 h 740"/>
              <a:gd name="T48" fmla="*/ 4 w 472"/>
              <a:gd name="T49" fmla="*/ 488 h 740"/>
              <a:gd name="T50" fmla="*/ 2 w 472"/>
              <a:gd name="T51" fmla="*/ 578 h 740"/>
              <a:gd name="T52" fmla="*/ 34 w 472"/>
              <a:gd name="T53" fmla="*/ 586 h 740"/>
              <a:gd name="T54" fmla="*/ 164 w 472"/>
              <a:gd name="T55" fmla="*/ 574 h 740"/>
              <a:gd name="T56" fmla="*/ 188 w 472"/>
              <a:gd name="T57" fmla="*/ 580 h 740"/>
              <a:gd name="T58" fmla="*/ 180 w 472"/>
              <a:gd name="T59" fmla="*/ 618 h 740"/>
              <a:gd name="T60" fmla="*/ 178 w 472"/>
              <a:gd name="T61" fmla="*/ 696 h 740"/>
              <a:gd name="T62" fmla="*/ 198 w 472"/>
              <a:gd name="T63" fmla="*/ 738 h 740"/>
              <a:gd name="T64" fmla="*/ 232 w 472"/>
              <a:gd name="T65" fmla="*/ 736 h 740"/>
              <a:gd name="T66" fmla="*/ 280 w 472"/>
              <a:gd name="T67" fmla="*/ 690 h 740"/>
              <a:gd name="T68" fmla="*/ 294 w 472"/>
              <a:gd name="T69" fmla="*/ 654 h 740"/>
              <a:gd name="T70" fmla="*/ 284 w 472"/>
              <a:gd name="T71" fmla="*/ 600 h 740"/>
              <a:gd name="T72" fmla="*/ 286 w 472"/>
              <a:gd name="T73" fmla="*/ 578 h 740"/>
              <a:gd name="T74" fmla="*/ 320 w 472"/>
              <a:gd name="T75" fmla="*/ 566 h 740"/>
              <a:gd name="T76" fmla="*/ 450 w 472"/>
              <a:gd name="T77" fmla="*/ 558 h 740"/>
              <a:gd name="T78" fmla="*/ 468 w 472"/>
              <a:gd name="T79" fmla="*/ 500 h 740"/>
              <a:gd name="T80" fmla="*/ 454 w 472"/>
              <a:gd name="T81" fmla="*/ 394 h 740"/>
              <a:gd name="T82" fmla="*/ 434 w 472"/>
              <a:gd name="T83" fmla="*/ 368 h 740"/>
              <a:gd name="T84" fmla="*/ 410 w 472"/>
              <a:gd name="T85" fmla="*/ 368 h 740"/>
              <a:gd name="T86" fmla="*/ 350 w 472"/>
              <a:gd name="T87" fmla="*/ 402 h 740"/>
              <a:gd name="T88" fmla="*/ 306 w 472"/>
              <a:gd name="T89" fmla="*/ 408 h 740"/>
              <a:gd name="T90" fmla="*/ 278 w 472"/>
              <a:gd name="T91" fmla="*/ 392 h 740"/>
              <a:gd name="T92" fmla="*/ 268 w 472"/>
              <a:gd name="T93" fmla="*/ 346 h 740"/>
              <a:gd name="T94" fmla="*/ 282 w 472"/>
              <a:gd name="T95" fmla="*/ 294 h 740"/>
              <a:gd name="T96" fmla="*/ 312 w 472"/>
              <a:gd name="T97" fmla="*/ 260 h 740"/>
              <a:gd name="T98" fmla="*/ 342 w 472"/>
              <a:gd name="T99" fmla="*/ 256 h 740"/>
              <a:gd name="T100" fmla="*/ 398 w 472"/>
              <a:gd name="T101" fmla="*/ 278 h 740"/>
              <a:gd name="T102" fmla="*/ 446 w 472"/>
              <a:gd name="T103" fmla="*/ 290 h 7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72" h="740">
                <a:moveTo>
                  <a:pt x="458" y="280"/>
                </a:moveTo>
                <a:lnTo>
                  <a:pt x="458" y="280"/>
                </a:lnTo>
                <a:lnTo>
                  <a:pt x="466" y="266"/>
                </a:lnTo>
                <a:lnTo>
                  <a:pt x="472" y="252"/>
                </a:lnTo>
                <a:lnTo>
                  <a:pt x="472" y="236"/>
                </a:lnTo>
                <a:lnTo>
                  <a:pt x="470" y="220"/>
                </a:lnTo>
                <a:lnTo>
                  <a:pt x="466" y="204"/>
                </a:lnTo>
                <a:lnTo>
                  <a:pt x="458" y="186"/>
                </a:lnTo>
                <a:lnTo>
                  <a:pt x="442" y="144"/>
                </a:lnTo>
                <a:lnTo>
                  <a:pt x="442" y="144"/>
                </a:lnTo>
                <a:lnTo>
                  <a:pt x="426" y="152"/>
                </a:lnTo>
                <a:lnTo>
                  <a:pt x="426" y="152"/>
                </a:lnTo>
                <a:lnTo>
                  <a:pt x="414" y="158"/>
                </a:lnTo>
                <a:lnTo>
                  <a:pt x="400" y="162"/>
                </a:lnTo>
                <a:lnTo>
                  <a:pt x="368" y="168"/>
                </a:lnTo>
                <a:lnTo>
                  <a:pt x="332" y="172"/>
                </a:lnTo>
                <a:lnTo>
                  <a:pt x="300" y="172"/>
                </a:lnTo>
                <a:lnTo>
                  <a:pt x="284" y="168"/>
                </a:lnTo>
                <a:lnTo>
                  <a:pt x="270" y="166"/>
                </a:lnTo>
                <a:lnTo>
                  <a:pt x="260" y="160"/>
                </a:lnTo>
                <a:lnTo>
                  <a:pt x="250" y="154"/>
                </a:lnTo>
                <a:lnTo>
                  <a:pt x="244" y="148"/>
                </a:lnTo>
                <a:lnTo>
                  <a:pt x="242" y="138"/>
                </a:lnTo>
                <a:lnTo>
                  <a:pt x="244" y="128"/>
                </a:lnTo>
                <a:lnTo>
                  <a:pt x="250" y="116"/>
                </a:lnTo>
                <a:lnTo>
                  <a:pt x="250" y="116"/>
                </a:lnTo>
                <a:lnTo>
                  <a:pt x="266" y="88"/>
                </a:lnTo>
                <a:lnTo>
                  <a:pt x="276" y="64"/>
                </a:lnTo>
                <a:lnTo>
                  <a:pt x="278" y="54"/>
                </a:lnTo>
                <a:lnTo>
                  <a:pt x="278" y="44"/>
                </a:lnTo>
                <a:lnTo>
                  <a:pt x="278" y="34"/>
                </a:lnTo>
                <a:lnTo>
                  <a:pt x="276" y="26"/>
                </a:lnTo>
                <a:lnTo>
                  <a:pt x="270" y="20"/>
                </a:lnTo>
                <a:lnTo>
                  <a:pt x="264" y="14"/>
                </a:lnTo>
                <a:lnTo>
                  <a:pt x="254" y="8"/>
                </a:lnTo>
                <a:lnTo>
                  <a:pt x="244" y="6"/>
                </a:lnTo>
                <a:lnTo>
                  <a:pt x="230" y="2"/>
                </a:lnTo>
                <a:lnTo>
                  <a:pt x="214" y="0"/>
                </a:lnTo>
                <a:lnTo>
                  <a:pt x="174" y="2"/>
                </a:lnTo>
                <a:lnTo>
                  <a:pt x="174" y="2"/>
                </a:lnTo>
                <a:lnTo>
                  <a:pt x="154" y="4"/>
                </a:lnTo>
                <a:lnTo>
                  <a:pt x="140" y="8"/>
                </a:lnTo>
                <a:lnTo>
                  <a:pt x="128" y="14"/>
                </a:lnTo>
                <a:lnTo>
                  <a:pt x="122" y="20"/>
                </a:lnTo>
                <a:lnTo>
                  <a:pt x="118" y="30"/>
                </a:lnTo>
                <a:lnTo>
                  <a:pt x="118" y="38"/>
                </a:lnTo>
                <a:lnTo>
                  <a:pt x="118" y="48"/>
                </a:lnTo>
                <a:lnTo>
                  <a:pt x="120" y="60"/>
                </a:lnTo>
                <a:lnTo>
                  <a:pt x="124" y="82"/>
                </a:lnTo>
                <a:lnTo>
                  <a:pt x="126" y="92"/>
                </a:lnTo>
                <a:lnTo>
                  <a:pt x="126" y="104"/>
                </a:lnTo>
                <a:lnTo>
                  <a:pt x="122" y="114"/>
                </a:lnTo>
                <a:lnTo>
                  <a:pt x="118" y="122"/>
                </a:lnTo>
                <a:lnTo>
                  <a:pt x="110" y="130"/>
                </a:lnTo>
                <a:lnTo>
                  <a:pt x="98" y="138"/>
                </a:lnTo>
                <a:lnTo>
                  <a:pt x="98" y="138"/>
                </a:lnTo>
                <a:lnTo>
                  <a:pt x="56" y="154"/>
                </a:lnTo>
                <a:lnTo>
                  <a:pt x="6" y="168"/>
                </a:lnTo>
                <a:lnTo>
                  <a:pt x="6" y="168"/>
                </a:lnTo>
                <a:lnTo>
                  <a:pt x="2" y="198"/>
                </a:lnTo>
                <a:lnTo>
                  <a:pt x="0" y="230"/>
                </a:lnTo>
                <a:lnTo>
                  <a:pt x="2" y="260"/>
                </a:lnTo>
                <a:lnTo>
                  <a:pt x="4" y="286"/>
                </a:lnTo>
                <a:lnTo>
                  <a:pt x="14" y="328"/>
                </a:lnTo>
                <a:lnTo>
                  <a:pt x="18" y="344"/>
                </a:lnTo>
                <a:lnTo>
                  <a:pt x="18" y="344"/>
                </a:lnTo>
                <a:lnTo>
                  <a:pt x="28" y="332"/>
                </a:lnTo>
                <a:lnTo>
                  <a:pt x="40" y="320"/>
                </a:lnTo>
                <a:lnTo>
                  <a:pt x="54" y="310"/>
                </a:lnTo>
                <a:lnTo>
                  <a:pt x="68" y="302"/>
                </a:lnTo>
                <a:lnTo>
                  <a:pt x="76" y="300"/>
                </a:lnTo>
                <a:lnTo>
                  <a:pt x="84" y="300"/>
                </a:lnTo>
                <a:lnTo>
                  <a:pt x="92" y="300"/>
                </a:lnTo>
                <a:lnTo>
                  <a:pt x="100" y="304"/>
                </a:lnTo>
                <a:lnTo>
                  <a:pt x="108" y="310"/>
                </a:lnTo>
                <a:lnTo>
                  <a:pt x="114" y="320"/>
                </a:lnTo>
                <a:lnTo>
                  <a:pt x="114" y="320"/>
                </a:lnTo>
                <a:lnTo>
                  <a:pt x="126" y="342"/>
                </a:lnTo>
                <a:lnTo>
                  <a:pt x="132" y="366"/>
                </a:lnTo>
                <a:lnTo>
                  <a:pt x="136" y="388"/>
                </a:lnTo>
                <a:lnTo>
                  <a:pt x="134" y="410"/>
                </a:lnTo>
                <a:lnTo>
                  <a:pt x="130" y="432"/>
                </a:lnTo>
                <a:lnTo>
                  <a:pt x="124" y="448"/>
                </a:lnTo>
                <a:lnTo>
                  <a:pt x="118" y="456"/>
                </a:lnTo>
                <a:lnTo>
                  <a:pt x="112" y="462"/>
                </a:lnTo>
                <a:lnTo>
                  <a:pt x="106" y="468"/>
                </a:lnTo>
                <a:lnTo>
                  <a:pt x="98" y="472"/>
                </a:lnTo>
                <a:lnTo>
                  <a:pt x="98" y="472"/>
                </a:lnTo>
                <a:lnTo>
                  <a:pt x="84" y="476"/>
                </a:lnTo>
                <a:lnTo>
                  <a:pt x="70" y="476"/>
                </a:lnTo>
                <a:lnTo>
                  <a:pt x="60" y="474"/>
                </a:lnTo>
                <a:lnTo>
                  <a:pt x="52" y="468"/>
                </a:lnTo>
                <a:lnTo>
                  <a:pt x="34" y="458"/>
                </a:lnTo>
                <a:lnTo>
                  <a:pt x="26" y="456"/>
                </a:lnTo>
                <a:lnTo>
                  <a:pt x="18" y="456"/>
                </a:lnTo>
                <a:lnTo>
                  <a:pt x="18" y="456"/>
                </a:lnTo>
                <a:lnTo>
                  <a:pt x="14" y="458"/>
                </a:lnTo>
                <a:lnTo>
                  <a:pt x="12" y="462"/>
                </a:lnTo>
                <a:lnTo>
                  <a:pt x="8" y="472"/>
                </a:lnTo>
                <a:lnTo>
                  <a:pt x="4" y="488"/>
                </a:lnTo>
                <a:lnTo>
                  <a:pt x="2" y="504"/>
                </a:lnTo>
                <a:lnTo>
                  <a:pt x="0" y="544"/>
                </a:lnTo>
                <a:lnTo>
                  <a:pt x="2" y="578"/>
                </a:lnTo>
                <a:lnTo>
                  <a:pt x="2" y="578"/>
                </a:lnTo>
                <a:lnTo>
                  <a:pt x="18" y="580"/>
                </a:lnTo>
                <a:lnTo>
                  <a:pt x="26" y="584"/>
                </a:lnTo>
                <a:lnTo>
                  <a:pt x="26" y="584"/>
                </a:lnTo>
                <a:lnTo>
                  <a:pt x="34" y="586"/>
                </a:lnTo>
                <a:lnTo>
                  <a:pt x="50" y="584"/>
                </a:lnTo>
                <a:lnTo>
                  <a:pt x="94" y="580"/>
                </a:lnTo>
                <a:lnTo>
                  <a:pt x="144" y="576"/>
                </a:lnTo>
                <a:lnTo>
                  <a:pt x="164" y="574"/>
                </a:lnTo>
                <a:lnTo>
                  <a:pt x="178" y="576"/>
                </a:lnTo>
                <a:lnTo>
                  <a:pt x="178" y="576"/>
                </a:lnTo>
                <a:lnTo>
                  <a:pt x="186" y="578"/>
                </a:lnTo>
                <a:lnTo>
                  <a:pt x="188" y="580"/>
                </a:lnTo>
                <a:lnTo>
                  <a:pt x="188" y="584"/>
                </a:lnTo>
                <a:lnTo>
                  <a:pt x="188" y="592"/>
                </a:lnTo>
                <a:lnTo>
                  <a:pt x="184" y="602"/>
                </a:lnTo>
                <a:lnTo>
                  <a:pt x="180" y="618"/>
                </a:lnTo>
                <a:lnTo>
                  <a:pt x="176" y="638"/>
                </a:lnTo>
                <a:lnTo>
                  <a:pt x="176" y="664"/>
                </a:lnTo>
                <a:lnTo>
                  <a:pt x="178" y="696"/>
                </a:lnTo>
                <a:lnTo>
                  <a:pt x="178" y="696"/>
                </a:lnTo>
                <a:lnTo>
                  <a:pt x="182" y="710"/>
                </a:lnTo>
                <a:lnTo>
                  <a:pt x="186" y="722"/>
                </a:lnTo>
                <a:lnTo>
                  <a:pt x="192" y="732"/>
                </a:lnTo>
                <a:lnTo>
                  <a:pt x="198" y="738"/>
                </a:lnTo>
                <a:lnTo>
                  <a:pt x="206" y="740"/>
                </a:lnTo>
                <a:lnTo>
                  <a:pt x="214" y="740"/>
                </a:lnTo>
                <a:lnTo>
                  <a:pt x="224" y="738"/>
                </a:lnTo>
                <a:lnTo>
                  <a:pt x="232" y="736"/>
                </a:lnTo>
                <a:lnTo>
                  <a:pt x="242" y="730"/>
                </a:lnTo>
                <a:lnTo>
                  <a:pt x="250" y="724"/>
                </a:lnTo>
                <a:lnTo>
                  <a:pt x="266" y="708"/>
                </a:lnTo>
                <a:lnTo>
                  <a:pt x="280" y="690"/>
                </a:lnTo>
                <a:lnTo>
                  <a:pt x="290" y="672"/>
                </a:lnTo>
                <a:lnTo>
                  <a:pt x="290" y="672"/>
                </a:lnTo>
                <a:lnTo>
                  <a:pt x="292" y="662"/>
                </a:lnTo>
                <a:lnTo>
                  <a:pt x="294" y="654"/>
                </a:lnTo>
                <a:lnTo>
                  <a:pt x="294" y="640"/>
                </a:lnTo>
                <a:lnTo>
                  <a:pt x="292" y="626"/>
                </a:lnTo>
                <a:lnTo>
                  <a:pt x="288" y="612"/>
                </a:lnTo>
                <a:lnTo>
                  <a:pt x="284" y="600"/>
                </a:lnTo>
                <a:lnTo>
                  <a:pt x="282" y="590"/>
                </a:lnTo>
                <a:lnTo>
                  <a:pt x="282" y="586"/>
                </a:lnTo>
                <a:lnTo>
                  <a:pt x="284" y="582"/>
                </a:lnTo>
                <a:lnTo>
                  <a:pt x="286" y="578"/>
                </a:lnTo>
                <a:lnTo>
                  <a:pt x="290" y="576"/>
                </a:lnTo>
                <a:lnTo>
                  <a:pt x="290" y="576"/>
                </a:lnTo>
                <a:lnTo>
                  <a:pt x="302" y="570"/>
                </a:lnTo>
                <a:lnTo>
                  <a:pt x="320" y="566"/>
                </a:lnTo>
                <a:lnTo>
                  <a:pt x="366" y="562"/>
                </a:lnTo>
                <a:lnTo>
                  <a:pt x="414" y="558"/>
                </a:lnTo>
                <a:lnTo>
                  <a:pt x="450" y="558"/>
                </a:lnTo>
                <a:lnTo>
                  <a:pt x="450" y="558"/>
                </a:lnTo>
                <a:lnTo>
                  <a:pt x="456" y="544"/>
                </a:lnTo>
                <a:lnTo>
                  <a:pt x="462" y="530"/>
                </a:lnTo>
                <a:lnTo>
                  <a:pt x="466" y="514"/>
                </a:lnTo>
                <a:lnTo>
                  <a:pt x="468" y="500"/>
                </a:lnTo>
                <a:lnTo>
                  <a:pt x="470" y="470"/>
                </a:lnTo>
                <a:lnTo>
                  <a:pt x="468" y="440"/>
                </a:lnTo>
                <a:lnTo>
                  <a:pt x="462" y="414"/>
                </a:lnTo>
                <a:lnTo>
                  <a:pt x="454" y="394"/>
                </a:lnTo>
                <a:lnTo>
                  <a:pt x="444" y="378"/>
                </a:lnTo>
                <a:lnTo>
                  <a:pt x="440" y="372"/>
                </a:lnTo>
                <a:lnTo>
                  <a:pt x="434" y="368"/>
                </a:lnTo>
                <a:lnTo>
                  <a:pt x="434" y="368"/>
                </a:lnTo>
                <a:lnTo>
                  <a:pt x="428" y="366"/>
                </a:lnTo>
                <a:lnTo>
                  <a:pt x="422" y="366"/>
                </a:lnTo>
                <a:lnTo>
                  <a:pt x="416" y="366"/>
                </a:lnTo>
                <a:lnTo>
                  <a:pt x="410" y="368"/>
                </a:lnTo>
                <a:lnTo>
                  <a:pt x="398" y="376"/>
                </a:lnTo>
                <a:lnTo>
                  <a:pt x="384" y="384"/>
                </a:lnTo>
                <a:lnTo>
                  <a:pt x="368" y="394"/>
                </a:lnTo>
                <a:lnTo>
                  <a:pt x="350" y="402"/>
                </a:lnTo>
                <a:lnTo>
                  <a:pt x="340" y="406"/>
                </a:lnTo>
                <a:lnTo>
                  <a:pt x="330" y="408"/>
                </a:lnTo>
                <a:lnTo>
                  <a:pt x="318" y="408"/>
                </a:lnTo>
                <a:lnTo>
                  <a:pt x="306" y="408"/>
                </a:lnTo>
                <a:lnTo>
                  <a:pt x="306" y="408"/>
                </a:lnTo>
                <a:lnTo>
                  <a:pt x="294" y="406"/>
                </a:lnTo>
                <a:lnTo>
                  <a:pt x="286" y="400"/>
                </a:lnTo>
                <a:lnTo>
                  <a:pt x="278" y="392"/>
                </a:lnTo>
                <a:lnTo>
                  <a:pt x="272" y="382"/>
                </a:lnTo>
                <a:lnTo>
                  <a:pt x="270" y="372"/>
                </a:lnTo>
                <a:lnTo>
                  <a:pt x="268" y="360"/>
                </a:lnTo>
                <a:lnTo>
                  <a:pt x="268" y="346"/>
                </a:lnTo>
                <a:lnTo>
                  <a:pt x="270" y="334"/>
                </a:lnTo>
                <a:lnTo>
                  <a:pt x="272" y="320"/>
                </a:lnTo>
                <a:lnTo>
                  <a:pt x="276" y="308"/>
                </a:lnTo>
                <a:lnTo>
                  <a:pt x="282" y="294"/>
                </a:lnTo>
                <a:lnTo>
                  <a:pt x="288" y="284"/>
                </a:lnTo>
                <a:lnTo>
                  <a:pt x="296" y="274"/>
                </a:lnTo>
                <a:lnTo>
                  <a:pt x="304" y="266"/>
                </a:lnTo>
                <a:lnTo>
                  <a:pt x="312" y="260"/>
                </a:lnTo>
                <a:lnTo>
                  <a:pt x="322" y="256"/>
                </a:lnTo>
                <a:lnTo>
                  <a:pt x="322" y="256"/>
                </a:lnTo>
                <a:lnTo>
                  <a:pt x="332" y="254"/>
                </a:lnTo>
                <a:lnTo>
                  <a:pt x="342" y="256"/>
                </a:lnTo>
                <a:lnTo>
                  <a:pt x="352" y="258"/>
                </a:lnTo>
                <a:lnTo>
                  <a:pt x="360" y="260"/>
                </a:lnTo>
                <a:lnTo>
                  <a:pt x="380" y="268"/>
                </a:lnTo>
                <a:lnTo>
                  <a:pt x="398" y="278"/>
                </a:lnTo>
                <a:lnTo>
                  <a:pt x="414" y="286"/>
                </a:lnTo>
                <a:lnTo>
                  <a:pt x="430" y="292"/>
                </a:lnTo>
                <a:lnTo>
                  <a:pt x="438" y="292"/>
                </a:lnTo>
                <a:lnTo>
                  <a:pt x="446" y="290"/>
                </a:lnTo>
                <a:lnTo>
                  <a:pt x="452" y="286"/>
                </a:lnTo>
                <a:lnTo>
                  <a:pt x="458" y="280"/>
                </a:lnTo>
                <a:lnTo>
                  <a:pt x="458" y="28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4" name="Freeform 57"/>
          <p:cNvSpPr>
            <a:spLocks/>
          </p:cNvSpPr>
          <p:nvPr/>
        </p:nvSpPr>
        <p:spPr bwMode="auto">
          <a:xfrm>
            <a:off x="6956425" y="2870200"/>
            <a:ext cx="774700" cy="806450"/>
          </a:xfrm>
          <a:custGeom>
            <a:avLst/>
            <a:gdLst>
              <a:gd name="T0" fmla="*/ 28 w 488"/>
              <a:gd name="T1" fmla="*/ 44 h 508"/>
              <a:gd name="T2" fmla="*/ 4 w 488"/>
              <a:gd name="T3" fmla="*/ 134 h 508"/>
              <a:gd name="T4" fmla="*/ 2 w 488"/>
              <a:gd name="T5" fmla="*/ 184 h 508"/>
              <a:gd name="T6" fmla="*/ 12 w 488"/>
              <a:gd name="T7" fmla="*/ 202 h 508"/>
              <a:gd name="T8" fmla="*/ 36 w 488"/>
              <a:gd name="T9" fmla="*/ 206 h 508"/>
              <a:gd name="T10" fmla="*/ 76 w 488"/>
              <a:gd name="T11" fmla="*/ 184 h 508"/>
              <a:gd name="T12" fmla="*/ 118 w 488"/>
              <a:gd name="T13" fmla="*/ 166 h 508"/>
              <a:gd name="T14" fmla="*/ 148 w 488"/>
              <a:gd name="T15" fmla="*/ 178 h 508"/>
              <a:gd name="T16" fmla="*/ 164 w 488"/>
              <a:gd name="T17" fmla="*/ 204 h 508"/>
              <a:gd name="T18" fmla="*/ 172 w 488"/>
              <a:gd name="T19" fmla="*/ 244 h 508"/>
              <a:gd name="T20" fmla="*/ 166 w 488"/>
              <a:gd name="T21" fmla="*/ 280 h 508"/>
              <a:gd name="T22" fmla="*/ 150 w 488"/>
              <a:gd name="T23" fmla="*/ 306 h 508"/>
              <a:gd name="T24" fmla="*/ 128 w 488"/>
              <a:gd name="T25" fmla="*/ 314 h 508"/>
              <a:gd name="T26" fmla="*/ 102 w 488"/>
              <a:gd name="T27" fmla="*/ 302 h 508"/>
              <a:gd name="T28" fmla="*/ 84 w 488"/>
              <a:gd name="T29" fmla="*/ 290 h 508"/>
              <a:gd name="T30" fmla="*/ 52 w 488"/>
              <a:gd name="T31" fmla="*/ 286 h 508"/>
              <a:gd name="T32" fmla="*/ 30 w 488"/>
              <a:gd name="T33" fmla="*/ 300 h 508"/>
              <a:gd name="T34" fmla="*/ 24 w 488"/>
              <a:gd name="T35" fmla="*/ 326 h 508"/>
              <a:gd name="T36" fmla="*/ 36 w 488"/>
              <a:gd name="T37" fmla="*/ 402 h 508"/>
              <a:gd name="T38" fmla="*/ 108 w 488"/>
              <a:gd name="T39" fmla="*/ 468 h 508"/>
              <a:gd name="T40" fmla="*/ 218 w 488"/>
              <a:gd name="T41" fmla="*/ 504 h 508"/>
              <a:gd name="T42" fmla="*/ 254 w 488"/>
              <a:gd name="T43" fmla="*/ 506 h 508"/>
              <a:gd name="T44" fmla="*/ 266 w 488"/>
              <a:gd name="T45" fmla="*/ 498 h 508"/>
              <a:gd name="T46" fmla="*/ 254 w 488"/>
              <a:gd name="T47" fmla="*/ 478 h 508"/>
              <a:gd name="T48" fmla="*/ 220 w 488"/>
              <a:gd name="T49" fmla="*/ 436 h 508"/>
              <a:gd name="T50" fmla="*/ 216 w 488"/>
              <a:gd name="T51" fmla="*/ 404 h 508"/>
              <a:gd name="T52" fmla="*/ 232 w 488"/>
              <a:gd name="T53" fmla="*/ 378 h 508"/>
              <a:gd name="T54" fmla="*/ 268 w 488"/>
              <a:gd name="T55" fmla="*/ 352 h 508"/>
              <a:gd name="T56" fmla="*/ 302 w 488"/>
              <a:gd name="T57" fmla="*/ 352 h 508"/>
              <a:gd name="T58" fmla="*/ 330 w 488"/>
              <a:gd name="T59" fmla="*/ 368 h 508"/>
              <a:gd name="T60" fmla="*/ 346 w 488"/>
              <a:gd name="T61" fmla="*/ 394 h 508"/>
              <a:gd name="T62" fmla="*/ 346 w 488"/>
              <a:gd name="T63" fmla="*/ 424 h 508"/>
              <a:gd name="T64" fmla="*/ 334 w 488"/>
              <a:gd name="T65" fmla="*/ 450 h 508"/>
              <a:gd name="T66" fmla="*/ 332 w 488"/>
              <a:gd name="T67" fmla="*/ 472 h 508"/>
              <a:gd name="T68" fmla="*/ 350 w 488"/>
              <a:gd name="T69" fmla="*/ 482 h 508"/>
              <a:gd name="T70" fmla="*/ 422 w 488"/>
              <a:gd name="T71" fmla="*/ 482 h 508"/>
              <a:gd name="T72" fmla="*/ 460 w 488"/>
              <a:gd name="T73" fmla="*/ 476 h 508"/>
              <a:gd name="T74" fmla="*/ 488 w 488"/>
              <a:gd name="T75" fmla="*/ 24 h 508"/>
              <a:gd name="T76" fmla="*/ 430 w 488"/>
              <a:gd name="T77" fmla="*/ 14 h 508"/>
              <a:gd name="T78" fmla="*/ 384 w 488"/>
              <a:gd name="T79" fmla="*/ 10 h 508"/>
              <a:gd name="T80" fmla="*/ 350 w 488"/>
              <a:gd name="T81" fmla="*/ 24 h 508"/>
              <a:gd name="T82" fmla="*/ 342 w 488"/>
              <a:gd name="T83" fmla="*/ 42 h 508"/>
              <a:gd name="T84" fmla="*/ 362 w 488"/>
              <a:gd name="T85" fmla="*/ 64 h 508"/>
              <a:gd name="T86" fmla="*/ 376 w 488"/>
              <a:gd name="T87" fmla="*/ 98 h 508"/>
              <a:gd name="T88" fmla="*/ 368 w 488"/>
              <a:gd name="T89" fmla="*/ 120 h 508"/>
              <a:gd name="T90" fmla="*/ 350 w 488"/>
              <a:gd name="T91" fmla="*/ 132 h 508"/>
              <a:gd name="T92" fmla="*/ 302 w 488"/>
              <a:gd name="T93" fmla="*/ 144 h 508"/>
              <a:gd name="T94" fmla="*/ 236 w 488"/>
              <a:gd name="T95" fmla="*/ 134 h 508"/>
              <a:gd name="T96" fmla="*/ 206 w 488"/>
              <a:gd name="T97" fmla="*/ 110 h 508"/>
              <a:gd name="T98" fmla="*/ 202 w 488"/>
              <a:gd name="T99" fmla="*/ 92 h 508"/>
              <a:gd name="T100" fmla="*/ 216 w 488"/>
              <a:gd name="T101" fmla="*/ 56 h 508"/>
              <a:gd name="T102" fmla="*/ 236 w 488"/>
              <a:gd name="T103" fmla="*/ 18 h 508"/>
              <a:gd name="T104" fmla="*/ 232 w 488"/>
              <a:gd name="T105" fmla="*/ 12 h 508"/>
              <a:gd name="T106" fmla="*/ 186 w 488"/>
              <a:gd name="T107" fmla="*/ 0 h 508"/>
              <a:gd name="T108" fmla="*/ 112 w 488"/>
              <a:gd name="T109" fmla="*/ 10 h 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88" h="508">
                <a:moveTo>
                  <a:pt x="86" y="18"/>
                </a:moveTo>
                <a:lnTo>
                  <a:pt x="86" y="18"/>
                </a:lnTo>
                <a:lnTo>
                  <a:pt x="28" y="44"/>
                </a:lnTo>
                <a:lnTo>
                  <a:pt x="28" y="44"/>
                </a:lnTo>
                <a:lnTo>
                  <a:pt x="14" y="92"/>
                </a:lnTo>
                <a:lnTo>
                  <a:pt x="4" y="134"/>
                </a:lnTo>
                <a:lnTo>
                  <a:pt x="0" y="154"/>
                </a:lnTo>
                <a:lnTo>
                  <a:pt x="0" y="170"/>
                </a:lnTo>
                <a:lnTo>
                  <a:pt x="2" y="184"/>
                </a:lnTo>
                <a:lnTo>
                  <a:pt x="4" y="194"/>
                </a:lnTo>
                <a:lnTo>
                  <a:pt x="4" y="194"/>
                </a:lnTo>
                <a:lnTo>
                  <a:pt x="12" y="202"/>
                </a:lnTo>
                <a:lnTo>
                  <a:pt x="18" y="208"/>
                </a:lnTo>
                <a:lnTo>
                  <a:pt x="26" y="208"/>
                </a:lnTo>
                <a:lnTo>
                  <a:pt x="36" y="206"/>
                </a:lnTo>
                <a:lnTo>
                  <a:pt x="46" y="202"/>
                </a:lnTo>
                <a:lnTo>
                  <a:pt x="56" y="198"/>
                </a:lnTo>
                <a:lnTo>
                  <a:pt x="76" y="184"/>
                </a:lnTo>
                <a:lnTo>
                  <a:pt x="98" y="172"/>
                </a:lnTo>
                <a:lnTo>
                  <a:pt x="108" y="168"/>
                </a:lnTo>
                <a:lnTo>
                  <a:pt x="118" y="166"/>
                </a:lnTo>
                <a:lnTo>
                  <a:pt x="130" y="166"/>
                </a:lnTo>
                <a:lnTo>
                  <a:pt x="138" y="170"/>
                </a:lnTo>
                <a:lnTo>
                  <a:pt x="148" y="178"/>
                </a:lnTo>
                <a:lnTo>
                  <a:pt x="156" y="190"/>
                </a:lnTo>
                <a:lnTo>
                  <a:pt x="156" y="190"/>
                </a:lnTo>
                <a:lnTo>
                  <a:pt x="164" y="204"/>
                </a:lnTo>
                <a:lnTo>
                  <a:pt x="168" y="218"/>
                </a:lnTo>
                <a:lnTo>
                  <a:pt x="172" y="232"/>
                </a:lnTo>
                <a:lnTo>
                  <a:pt x="172" y="244"/>
                </a:lnTo>
                <a:lnTo>
                  <a:pt x="172" y="258"/>
                </a:lnTo>
                <a:lnTo>
                  <a:pt x="170" y="270"/>
                </a:lnTo>
                <a:lnTo>
                  <a:pt x="166" y="280"/>
                </a:lnTo>
                <a:lnTo>
                  <a:pt x="162" y="290"/>
                </a:lnTo>
                <a:lnTo>
                  <a:pt x="156" y="298"/>
                </a:lnTo>
                <a:lnTo>
                  <a:pt x="150" y="306"/>
                </a:lnTo>
                <a:lnTo>
                  <a:pt x="144" y="310"/>
                </a:lnTo>
                <a:lnTo>
                  <a:pt x="136" y="314"/>
                </a:lnTo>
                <a:lnTo>
                  <a:pt x="128" y="314"/>
                </a:lnTo>
                <a:lnTo>
                  <a:pt x="118" y="312"/>
                </a:lnTo>
                <a:lnTo>
                  <a:pt x="110" y="310"/>
                </a:lnTo>
                <a:lnTo>
                  <a:pt x="102" y="302"/>
                </a:lnTo>
                <a:lnTo>
                  <a:pt x="102" y="302"/>
                </a:lnTo>
                <a:lnTo>
                  <a:pt x="94" y="296"/>
                </a:lnTo>
                <a:lnTo>
                  <a:pt x="84" y="290"/>
                </a:lnTo>
                <a:lnTo>
                  <a:pt x="72" y="288"/>
                </a:lnTo>
                <a:lnTo>
                  <a:pt x="62" y="286"/>
                </a:lnTo>
                <a:lnTo>
                  <a:pt x="52" y="286"/>
                </a:lnTo>
                <a:lnTo>
                  <a:pt x="44" y="290"/>
                </a:lnTo>
                <a:lnTo>
                  <a:pt x="36" y="294"/>
                </a:lnTo>
                <a:lnTo>
                  <a:pt x="30" y="300"/>
                </a:lnTo>
                <a:lnTo>
                  <a:pt x="30" y="300"/>
                </a:lnTo>
                <a:lnTo>
                  <a:pt x="26" y="312"/>
                </a:lnTo>
                <a:lnTo>
                  <a:pt x="24" y="326"/>
                </a:lnTo>
                <a:lnTo>
                  <a:pt x="24" y="342"/>
                </a:lnTo>
                <a:lnTo>
                  <a:pt x="26" y="360"/>
                </a:lnTo>
                <a:lnTo>
                  <a:pt x="36" y="402"/>
                </a:lnTo>
                <a:lnTo>
                  <a:pt x="50" y="444"/>
                </a:lnTo>
                <a:lnTo>
                  <a:pt x="50" y="444"/>
                </a:lnTo>
                <a:lnTo>
                  <a:pt x="108" y="468"/>
                </a:lnTo>
                <a:lnTo>
                  <a:pt x="168" y="490"/>
                </a:lnTo>
                <a:lnTo>
                  <a:pt x="194" y="498"/>
                </a:lnTo>
                <a:lnTo>
                  <a:pt x="218" y="504"/>
                </a:lnTo>
                <a:lnTo>
                  <a:pt x="238" y="508"/>
                </a:lnTo>
                <a:lnTo>
                  <a:pt x="248" y="506"/>
                </a:lnTo>
                <a:lnTo>
                  <a:pt x="254" y="506"/>
                </a:lnTo>
                <a:lnTo>
                  <a:pt x="254" y="506"/>
                </a:lnTo>
                <a:lnTo>
                  <a:pt x="262" y="502"/>
                </a:lnTo>
                <a:lnTo>
                  <a:pt x="266" y="498"/>
                </a:lnTo>
                <a:lnTo>
                  <a:pt x="266" y="494"/>
                </a:lnTo>
                <a:lnTo>
                  <a:pt x="264" y="490"/>
                </a:lnTo>
                <a:lnTo>
                  <a:pt x="254" y="478"/>
                </a:lnTo>
                <a:lnTo>
                  <a:pt x="238" y="464"/>
                </a:lnTo>
                <a:lnTo>
                  <a:pt x="224" y="446"/>
                </a:lnTo>
                <a:lnTo>
                  <a:pt x="220" y="436"/>
                </a:lnTo>
                <a:lnTo>
                  <a:pt x="216" y="426"/>
                </a:lnTo>
                <a:lnTo>
                  <a:pt x="214" y="416"/>
                </a:lnTo>
                <a:lnTo>
                  <a:pt x="216" y="404"/>
                </a:lnTo>
                <a:lnTo>
                  <a:pt x="222" y="392"/>
                </a:lnTo>
                <a:lnTo>
                  <a:pt x="232" y="378"/>
                </a:lnTo>
                <a:lnTo>
                  <a:pt x="232" y="378"/>
                </a:lnTo>
                <a:lnTo>
                  <a:pt x="244" y="366"/>
                </a:lnTo>
                <a:lnTo>
                  <a:pt x="256" y="358"/>
                </a:lnTo>
                <a:lnTo>
                  <a:pt x="268" y="352"/>
                </a:lnTo>
                <a:lnTo>
                  <a:pt x="280" y="350"/>
                </a:lnTo>
                <a:lnTo>
                  <a:pt x="290" y="350"/>
                </a:lnTo>
                <a:lnTo>
                  <a:pt x="302" y="352"/>
                </a:lnTo>
                <a:lnTo>
                  <a:pt x="312" y="356"/>
                </a:lnTo>
                <a:lnTo>
                  <a:pt x="322" y="362"/>
                </a:lnTo>
                <a:lnTo>
                  <a:pt x="330" y="368"/>
                </a:lnTo>
                <a:lnTo>
                  <a:pt x="336" y="376"/>
                </a:lnTo>
                <a:lnTo>
                  <a:pt x="342" y="386"/>
                </a:lnTo>
                <a:lnTo>
                  <a:pt x="346" y="394"/>
                </a:lnTo>
                <a:lnTo>
                  <a:pt x="348" y="404"/>
                </a:lnTo>
                <a:lnTo>
                  <a:pt x="348" y="414"/>
                </a:lnTo>
                <a:lnTo>
                  <a:pt x="346" y="424"/>
                </a:lnTo>
                <a:lnTo>
                  <a:pt x="342" y="434"/>
                </a:lnTo>
                <a:lnTo>
                  <a:pt x="342" y="434"/>
                </a:lnTo>
                <a:lnTo>
                  <a:pt x="334" y="450"/>
                </a:lnTo>
                <a:lnTo>
                  <a:pt x="330" y="462"/>
                </a:lnTo>
                <a:lnTo>
                  <a:pt x="330" y="468"/>
                </a:lnTo>
                <a:lnTo>
                  <a:pt x="332" y="472"/>
                </a:lnTo>
                <a:lnTo>
                  <a:pt x="334" y="474"/>
                </a:lnTo>
                <a:lnTo>
                  <a:pt x="338" y="478"/>
                </a:lnTo>
                <a:lnTo>
                  <a:pt x="350" y="482"/>
                </a:lnTo>
                <a:lnTo>
                  <a:pt x="370" y="484"/>
                </a:lnTo>
                <a:lnTo>
                  <a:pt x="392" y="484"/>
                </a:lnTo>
                <a:lnTo>
                  <a:pt x="422" y="482"/>
                </a:lnTo>
                <a:lnTo>
                  <a:pt x="422" y="482"/>
                </a:lnTo>
                <a:lnTo>
                  <a:pt x="442" y="480"/>
                </a:lnTo>
                <a:lnTo>
                  <a:pt x="460" y="476"/>
                </a:lnTo>
                <a:lnTo>
                  <a:pt x="476" y="472"/>
                </a:lnTo>
                <a:lnTo>
                  <a:pt x="488" y="468"/>
                </a:lnTo>
                <a:lnTo>
                  <a:pt x="488" y="24"/>
                </a:lnTo>
                <a:lnTo>
                  <a:pt x="488" y="24"/>
                </a:lnTo>
                <a:lnTo>
                  <a:pt x="452" y="16"/>
                </a:lnTo>
                <a:lnTo>
                  <a:pt x="430" y="14"/>
                </a:lnTo>
                <a:lnTo>
                  <a:pt x="406" y="10"/>
                </a:lnTo>
                <a:lnTo>
                  <a:pt x="406" y="10"/>
                </a:lnTo>
                <a:lnTo>
                  <a:pt x="384" y="10"/>
                </a:lnTo>
                <a:lnTo>
                  <a:pt x="368" y="14"/>
                </a:lnTo>
                <a:lnTo>
                  <a:pt x="356" y="18"/>
                </a:lnTo>
                <a:lnTo>
                  <a:pt x="350" y="24"/>
                </a:lnTo>
                <a:lnTo>
                  <a:pt x="344" y="30"/>
                </a:lnTo>
                <a:lnTo>
                  <a:pt x="342" y="36"/>
                </a:lnTo>
                <a:lnTo>
                  <a:pt x="342" y="42"/>
                </a:lnTo>
                <a:lnTo>
                  <a:pt x="342" y="42"/>
                </a:lnTo>
                <a:lnTo>
                  <a:pt x="352" y="52"/>
                </a:lnTo>
                <a:lnTo>
                  <a:pt x="362" y="64"/>
                </a:lnTo>
                <a:lnTo>
                  <a:pt x="370" y="76"/>
                </a:lnTo>
                <a:lnTo>
                  <a:pt x="376" y="90"/>
                </a:lnTo>
                <a:lnTo>
                  <a:pt x="376" y="98"/>
                </a:lnTo>
                <a:lnTo>
                  <a:pt x="376" y="106"/>
                </a:lnTo>
                <a:lnTo>
                  <a:pt x="374" y="112"/>
                </a:lnTo>
                <a:lnTo>
                  <a:pt x="368" y="120"/>
                </a:lnTo>
                <a:lnTo>
                  <a:pt x="360" y="126"/>
                </a:lnTo>
                <a:lnTo>
                  <a:pt x="350" y="132"/>
                </a:lnTo>
                <a:lnTo>
                  <a:pt x="350" y="132"/>
                </a:lnTo>
                <a:lnTo>
                  <a:pt x="338" y="136"/>
                </a:lnTo>
                <a:lnTo>
                  <a:pt x="326" y="140"/>
                </a:lnTo>
                <a:lnTo>
                  <a:pt x="302" y="144"/>
                </a:lnTo>
                <a:lnTo>
                  <a:pt x="278" y="144"/>
                </a:lnTo>
                <a:lnTo>
                  <a:pt x="256" y="140"/>
                </a:lnTo>
                <a:lnTo>
                  <a:pt x="236" y="134"/>
                </a:lnTo>
                <a:lnTo>
                  <a:pt x="220" y="126"/>
                </a:lnTo>
                <a:lnTo>
                  <a:pt x="210" y="116"/>
                </a:lnTo>
                <a:lnTo>
                  <a:pt x="206" y="110"/>
                </a:lnTo>
                <a:lnTo>
                  <a:pt x="204" y="104"/>
                </a:lnTo>
                <a:lnTo>
                  <a:pt x="204" y="104"/>
                </a:lnTo>
                <a:lnTo>
                  <a:pt x="202" y="92"/>
                </a:lnTo>
                <a:lnTo>
                  <a:pt x="204" y="80"/>
                </a:lnTo>
                <a:lnTo>
                  <a:pt x="210" y="68"/>
                </a:lnTo>
                <a:lnTo>
                  <a:pt x="216" y="56"/>
                </a:lnTo>
                <a:lnTo>
                  <a:pt x="230" y="36"/>
                </a:lnTo>
                <a:lnTo>
                  <a:pt x="234" y="26"/>
                </a:lnTo>
                <a:lnTo>
                  <a:pt x="236" y="18"/>
                </a:lnTo>
                <a:lnTo>
                  <a:pt x="236" y="18"/>
                </a:lnTo>
                <a:lnTo>
                  <a:pt x="234" y="16"/>
                </a:lnTo>
                <a:lnTo>
                  <a:pt x="232" y="12"/>
                </a:lnTo>
                <a:lnTo>
                  <a:pt x="222" y="6"/>
                </a:lnTo>
                <a:lnTo>
                  <a:pt x="206" y="2"/>
                </a:lnTo>
                <a:lnTo>
                  <a:pt x="186" y="0"/>
                </a:lnTo>
                <a:lnTo>
                  <a:pt x="164" y="2"/>
                </a:lnTo>
                <a:lnTo>
                  <a:pt x="138" y="4"/>
                </a:lnTo>
                <a:lnTo>
                  <a:pt x="112" y="10"/>
                </a:lnTo>
                <a:lnTo>
                  <a:pt x="86" y="18"/>
                </a:lnTo>
                <a:lnTo>
                  <a:pt x="86" y="18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5" name="Freeform 58"/>
          <p:cNvSpPr>
            <a:spLocks/>
          </p:cNvSpPr>
          <p:nvPr/>
        </p:nvSpPr>
        <p:spPr bwMode="auto">
          <a:xfrm>
            <a:off x="5581650" y="2863850"/>
            <a:ext cx="917575" cy="901700"/>
          </a:xfrm>
          <a:custGeom>
            <a:avLst/>
            <a:gdLst>
              <a:gd name="T0" fmla="*/ 370 w 578"/>
              <a:gd name="T1" fmla="*/ 450 h 568"/>
              <a:gd name="T2" fmla="*/ 414 w 578"/>
              <a:gd name="T3" fmla="*/ 466 h 568"/>
              <a:gd name="T4" fmla="*/ 438 w 578"/>
              <a:gd name="T5" fmla="*/ 422 h 568"/>
              <a:gd name="T6" fmla="*/ 428 w 578"/>
              <a:gd name="T7" fmla="*/ 350 h 568"/>
              <a:gd name="T8" fmla="*/ 444 w 578"/>
              <a:gd name="T9" fmla="*/ 346 h 568"/>
              <a:gd name="T10" fmla="*/ 490 w 578"/>
              <a:gd name="T11" fmla="*/ 364 h 568"/>
              <a:gd name="T12" fmla="*/ 522 w 578"/>
              <a:gd name="T13" fmla="*/ 360 h 568"/>
              <a:gd name="T14" fmla="*/ 554 w 578"/>
              <a:gd name="T15" fmla="*/ 332 h 568"/>
              <a:gd name="T16" fmla="*/ 578 w 578"/>
              <a:gd name="T17" fmla="*/ 246 h 568"/>
              <a:gd name="T18" fmla="*/ 566 w 578"/>
              <a:gd name="T19" fmla="*/ 212 h 568"/>
              <a:gd name="T20" fmla="*/ 534 w 578"/>
              <a:gd name="T21" fmla="*/ 208 h 568"/>
              <a:gd name="T22" fmla="*/ 444 w 578"/>
              <a:gd name="T23" fmla="*/ 224 h 568"/>
              <a:gd name="T24" fmla="*/ 430 w 578"/>
              <a:gd name="T25" fmla="*/ 218 h 568"/>
              <a:gd name="T26" fmla="*/ 440 w 578"/>
              <a:gd name="T27" fmla="*/ 144 h 568"/>
              <a:gd name="T28" fmla="*/ 468 w 578"/>
              <a:gd name="T29" fmla="*/ 6 h 568"/>
              <a:gd name="T30" fmla="*/ 418 w 578"/>
              <a:gd name="T31" fmla="*/ 0 h 568"/>
              <a:gd name="T32" fmla="*/ 356 w 578"/>
              <a:gd name="T33" fmla="*/ 28 h 568"/>
              <a:gd name="T34" fmla="*/ 352 w 578"/>
              <a:gd name="T35" fmla="*/ 52 h 568"/>
              <a:gd name="T36" fmla="*/ 356 w 578"/>
              <a:gd name="T37" fmla="*/ 112 h 568"/>
              <a:gd name="T38" fmla="*/ 342 w 578"/>
              <a:gd name="T39" fmla="*/ 158 h 568"/>
              <a:gd name="T40" fmla="*/ 318 w 578"/>
              <a:gd name="T41" fmla="*/ 180 h 568"/>
              <a:gd name="T42" fmla="*/ 272 w 578"/>
              <a:gd name="T43" fmla="*/ 172 h 568"/>
              <a:gd name="T44" fmla="*/ 236 w 578"/>
              <a:gd name="T45" fmla="*/ 138 h 568"/>
              <a:gd name="T46" fmla="*/ 222 w 578"/>
              <a:gd name="T47" fmla="*/ 96 h 568"/>
              <a:gd name="T48" fmla="*/ 242 w 578"/>
              <a:gd name="T49" fmla="*/ 70 h 568"/>
              <a:gd name="T50" fmla="*/ 248 w 578"/>
              <a:gd name="T51" fmla="*/ 40 h 568"/>
              <a:gd name="T52" fmla="*/ 232 w 578"/>
              <a:gd name="T53" fmla="*/ 22 h 568"/>
              <a:gd name="T54" fmla="*/ 208 w 578"/>
              <a:gd name="T55" fmla="*/ 18 h 568"/>
              <a:gd name="T56" fmla="*/ 98 w 578"/>
              <a:gd name="T57" fmla="*/ 42 h 568"/>
              <a:gd name="T58" fmla="*/ 40 w 578"/>
              <a:gd name="T59" fmla="*/ 30 h 568"/>
              <a:gd name="T60" fmla="*/ 50 w 578"/>
              <a:gd name="T61" fmla="*/ 78 h 568"/>
              <a:gd name="T62" fmla="*/ 52 w 578"/>
              <a:gd name="T63" fmla="*/ 166 h 568"/>
              <a:gd name="T64" fmla="*/ 70 w 578"/>
              <a:gd name="T65" fmla="*/ 186 h 568"/>
              <a:gd name="T66" fmla="*/ 144 w 578"/>
              <a:gd name="T67" fmla="*/ 188 h 568"/>
              <a:gd name="T68" fmla="*/ 160 w 578"/>
              <a:gd name="T69" fmla="*/ 210 h 568"/>
              <a:gd name="T70" fmla="*/ 164 w 578"/>
              <a:gd name="T71" fmla="*/ 284 h 568"/>
              <a:gd name="T72" fmla="*/ 144 w 578"/>
              <a:gd name="T73" fmla="*/ 332 h 568"/>
              <a:gd name="T74" fmla="*/ 114 w 578"/>
              <a:gd name="T75" fmla="*/ 354 h 568"/>
              <a:gd name="T76" fmla="*/ 86 w 578"/>
              <a:gd name="T77" fmla="*/ 352 h 568"/>
              <a:gd name="T78" fmla="*/ 38 w 578"/>
              <a:gd name="T79" fmla="*/ 302 h 568"/>
              <a:gd name="T80" fmla="*/ 10 w 578"/>
              <a:gd name="T81" fmla="*/ 366 h 568"/>
              <a:gd name="T82" fmla="*/ 2 w 578"/>
              <a:gd name="T83" fmla="*/ 442 h 568"/>
              <a:gd name="T84" fmla="*/ 16 w 578"/>
              <a:gd name="T85" fmla="*/ 486 h 568"/>
              <a:gd name="T86" fmla="*/ 98 w 578"/>
              <a:gd name="T87" fmla="*/ 450 h 568"/>
              <a:gd name="T88" fmla="*/ 196 w 578"/>
              <a:gd name="T89" fmla="*/ 430 h 568"/>
              <a:gd name="T90" fmla="*/ 218 w 578"/>
              <a:gd name="T91" fmla="*/ 450 h 568"/>
              <a:gd name="T92" fmla="*/ 206 w 578"/>
              <a:gd name="T93" fmla="*/ 534 h 568"/>
              <a:gd name="T94" fmla="*/ 220 w 578"/>
              <a:gd name="T95" fmla="*/ 562 h 568"/>
              <a:gd name="T96" fmla="*/ 266 w 578"/>
              <a:gd name="T97" fmla="*/ 566 h 568"/>
              <a:gd name="T98" fmla="*/ 306 w 578"/>
              <a:gd name="T99" fmla="*/ 550 h 568"/>
              <a:gd name="T100" fmla="*/ 332 w 578"/>
              <a:gd name="T101" fmla="*/ 510 h 568"/>
              <a:gd name="T102" fmla="*/ 348 w 578"/>
              <a:gd name="T103" fmla="*/ 45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78" h="568">
                <a:moveTo>
                  <a:pt x="352" y="454"/>
                </a:moveTo>
                <a:lnTo>
                  <a:pt x="352" y="454"/>
                </a:lnTo>
                <a:lnTo>
                  <a:pt x="362" y="450"/>
                </a:lnTo>
                <a:lnTo>
                  <a:pt x="370" y="450"/>
                </a:lnTo>
                <a:lnTo>
                  <a:pt x="380" y="454"/>
                </a:lnTo>
                <a:lnTo>
                  <a:pt x="390" y="458"/>
                </a:lnTo>
                <a:lnTo>
                  <a:pt x="400" y="462"/>
                </a:lnTo>
                <a:lnTo>
                  <a:pt x="414" y="466"/>
                </a:lnTo>
                <a:lnTo>
                  <a:pt x="430" y="466"/>
                </a:lnTo>
                <a:lnTo>
                  <a:pt x="450" y="462"/>
                </a:lnTo>
                <a:lnTo>
                  <a:pt x="450" y="462"/>
                </a:lnTo>
                <a:lnTo>
                  <a:pt x="438" y="422"/>
                </a:lnTo>
                <a:lnTo>
                  <a:pt x="430" y="388"/>
                </a:lnTo>
                <a:lnTo>
                  <a:pt x="426" y="362"/>
                </a:lnTo>
                <a:lnTo>
                  <a:pt x="426" y="354"/>
                </a:lnTo>
                <a:lnTo>
                  <a:pt x="428" y="350"/>
                </a:lnTo>
                <a:lnTo>
                  <a:pt x="428" y="350"/>
                </a:lnTo>
                <a:lnTo>
                  <a:pt x="432" y="348"/>
                </a:lnTo>
                <a:lnTo>
                  <a:pt x="434" y="346"/>
                </a:lnTo>
                <a:lnTo>
                  <a:pt x="444" y="346"/>
                </a:lnTo>
                <a:lnTo>
                  <a:pt x="452" y="350"/>
                </a:lnTo>
                <a:lnTo>
                  <a:pt x="464" y="356"/>
                </a:lnTo>
                <a:lnTo>
                  <a:pt x="476" y="360"/>
                </a:lnTo>
                <a:lnTo>
                  <a:pt x="490" y="364"/>
                </a:lnTo>
                <a:lnTo>
                  <a:pt x="506" y="366"/>
                </a:lnTo>
                <a:lnTo>
                  <a:pt x="514" y="364"/>
                </a:lnTo>
                <a:lnTo>
                  <a:pt x="522" y="360"/>
                </a:lnTo>
                <a:lnTo>
                  <a:pt x="522" y="360"/>
                </a:lnTo>
                <a:lnTo>
                  <a:pt x="532" y="356"/>
                </a:lnTo>
                <a:lnTo>
                  <a:pt x="540" y="350"/>
                </a:lnTo>
                <a:lnTo>
                  <a:pt x="548" y="342"/>
                </a:lnTo>
                <a:lnTo>
                  <a:pt x="554" y="332"/>
                </a:lnTo>
                <a:lnTo>
                  <a:pt x="566" y="308"/>
                </a:lnTo>
                <a:lnTo>
                  <a:pt x="572" y="282"/>
                </a:lnTo>
                <a:lnTo>
                  <a:pt x="576" y="258"/>
                </a:lnTo>
                <a:lnTo>
                  <a:pt x="578" y="246"/>
                </a:lnTo>
                <a:lnTo>
                  <a:pt x="576" y="234"/>
                </a:lnTo>
                <a:lnTo>
                  <a:pt x="574" y="226"/>
                </a:lnTo>
                <a:lnTo>
                  <a:pt x="570" y="218"/>
                </a:lnTo>
                <a:lnTo>
                  <a:pt x="566" y="212"/>
                </a:lnTo>
                <a:lnTo>
                  <a:pt x="560" y="208"/>
                </a:lnTo>
                <a:lnTo>
                  <a:pt x="560" y="208"/>
                </a:lnTo>
                <a:lnTo>
                  <a:pt x="548" y="206"/>
                </a:lnTo>
                <a:lnTo>
                  <a:pt x="534" y="208"/>
                </a:lnTo>
                <a:lnTo>
                  <a:pt x="498" y="216"/>
                </a:lnTo>
                <a:lnTo>
                  <a:pt x="478" y="220"/>
                </a:lnTo>
                <a:lnTo>
                  <a:pt x="460" y="222"/>
                </a:lnTo>
                <a:lnTo>
                  <a:pt x="444" y="224"/>
                </a:lnTo>
                <a:lnTo>
                  <a:pt x="438" y="222"/>
                </a:lnTo>
                <a:lnTo>
                  <a:pt x="432" y="220"/>
                </a:lnTo>
                <a:lnTo>
                  <a:pt x="432" y="220"/>
                </a:lnTo>
                <a:lnTo>
                  <a:pt x="430" y="218"/>
                </a:lnTo>
                <a:lnTo>
                  <a:pt x="428" y="212"/>
                </a:lnTo>
                <a:lnTo>
                  <a:pt x="428" y="196"/>
                </a:lnTo>
                <a:lnTo>
                  <a:pt x="434" y="172"/>
                </a:lnTo>
                <a:lnTo>
                  <a:pt x="440" y="144"/>
                </a:lnTo>
                <a:lnTo>
                  <a:pt x="460" y="78"/>
                </a:lnTo>
                <a:lnTo>
                  <a:pt x="480" y="12"/>
                </a:lnTo>
                <a:lnTo>
                  <a:pt x="480" y="12"/>
                </a:lnTo>
                <a:lnTo>
                  <a:pt x="468" y="6"/>
                </a:lnTo>
                <a:lnTo>
                  <a:pt x="454" y="2"/>
                </a:lnTo>
                <a:lnTo>
                  <a:pt x="442" y="0"/>
                </a:lnTo>
                <a:lnTo>
                  <a:pt x="430" y="0"/>
                </a:lnTo>
                <a:lnTo>
                  <a:pt x="418" y="0"/>
                </a:lnTo>
                <a:lnTo>
                  <a:pt x="406" y="4"/>
                </a:lnTo>
                <a:lnTo>
                  <a:pt x="386" y="10"/>
                </a:lnTo>
                <a:lnTo>
                  <a:pt x="368" y="20"/>
                </a:lnTo>
                <a:lnTo>
                  <a:pt x="356" y="28"/>
                </a:lnTo>
                <a:lnTo>
                  <a:pt x="344" y="38"/>
                </a:lnTo>
                <a:lnTo>
                  <a:pt x="344" y="38"/>
                </a:lnTo>
                <a:lnTo>
                  <a:pt x="348" y="44"/>
                </a:lnTo>
                <a:lnTo>
                  <a:pt x="352" y="52"/>
                </a:lnTo>
                <a:lnTo>
                  <a:pt x="354" y="62"/>
                </a:lnTo>
                <a:lnTo>
                  <a:pt x="356" y="76"/>
                </a:lnTo>
                <a:lnTo>
                  <a:pt x="358" y="92"/>
                </a:lnTo>
                <a:lnTo>
                  <a:pt x="356" y="112"/>
                </a:lnTo>
                <a:lnTo>
                  <a:pt x="350" y="136"/>
                </a:lnTo>
                <a:lnTo>
                  <a:pt x="350" y="136"/>
                </a:lnTo>
                <a:lnTo>
                  <a:pt x="346" y="148"/>
                </a:lnTo>
                <a:lnTo>
                  <a:pt x="342" y="158"/>
                </a:lnTo>
                <a:lnTo>
                  <a:pt x="336" y="166"/>
                </a:lnTo>
                <a:lnTo>
                  <a:pt x="330" y="172"/>
                </a:lnTo>
                <a:lnTo>
                  <a:pt x="324" y="176"/>
                </a:lnTo>
                <a:lnTo>
                  <a:pt x="318" y="180"/>
                </a:lnTo>
                <a:lnTo>
                  <a:pt x="306" y="182"/>
                </a:lnTo>
                <a:lnTo>
                  <a:pt x="294" y="180"/>
                </a:lnTo>
                <a:lnTo>
                  <a:pt x="282" y="178"/>
                </a:lnTo>
                <a:lnTo>
                  <a:pt x="272" y="172"/>
                </a:lnTo>
                <a:lnTo>
                  <a:pt x="266" y="168"/>
                </a:lnTo>
                <a:lnTo>
                  <a:pt x="266" y="168"/>
                </a:lnTo>
                <a:lnTo>
                  <a:pt x="248" y="152"/>
                </a:lnTo>
                <a:lnTo>
                  <a:pt x="236" y="138"/>
                </a:lnTo>
                <a:lnTo>
                  <a:pt x="228" y="126"/>
                </a:lnTo>
                <a:lnTo>
                  <a:pt x="224" y="114"/>
                </a:lnTo>
                <a:lnTo>
                  <a:pt x="222" y="104"/>
                </a:lnTo>
                <a:lnTo>
                  <a:pt x="222" y="96"/>
                </a:lnTo>
                <a:lnTo>
                  <a:pt x="224" y="90"/>
                </a:lnTo>
                <a:lnTo>
                  <a:pt x="228" y="84"/>
                </a:lnTo>
                <a:lnTo>
                  <a:pt x="228" y="84"/>
                </a:lnTo>
                <a:lnTo>
                  <a:pt x="242" y="70"/>
                </a:lnTo>
                <a:lnTo>
                  <a:pt x="250" y="58"/>
                </a:lnTo>
                <a:lnTo>
                  <a:pt x="252" y="50"/>
                </a:lnTo>
                <a:lnTo>
                  <a:pt x="252" y="44"/>
                </a:lnTo>
                <a:lnTo>
                  <a:pt x="248" y="40"/>
                </a:lnTo>
                <a:lnTo>
                  <a:pt x="242" y="36"/>
                </a:lnTo>
                <a:lnTo>
                  <a:pt x="238" y="30"/>
                </a:lnTo>
                <a:lnTo>
                  <a:pt x="232" y="22"/>
                </a:lnTo>
                <a:lnTo>
                  <a:pt x="232" y="22"/>
                </a:lnTo>
                <a:lnTo>
                  <a:pt x="228" y="20"/>
                </a:lnTo>
                <a:lnTo>
                  <a:pt x="224" y="18"/>
                </a:lnTo>
                <a:lnTo>
                  <a:pt x="216" y="18"/>
                </a:lnTo>
                <a:lnTo>
                  <a:pt x="208" y="18"/>
                </a:lnTo>
                <a:lnTo>
                  <a:pt x="184" y="24"/>
                </a:lnTo>
                <a:lnTo>
                  <a:pt x="158" y="30"/>
                </a:lnTo>
                <a:lnTo>
                  <a:pt x="130" y="38"/>
                </a:lnTo>
                <a:lnTo>
                  <a:pt x="98" y="42"/>
                </a:lnTo>
                <a:lnTo>
                  <a:pt x="84" y="42"/>
                </a:lnTo>
                <a:lnTo>
                  <a:pt x="68" y="40"/>
                </a:lnTo>
                <a:lnTo>
                  <a:pt x="54" y="36"/>
                </a:lnTo>
                <a:lnTo>
                  <a:pt x="40" y="30"/>
                </a:lnTo>
                <a:lnTo>
                  <a:pt x="38" y="30"/>
                </a:lnTo>
                <a:lnTo>
                  <a:pt x="38" y="30"/>
                </a:lnTo>
                <a:lnTo>
                  <a:pt x="44" y="52"/>
                </a:lnTo>
                <a:lnTo>
                  <a:pt x="50" y="78"/>
                </a:lnTo>
                <a:lnTo>
                  <a:pt x="54" y="106"/>
                </a:lnTo>
                <a:lnTo>
                  <a:pt x="54" y="136"/>
                </a:lnTo>
                <a:lnTo>
                  <a:pt x="54" y="136"/>
                </a:lnTo>
                <a:lnTo>
                  <a:pt x="52" y="166"/>
                </a:lnTo>
                <a:lnTo>
                  <a:pt x="48" y="192"/>
                </a:lnTo>
                <a:lnTo>
                  <a:pt x="48" y="192"/>
                </a:lnTo>
                <a:lnTo>
                  <a:pt x="58" y="188"/>
                </a:lnTo>
                <a:lnTo>
                  <a:pt x="70" y="186"/>
                </a:lnTo>
                <a:lnTo>
                  <a:pt x="98" y="182"/>
                </a:lnTo>
                <a:lnTo>
                  <a:pt x="126" y="184"/>
                </a:lnTo>
                <a:lnTo>
                  <a:pt x="136" y="184"/>
                </a:lnTo>
                <a:lnTo>
                  <a:pt x="144" y="188"/>
                </a:lnTo>
                <a:lnTo>
                  <a:pt x="144" y="188"/>
                </a:lnTo>
                <a:lnTo>
                  <a:pt x="150" y="194"/>
                </a:lnTo>
                <a:lnTo>
                  <a:pt x="156" y="202"/>
                </a:lnTo>
                <a:lnTo>
                  <a:pt x="160" y="210"/>
                </a:lnTo>
                <a:lnTo>
                  <a:pt x="164" y="220"/>
                </a:lnTo>
                <a:lnTo>
                  <a:pt x="168" y="244"/>
                </a:lnTo>
                <a:lnTo>
                  <a:pt x="166" y="270"/>
                </a:lnTo>
                <a:lnTo>
                  <a:pt x="164" y="284"/>
                </a:lnTo>
                <a:lnTo>
                  <a:pt x="162" y="298"/>
                </a:lnTo>
                <a:lnTo>
                  <a:pt x="156" y="310"/>
                </a:lnTo>
                <a:lnTo>
                  <a:pt x="150" y="322"/>
                </a:lnTo>
                <a:lnTo>
                  <a:pt x="144" y="332"/>
                </a:lnTo>
                <a:lnTo>
                  <a:pt x="136" y="340"/>
                </a:lnTo>
                <a:lnTo>
                  <a:pt x="126" y="348"/>
                </a:lnTo>
                <a:lnTo>
                  <a:pt x="114" y="354"/>
                </a:lnTo>
                <a:lnTo>
                  <a:pt x="114" y="354"/>
                </a:lnTo>
                <a:lnTo>
                  <a:pt x="106" y="356"/>
                </a:lnTo>
                <a:lnTo>
                  <a:pt x="98" y="356"/>
                </a:lnTo>
                <a:lnTo>
                  <a:pt x="92" y="354"/>
                </a:lnTo>
                <a:lnTo>
                  <a:pt x="86" y="352"/>
                </a:lnTo>
                <a:lnTo>
                  <a:pt x="74" y="344"/>
                </a:lnTo>
                <a:lnTo>
                  <a:pt x="62" y="334"/>
                </a:lnTo>
                <a:lnTo>
                  <a:pt x="46" y="310"/>
                </a:lnTo>
                <a:lnTo>
                  <a:pt x="38" y="302"/>
                </a:lnTo>
                <a:lnTo>
                  <a:pt x="34" y="298"/>
                </a:lnTo>
                <a:lnTo>
                  <a:pt x="34" y="298"/>
                </a:lnTo>
                <a:lnTo>
                  <a:pt x="22" y="330"/>
                </a:lnTo>
                <a:lnTo>
                  <a:pt x="10" y="366"/>
                </a:lnTo>
                <a:lnTo>
                  <a:pt x="4" y="384"/>
                </a:lnTo>
                <a:lnTo>
                  <a:pt x="2" y="402"/>
                </a:lnTo>
                <a:lnTo>
                  <a:pt x="0" y="422"/>
                </a:lnTo>
                <a:lnTo>
                  <a:pt x="2" y="442"/>
                </a:lnTo>
                <a:lnTo>
                  <a:pt x="2" y="442"/>
                </a:lnTo>
                <a:lnTo>
                  <a:pt x="8" y="464"/>
                </a:lnTo>
                <a:lnTo>
                  <a:pt x="14" y="486"/>
                </a:lnTo>
                <a:lnTo>
                  <a:pt x="16" y="486"/>
                </a:lnTo>
                <a:lnTo>
                  <a:pt x="16" y="486"/>
                </a:lnTo>
                <a:lnTo>
                  <a:pt x="36" y="476"/>
                </a:lnTo>
                <a:lnTo>
                  <a:pt x="64" y="464"/>
                </a:lnTo>
                <a:lnTo>
                  <a:pt x="98" y="450"/>
                </a:lnTo>
                <a:lnTo>
                  <a:pt x="134" y="440"/>
                </a:lnTo>
                <a:lnTo>
                  <a:pt x="168" y="432"/>
                </a:lnTo>
                <a:lnTo>
                  <a:pt x="182" y="430"/>
                </a:lnTo>
                <a:lnTo>
                  <a:pt x="196" y="430"/>
                </a:lnTo>
                <a:lnTo>
                  <a:pt x="206" y="432"/>
                </a:lnTo>
                <a:lnTo>
                  <a:pt x="214" y="436"/>
                </a:lnTo>
                <a:lnTo>
                  <a:pt x="218" y="442"/>
                </a:lnTo>
                <a:lnTo>
                  <a:pt x="218" y="450"/>
                </a:lnTo>
                <a:lnTo>
                  <a:pt x="218" y="450"/>
                </a:lnTo>
                <a:lnTo>
                  <a:pt x="210" y="494"/>
                </a:lnTo>
                <a:lnTo>
                  <a:pt x="206" y="514"/>
                </a:lnTo>
                <a:lnTo>
                  <a:pt x="206" y="534"/>
                </a:lnTo>
                <a:lnTo>
                  <a:pt x="206" y="542"/>
                </a:lnTo>
                <a:lnTo>
                  <a:pt x="208" y="550"/>
                </a:lnTo>
                <a:lnTo>
                  <a:pt x="214" y="556"/>
                </a:lnTo>
                <a:lnTo>
                  <a:pt x="220" y="562"/>
                </a:lnTo>
                <a:lnTo>
                  <a:pt x="228" y="566"/>
                </a:lnTo>
                <a:lnTo>
                  <a:pt x="238" y="568"/>
                </a:lnTo>
                <a:lnTo>
                  <a:pt x="250" y="568"/>
                </a:lnTo>
                <a:lnTo>
                  <a:pt x="266" y="566"/>
                </a:lnTo>
                <a:lnTo>
                  <a:pt x="266" y="566"/>
                </a:lnTo>
                <a:lnTo>
                  <a:pt x="282" y="562"/>
                </a:lnTo>
                <a:lnTo>
                  <a:pt x="296" y="556"/>
                </a:lnTo>
                <a:lnTo>
                  <a:pt x="306" y="550"/>
                </a:lnTo>
                <a:lnTo>
                  <a:pt x="314" y="544"/>
                </a:lnTo>
                <a:lnTo>
                  <a:pt x="322" y="536"/>
                </a:lnTo>
                <a:lnTo>
                  <a:pt x="326" y="528"/>
                </a:lnTo>
                <a:lnTo>
                  <a:pt x="332" y="510"/>
                </a:lnTo>
                <a:lnTo>
                  <a:pt x="336" y="494"/>
                </a:lnTo>
                <a:lnTo>
                  <a:pt x="338" y="478"/>
                </a:lnTo>
                <a:lnTo>
                  <a:pt x="344" y="464"/>
                </a:lnTo>
                <a:lnTo>
                  <a:pt x="348" y="458"/>
                </a:lnTo>
                <a:lnTo>
                  <a:pt x="352" y="454"/>
                </a:lnTo>
                <a:lnTo>
                  <a:pt x="352" y="45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6" name="Freeform 59"/>
          <p:cNvSpPr>
            <a:spLocks/>
          </p:cNvSpPr>
          <p:nvPr/>
        </p:nvSpPr>
        <p:spPr bwMode="auto">
          <a:xfrm>
            <a:off x="4098925" y="2740025"/>
            <a:ext cx="939800" cy="1047750"/>
          </a:xfrm>
          <a:custGeom>
            <a:avLst/>
            <a:gdLst>
              <a:gd name="T0" fmla="*/ 102 w 592"/>
              <a:gd name="T1" fmla="*/ 86 h 660"/>
              <a:gd name="T2" fmla="*/ 108 w 592"/>
              <a:gd name="T3" fmla="*/ 126 h 660"/>
              <a:gd name="T4" fmla="*/ 134 w 592"/>
              <a:gd name="T5" fmla="*/ 182 h 660"/>
              <a:gd name="T6" fmla="*/ 150 w 592"/>
              <a:gd name="T7" fmla="*/ 276 h 660"/>
              <a:gd name="T8" fmla="*/ 132 w 592"/>
              <a:gd name="T9" fmla="*/ 306 h 660"/>
              <a:gd name="T10" fmla="*/ 104 w 592"/>
              <a:gd name="T11" fmla="*/ 308 h 660"/>
              <a:gd name="T12" fmla="*/ 72 w 592"/>
              <a:gd name="T13" fmla="*/ 288 h 660"/>
              <a:gd name="T14" fmla="*/ 52 w 592"/>
              <a:gd name="T15" fmla="*/ 264 h 660"/>
              <a:gd name="T16" fmla="*/ 32 w 592"/>
              <a:gd name="T17" fmla="*/ 274 h 660"/>
              <a:gd name="T18" fmla="*/ 2 w 592"/>
              <a:gd name="T19" fmla="*/ 322 h 660"/>
              <a:gd name="T20" fmla="*/ 4 w 592"/>
              <a:gd name="T21" fmla="*/ 368 h 660"/>
              <a:gd name="T22" fmla="*/ 28 w 592"/>
              <a:gd name="T23" fmla="*/ 398 h 660"/>
              <a:gd name="T24" fmla="*/ 64 w 592"/>
              <a:gd name="T25" fmla="*/ 402 h 660"/>
              <a:gd name="T26" fmla="*/ 100 w 592"/>
              <a:gd name="T27" fmla="*/ 382 h 660"/>
              <a:gd name="T28" fmla="*/ 118 w 592"/>
              <a:gd name="T29" fmla="*/ 406 h 660"/>
              <a:gd name="T30" fmla="*/ 122 w 592"/>
              <a:gd name="T31" fmla="*/ 434 h 660"/>
              <a:gd name="T32" fmla="*/ 58 w 592"/>
              <a:gd name="T33" fmla="*/ 572 h 660"/>
              <a:gd name="T34" fmla="*/ 122 w 592"/>
              <a:gd name="T35" fmla="*/ 554 h 660"/>
              <a:gd name="T36" fmla="*/ 260 w 592"/>
              <a:gd name="T37" fmla="*/ 514 h 660"/>
              <a:gd name="T38" fmla="*/ 306 w 592"/>
              <a:gd name="T39" fmla="*/ 522 h 660"/>
              <a:gd name="T40" fmla="*/ 310 w 592"/>
              <a:gd name="T41" fmla="*/ 554 h 660"/>
              <a:gd name="T42" fmla="*/ 310 w 592"/>
              <a:gd name="T43" fmla="*/ 626 h 660"/>
              <a:gd name="T44" fmla="*/ 330 w 592"/>
              <a:gd name="T45" fmla="*/ 654 h 660"/>
              <a:gd name="T46" fmla="*/ 366 w 592"/>
              <a:gd name="T47" fmla="*/ 660 h 660"/>
              <a:gd name="T48" fmla="*/ 410 w 592"/>
              <a:gd name="T49" fmla="*/ 644 h 660"/>
              <a:gd name="T50" fmla="*/ 422 w 592"/>
              <a:gd name="T51" fmla="*/ 612 h 660"/>
              <a:gd name="T52" fmla="*/ 406 w 592"/>
              <a:gd name="T53" fmla="*/ 540 h 660"/>
              <a:gd name="T54" fmla="*/ 418 w 592"/>
              <a:gd name="T55" fmla="*/ 502 h 660"/>
              <a:gd name="T56" fmla="*/ 470 w 592"/>
              <a:gd name="T57" fmla="*/ 476 h 660"/>
              <a:gd name="T58" fmla="*/ 506 w 592"/>
              <a:gd name="T59" fmla="*/ 480 h 660"/>
              <a:gd name="T60" fmla="*/ 580 w 592"/>
              <a:gd name="T61" fmla="*/ 458 h 660"/>
              <a:gd name="T62" fmla="*/ 590 w 592"/>
              <a:gd name="T63" fmla="*/ 390 h 660"/>
              <a:gd name="T64" fmla="*/ 568 w 592"/>
              <a:gd name="T65" fmla="*/ 366 h 660"/>
              <a:gd name="T66" fmla="*/ 526 w 592"/>
              <a:gd name="T67" fmla="*/ 358 h 660"/>
              <a:gd name="T68" fmla="*/ 390 w 592"/>
              <a:gd name="T69" fmla="*/ 362 h 660"/>
              <a:gd name="T70" fmla="*/ 372 w 592"/>
              <a:gd name="T71" fmla="*/ 338 h 660"/>
              <a:gd name="T72" fmla="*/ 404 w 592"/>
              <a:gd name="T73" fmla="*/ 294 h 660"/>
              <a:gd name="T74" fmla="*/ 448 w 592"/>
              <a:gd name="T75" fmla="*/ 266 h 660"/>
              <a:gd name="T76" fmla="*/ 510 w 592"/>
              <a:gd name="T77" fmla="*/ 280 h 660"/>
              <a:gd name="T78" fmla="*/ 542 w 592"/>
              <a:gd name="T79" fmla="*/ 278 h 660"/>
              <a:gd name="T80" fmla="*/ 560 w 592"/>
              <a:gd name="T81" fmla="*/ 256 h 660"/>
              <a:gd name="T82" fmla="*/ 580 w 592"/>
              <a:gd name="T83" fmla="*/ 160 h 660"/>
              <a:gd name="T84" fmla="*/ 564 w 592"/>
              <a:gd name="T85" fmla="*/ 104 h 660"/>
              <a:gd name="T86" fmla="*/ 506 w 592"/>
              <a:gd name="T87" fmla="*/ 120 h 660"/>
              <a:gd name="T88" fmla="*/ 406 w 592"/>
              <a:gd name="T89" fmla="*/ 122 h 660"/>
              <a:gd name="T90" fmla="*/ 380 w 592"/>
              <a:gd name="T91" fmla="*/ 114 h 660"/>
              <a:gd name="T92" fmla="*/ 394 w 592"/>
              <a:gd name="T93" fmla="*/ 80 h 660"/>
              <a:gd name="T94" fmla="*/ 408 w 592"/>
              <a:gd name="T95" fmla="*/ 38 h 660"/>
              <a:gd name="T96" fmla="*/ 382 w 592"/>
              <a:gd name="T97" fmla="*/ 10 h 660"/>
              <a:gd name="T98" fmla="*/ 336 w 592"/>
              <a:gd name="T99" fmla="*/ 0 h 660"/>
              <a:gd name="T100" fmla="*/ 276 w 592"/>
              <a:gd name="T101" fmla="*/ 6 h 660"/>
              <a:gd name="T102" fmla="*/ 238 w 592"/>
              <a:gd name="T103" fmla="*/ 28 h 660"/>
              <a:gd name="T104" fmla="*/ 230 w 592"/>
              <a:gd name="T105" fmla="*/ 60 h 660"/>
              <a:gd name="T106" fmla="*/ 256 w 592"/>
              <a:gd name="T107" fmla="*/ 86 h 660"/>
              <a:gd name="T108" fmla="*/ 304 w 592"/>
              <a:gd name="T109" fmla="*/ 110 h 660"/>
              <a:gd name="T110" fmla="*/ 302 w 592"/>
              <a:gd name="T111" fmla="*/ 124 h 660"/>
              <a:gd name="T112" fmla="*/ 252 w 592"/>
              <a:gd name="T113" fmla="*/ 138 h 660"/>
              <a:gd name="T114" fmla="*/ 146 w 592"/>
              <a:gd name="T115" fmla="*/ 12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92" h="660">
                <a:moveTo>
                  <a:pt x="124" y="106"/>
                </a:moveTo>
                <a:lnTo>
                  <a:pt x="124" y="106"/>
                </a:lnTo>
                <a:lnTo>
                  <a:pt x="110" y="96"/>
                </a:lnTo>
                <a:lnTo>
                  <a:pt x="102" y="86"/>
                </a:lnTo>
                <a:lnTo>
                  <a:pt x="86" y="66"/>
                </a:lnTo>
                <a:lnTo>
                  <a:pt x="86" y="66"/>
                </a:lnTo>
                <a:lnTo>
                  <a:pt x="96" y="98"/>
                </a:lnTo>
                <a:lnTo>
                  <a:pt x="108" y="126"/>
                </a:lnTo>
                <a:lnTo>
                  <a:pt x="118" y="150"/>
                </a:lnTo>
                <a:lnTo>
                  <a:pt x="126" y="166"/>
                </a:lnTo>
                <a:lnTo>
                  <a:pt x="126" y="166"/>
                </a:lnTo>
                <a:lnTo>
                  <a:pt x="134" y="182"/>
                </a:lnTo>
                <a:lnTo>
                  <a:pt x="142" y="204"/>
                </a:lnTo>
                <a:lnTo>
                  <a:pt x="148" y="228"/>
                </a:lnTo>
                <a:lnTo>
                  <a:pt x="150" y="252"/>
                </a:lnTo>
                <a:lnTo>
                  <a:pt x="150" y="276"/>
                </a:lnTo>
                <a:lnTo>
                  <a:pt x="148" y="286"/>
                </a:lnTo>
                <a:lnTo>
                  <a:pt x="144" y="294"/>
                </a:lnTo>
                <a:lnTo>
                  <a:pt x="140" y="302"/>
                </a:lnTo>
                <a:lnTo>
                  <a:pt x="132" y="306"/>
                </a:lnTo>
                <a:lnTo>
                  <a:pt x="124" y="310"/>
                </a:lnTo>
                <a:lnTo>
                  <a:pt x="114" y="310"/>
                </a:lnTo>
                <a:lnTo>
                  <a:pt x="114" y="310"/>
                </a:lnTo>
                <a:lnTo>
                  <a:pt x="104" y="308"/>
                </a:lnTo>
                <a:lnTo>
                  <a:pt x="94" y="306"/>
                </a:lnTo>
                <a:lnTo>
                  <a:pt x="88" y="302"/>
                </a:lnTo>
                <a:lnTo>
                  <a:pt x="82" y="298"/>
                </a:lnTo>
                <a:lnTo>
                  <a:pt x="72" y="288"/>
                </a:lnTo>
                <a:lnTo>
                  <a:pt x="64" y="276"/>
                </a:lnTo>
                <a:lnTo>
                  <a:pt x="58" y="268"/>
                </a:lnTo>
                <a:lnTo>
                  <a:pt x="56" y="266"/>
                </a:lnTo>
                <a:lnTo>
                  <a:pt x="52" y="264"/>
                </a:lnTo>
                <a:lnTo>
                  <a:pt x="48" y="264"/>
                </a:lnTo>
                <a:lnTo>
                  <a:pt x="44" y="266"/>
                </a:lnTo>
                <a:lnTo>
                  <a:pt x="32" y="274"/>
                </a:lnTo>
                <a:lnTo>
                  <a:pt x="32" y="274"/>
                </a:lnTo>
                <a:lnTo>
                  <a:pt x="22" y="286"/>
                </a:lnTo>
                <a:lnTo>
                  <a:pt x="14" y="298"/>
                </a:lnTo>
                <a:lnTo>
                  <a:pt x="6" y="310"/>
                </a:lnTo>
                <a:lnTo>
                  <a:pt x="2" y="322"/>
                </a:lnTo>
                <a:lnTo>
                  <a:pt x="0" y="334"/>
                </a:lnTo>
                <a:lnTo>
                  <a:pt x="0" y="346"/>
                </a:lnTo>
                <a:lnTo>
                  <a:pt x="2" y="356"/>
                </a:lnTo>
                <a:lnTo>
                  <a:pt x="4" y="368"/>
                </a:lnTo>
                <a:lnTo>
                  <a:pt x="8" y="376"/>
                </a:lnTo>
                <a:lnTo>
                  <a:pt x="14" y="386"/>
                </a:lnTo>
                <a:lnTo>
                  <a:pt x="20" y="392"/>
                </a:lnTo>
                <a:lnTo>
                  <a:pt x="28" y="398"/>
                </a:lnTo>
                <a:lnTo>
                  <a:pt x="36" y="402"/>
                </a:lnTo>
                <a:lnTo>
                  <a:pt x="46" y="404"/>
                </a:lnTo>
                <a:lnTo>
                  <a:pt x="54" y="404"/>
                </a:lnTo>
                <a:lnTo>
                  <a:pt x="64" y="402"/>
                </a:lnTo>
                <a:lnTo>
                  <a:pt x="64" y="402"/>
                </a:lnTo>
                <a:lnTo>
                  <a:pt x="80" y="396"/>
                </a:lnTo>
                <a:lnTo>
                  <a:pt x="90" y="390"/>
                </a:lnTo>
                <a:lnTo>
                  <a:pt x="100" y="382"/>
                </a:lnTo>
                <a:lnTo>
                  <a:pt x="102" y="384"/>
                </a:lnTo>
                <a:lnTo>
                  <a:pt x="104" y="386"/>
                </a:lnTo>
                <a:lnTo>
                  <a:pt x="118" y="406"/>
                </a:lnTo>
                <a:lnTo>
                  <a:pt x="118" y="406"/>
                </a:lnTo>
                <a:lnTo>
                  <a:pt x="120" y="412"/>
                </a:lnTo>
                <a:lnTo>
                  <a:pt x="122" y="418"/>
                </a:lnTo>
                <a:lnTo>
                  <a:pt x="122" y="426"/>
                </a:lnTo>
                <a:lnTo>
                  <a:pt x="122" y="434"/>
                </a:lnTo>
                <a:lnTo>
                  <a:pt x="116" y="454"/>
                </a:lnTo>
                <a:lnTo>
                  <a:pt x="106" y="476"/>
                </a:lnTo>
                <a:lnTo>
                  <a:pt x="82" y="524"/>
                </a:lnTo>
                <a:lnTo>
                  <a:pt x="58" y="572"/>
                </a:lnTo>
                <a:lnTo>
                  <a:pt x="62" y="572"/>
                </a:lnTo>
                <a:lnTo>
                  <a:pt x="62" y="572"/>
                </a:lnTo>
                <a:lnTo>
                  <a:pt x="88" y="566"/>
                </a:lnTo>
                <a:lnTo>
                  <a:pt x="122" y="554"/>
                </a:lnTo>
                <a:lnTo>
                  <a:pt x="162" y="540"/>
                </a:lnTo>
                <a:lnTo>
                  <a:pt x="204" y="526"/>
                </a:lnTo>
                <a:lnTo>
                  <a:pt x="244" y="516"/>
                </a:lnTo>
                <a:lnTo>
                  <a:pt x="260" y="514"/>
                </a:lnTo>
                <a:lnTo>
                  <a:pt x="276" y="512"/>
                </a:lnTo>
                <a:lnTo>
                  <a:pt x="290" y="514"/>
                </a:lnTo>
                <a:lnTo>
                  <a:pt x="300" y="516"/>
                </a:lnTo>
                <a:lnTo>
                  <a:pt x="306" y="522"/>
                </a:lnTo>
                <a:lnTo>
                  <a:pt x="308" y="526"/>
                </a:lnTo>
                <a:lnTo>
                  <a:pt x="310" y="532"/>
                </a:lnTo>
                <a:lnTo>
                  <a:pt x="310" y="532"/>
                </a:lnTo>
                <a:lnTo>
                  <a:pt x="310" y="554"/>
                </a:lnTo>
                <a:lnTo>
                  <a:pt x="310" y="576"/>
                </a:lnTo>
                <a:lnTo>
                  <a:pt x="308" y="598"/>
                </a:lnTo>
                <a:lnTo>
                  <a:pt x="308" y="618"/>
                </a:lnTo>
                <a:lnTo>
                  <a:pt x="310" y="626"/>
                </a:lnTo>
                <a:lnTo>
                  <a:pt x="312" y="636"/>
                </a:lnTo>
                <a:lnTo>
                  <a:pt x="316" y="642"/>
                </a:lnTo>
                <a:lnTo>
                  <a:pt x="322" y="648"/>
                </a:lnTo>
                <a:lnTo>
                  <a:pt x="330" y="654"/>
                </a:lnTo>
                <a:lnTo>
                  <a:pt x="340" y="656"/>
                </a:lnTo>
                <a:lnTo>
                  <a:pt x="352" y="658"/>
                </a:lnTo>
                <a:lnTo>
                  <a:pt x="366" y="660"/>
                </a:lnTo>
                <a:lnTo>
                  <a:pt x="366" y="660"/>
                </a:lnTo>
                <a:lnTo>
                  <a:pt x="380" y="658"/>
                </a:lnTo>
                <a:lnTo>
                  <a:pt x="392" y="654"/>
                </a:lnTo>
                <a:lnTo>
                  <a:pt x="402" y="650"/>
                </a:lnTo>
                <a:lnTo>
                  <a:pt x="410" y="644"/>
                </a:lnTo>
                <a:lnTo>
                  <a:pt x="416" y="638"/>
                </a:lnTo>
                <a:lnTo>
                  <a:pt x="420" y="630"/>
                </a:lnTo>
                <a:lnTo>
                  <a:pt x="422" y="620"/>
                </a:lnTo>
                <a:lnTo>
                  <a:pt x="422" y="612"/>
                </a:lnTo>
                <a:lnTo>
                  <a:pt x="422" y="592"/>
                </a:lnTo>
                <a:lnTo>
                  <a:pt x="416" y="572"/>
                </a:lnTo>
                <a:lnTo>
                  <a:pt x="406" y="540"/>
                </a:lnTo>
                <a:lnTo>
                  <a:pt x="406" y="540"/>
                </a:lnTo>
                <a:lnTo>
                  <a:pt x="404" y="528"/>
                </a:lnTo>
                <a:lnTo>
                  <a:pt x="406" y="518"/>
                </a:lnTo>
                <a:lnTo>
                  <a:pt x="410" y="510"/>
                </a:lnTo>
                <a:lnTo>
                  <a:pt x="418" y="502"/>
                </a:lnTo>
                <a:lnTo>
                  <a:pt x="430" y="496"/>
                </a:lnTo>
                <a:lnTo>
                  <a:pt x="442" y="490"/>
                </a:lnTo>
                <a:lnTo>
                  <a:pt x="470" y="476"/>
                </a:lnTo>
                <a:lnTo>
                  <a:pt x="470" y="476"/>
                </a:lnTo>
                <a:lnTo>
                  <a:pt x="476" y="474"/>
                </a:lnTo>
                <a:lnTo>
                  <a:pt x="486" y="474"/>
                </a:lnTo>
                <a:lnTo>
                  <a:pt x="496" y="476"/>
                </a:lnTo>
                <a:lnTo>
                  <a:pt x="506" y="480"/>
                </a:lnTo>
                <a:lnTo>
                  <a:pt x="532" y="490"/>
                </a:lnTo>
                <a:lnTo>
                  <a:pt x="560" y="504"/>
                </a:lnTo>
                <a:lnTo>
                  <a:pt x="560" y="504"/>
                </a:lnTo>
                <a:lnTo>
                  <a:pt x="580" y="458"/>
                </a:lnTo>
                <a:lnTo>
                  <a:pt x="588" y="436"/>
                </a:lnTo>
                <a:lnTo>
                  <a:pt x="592" y="416"/>
                </a:lnTo>
                <a:lnTo>
                  <a:pt x="592" y="398"/>
                </a:lnTo>
                <a:lnTo>
                  <a:pt x="590" y="390"/>
                </a:lnTo>
                <a:lnTo>
                  <a:pt x="586" y="382"/>
                </a:lnTo>
                <a:lnTo>
                  <a:pt x="582" y="376"/>
                </a:lnTo>
                <a:lnTo>
                  <a:pt x="576" y="370"/>
                </a:lnTo>
                <a:lnTo>
                  <a:pt x="568" y="366"/>
                </a:lnTo>
                <a:lnTo>
                  <a:pt x="558" y="362"/>
                </a:lnTo>
                <a:lnTo>
                  <a:pt x="558" y="362"/>
                </a:lnTo>
                <a:lnTo>
                  <a:pt x="542" y="358"/>
                </a:lnTo>
                <a:lnTo>
                  <a:pt x="526" y="358"/>
                </a:lnTo>
                <a:lnTo>
                  <a:pt x="488" y="358"/>
                </a:lnTo>
                <a:lnTo>
                  <a:pt x="418" y="362"/>
                </a:lnTo>
                <a:lnTo>
                  <a:pt x="402" y="364"/>
                </a:lnTo>
                <a:lnTo>
                  <a:pt x="390" y="362"/>
                </a:lnTo>
                <a:lnTo>
                  <a:pt x="380" y="360"/>
                </a:lnTo>
                <a:lnTo>
                  <a:pt x="374" y="354"/>
                </a:lnTo>
                <a:lnTo>
                  <a:pt x="372" y="348"/>
                </a:lnTo>
                <a:lnTo>
                  <a:pt x="372" y="338"/>
                </a:lnTo>
                <a:lnTo>
                  <a:pt x="378" y="326"/>
                </a:lnTo>
                <a:lnTo>
                  <a:pt x="390" y="310"/>
                </a:lnTo>
                <a:lnTo>
                  <a:pt x="390" y="310"/>
                </a:lnTo>
                <a:lnTo>
                  <a:pt x="404" y="294"/>
                </a:lnTo>
                <a:lnTo>
                  <a:pt x="416" y="282"/>
                </a:lnTo>
                <a:lnTo>
                  <a:pt x="428" y="274"/>
                </a:lnTo>
                <a:lnTo>
                  <a:pt x="438" y="268"/>
                </a:lnTo>
                <a:lnTo>
                  <a:pt x="448" y="266"/>
                </a:lnTo>
                <a:lnTo>
                  <a:pt x="458" y="266"/>
                </a:lnTo>
                <a:lnTo>
                  <a:pt x="468" y="266"/>
                </a:lnTo>
                <a:lnTo>
                  <a:pt x="476" y="268"/>
                </a:lnTo>
                <a:lnTo>
                  <a:pt x="510" y="280"/>
                </a:lnTo>
                <a:lnTo>
                  <a:pt x="518" y="282"/>
                </a:lnTo>
                <a:lnTo>
                  <a:pt x="526" y="282"/>
                </a:lnTo>
                <a:lnTo>
                  <a:pt x="534" y="282"/>
                </a:lnTo>
                <a:lnTo>
                  <a:pt x="542" y="278"/>
                </a:lnTo>
                <a:lnTo>
                  <a:pt x="542" y="278"/>
                </a:lnTo>
                <a:lnTo>
                  <a:pt x="546" y="274"/>
                </a:lnTo>
                <a:lnTo>
                  <a:pt x="552" y="270"/>
                </a:lnTo>
                <a:lnTo>
                  <a:pt x="560" y="256"/>
                </a:lnTo>
                <a:lnTo>
                  <a:pt x="566" y="236"/>
                </a:lnTo>
                <a:lnTo>
                  <a:pt x="572" y="214"/>
                </a:lnTo>
                <a:lnTo>
                  <a:pt x="576" y="188"/>
                </a:lnTo>
                <a:lnTo>
                  <a:pt x="580" y="160"/>
                </a:lnTo>
                <a:lnTo>
                  <a:pt x="580" y="130"/>
                </a:lnTo>
                <a:lnTo>
                  <a:pt x="582" y="100"/>
                </a:lnTo>
                <a:lnTo>
                  <a:pt x="582" y="100"/>
                </a:lnTo>
                <a:lnTo>
                  <a:pt x="564" y="104"/>
                </a:lnTo>
                <a:lnTo>
                  <a:pt x="550" y="108"/>
                </a:lnTo>
                <a:lnTo>
                  <a:pt x="550" y="108"/>
                </a:lnTo>
                <a:lnTo>
                  <a:pt x="530" y="116"/>
                </a:lnTo>
                <a:lnTo>
                  <a:pt x="506" y="120"/>
                </a:lnTo>
                <a:lnTo>
                  <a:pt x="480" y="124"/>
                </a:lnTo>
                <a:lnTo>
                  <a:pt x="454" y="124"/>
                </a:lnTo>
                <a:lnTo>
                  <a:pt x="428" y="124"/>
                </a:lnTo>
                <a:lnTo>
                  <a:pt x="406" y="122"/>
                </a:lnTo>
                <a:lnTo>
                  <a:pt x="388" y="120"/>
                </a:lnTo>
                <a:lnTo>
                  <a:pt x="384" y="116"/>
                </a:lnTo>
                <a:lnTo>
                  <a:pt x="380" y="114"/>
                </a:lnTo>
                <a:lnTo>
                  <a:pt x="380" y="114"/>
                </a:lnTo>
                <a:lnTo>
                  <a:pt x="378" y="110"/>
                </a:lnTo>
                <a:lnTo>
                  <a:pt x="380" y="106"/>
                </a:lnTo>
                <a:lnTo>
                  <a:pt x="386" y="94"/>
                </a:lnTo>
                <a:lnTo>
                  <a:pt x="394" y="80"/>
                </a:lnTo>
                <a:lnTo>
                  <a:pt x="402" y="62"/>
                </a:lnTo>
                <a:lnTo>
                  <a:pt x="406" y="54"/>
                </a:lnTo>
                <a:lnTo>
                  <a:pt x="408" y="46"/>
                </a:lnTo>
                <a:lnTo>
                  <a:pt x="408" y="38"/>
                </a:lnTo>
                <a:lnTo>
                  <a:pt x="406" y="30"/>
                </a:lnTo>
                <a:lnTo>
                  <a:pt x="400" y="24"/>
                </a:lnTo>
                <a:lnTo>
                  <a:pt x="394" y="16"/>
                </a:lnTo>
                <a:lnTo>
                  <a:pt x="382" y="10"/>
                </a:lnTo>
                <a:lnTo>
                  <a:pt x="368" y="6"/>
                </a:lnTo>
                <a:lnTo>
                  <a:pt x="368" y="6"/>
                </a:lnTo>
                <a:lnTo>
                  <a:pt x="352" y="2"/>
                </a:lnTo>
                <a:lnTo>
                  <a:pt x="336" y="0"/>
                </a:lnTo>
                <a:lnTo>
                  <a:pt x="320" y="0"/>
                </a:lnTo>
                <a:lnTo>
                  <a:pt x="304" y="0"/>
                </a:lnTo>
                <a:lnTo>
                  <a:pt x="290" y="2"/>
                </a:lnTo>
                <a:lnTo>
                  <a:pt x="276" y="6"/>
                </a:lnTo>
                <a:lnTo>
                  <a:pt x="264" y="10"/>
                </a:lnTo>
                <a:lnTo>
                  <a:pt x="254" y="14"/>
                </a:lnTo>
                <a:lnTo>
                  <a:pt x="244" y="20"/>
                </a:lnTo>
                <a:lnTo>
                  <a:pt x="238" y="28"/>
                </a:lnTo>
                <a:lnTo>
                  <a:pt x="232" y="34"/>
                </a:lnTo>
                <a:lnTo>
                  <a:pt x="228" y="42"/>
                </a:lnTo>
                <a:lnTo>
                  <a:pt x="228" y="52"/>
                </a:lnTo>
                <a:lnTo>
                  <a:pt x="230" y="60"/>
                </a:lnTo>
                <a:lnTo>
                  <a:pt x="236" y="68"/>
                </a:lnTo>
                <a:lnTo>
                  <a:pt x="244" y="78"/>
                </a:lnTo>
                <a:lnTo>
                  <a:pt x="244" y="78"/>
                </a:lnTo>
                <a:lnTo>
                  <a:pt x="256" y="86"/>
                </a:lnTo>
                <a:lnTo>
                  <a:pt x="268" y="92"/>
                </a:lnTo>
                <a:lnTo>
                  <a:pt x="290" y="102"/>
                </a:lnTo>
                <a:lnTo>
                  <a:pt x="298" y="106"/>
                </a:lnTo>
                <a:lnTo>
                  <a:pt x="304" y="110"/>
                </a:lnTo>
                <a:lnTo>
                  <a:pt x="304" y="114"/>
                </a:lnTo>
                <a:lnTo>
                  <a:pt x="306" y="116"/>
                </a:lnTo>
                <a:lnTo>
                  <a:pt x="302" y="124"/>
                </a:lnTo>
                <a:lnTo>
                  <a:pt x="302" y="124"/>
                </a:lnTo>
                <a:lnTo>
                  <a:pt x="298" y="128"/>
                </a:lnTo>
                <a:lnTo>
                  <a:pt x="292" y="132"/>
                </a:lnTo>
                <a:lnTo>
                  <a:pt x="274" y="136"/>
                </a:lnTo>
                <a:lnTo>
                  <a:pt x="252" y="138"/>
                </a:lnTo>
                <a:lnTo>
                  <a:pt x="226" y="138"/>
                </a:lnTo>
                <a:lnTo>
                  <a:pt x="198" y="134"/>
                </a:lnTo>
                <a:lnTo>
                  <a:pt x="172" y="128"/>
                </a:lnTo>
                <a:lnTo>
                  <a:pt x="146" y="120"/>
                </a:lnTo>
                <a:lnTo>
                  <a:pt x="126" y="108"/>
                </a:lnTo>
                <a:lnTo>
                  <a:pt x="124" y="10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7" name="Freeform 60"/>
          <p:cNvSpPr>
            <a:spLocks/>
          </p:cNvSpPr>
          <p:nvPr/>
        </p:nvSpPr>
        <p:spPr bwMode="auto">
          <a:xfrm>
            <a:off x="2851150" y="2701925"/>
            <a:ext cx="952500" cy="1089025"/>
          </a:xfrm>
          <a:custGeom>
            <a:avLst/>
            <a:gdLst>
              <a:gd name="T0" fmla="*/ 414 w 600"/>
              <a:gd name="T1" fmla="*/ 522 h 686"/>
              <a:gd name="T2" fmla="*/ 444 w 600"/>
              <a:gd name="T3" fmla="*/ 500 h 686"/>
              <a:gd name="T4" fmla="*/ 456 w 600"/>
              <a:gd name="T5" fmla="*/ 430 h 686"/>
              <a:gd name="T6" fmla="*/ 470 w 600"/>
              <a:gd name="T7" fmla="*/ 424 h 686"/>
              <a:gd name="T8" fmla="*/ 518 w 600"/>
              <a:gd name="T9" fmla="*/ 464 h 686"/>
              <a:gd name="T10" fmla="*/ 552 w 600"/>
              <a:gd name="T11" fmla="*/ 470 h 686"/>
              <a:gd name="T12" fmla="*/ 576 w 600"/>
              <a:gd name="T13" fmla="*/ 452 h 686"/>
              <a:gd name="T14" fmla="*/ 598 w 600"/>
              <a:gd name="T15" fmla="*/ 386 h 686"/>
              <a:gd name="T16" fmla="*/ 594 w 600"/>
              <a:gd name="T17" fmla="*/ 314 h 686"/>
              <a:gd name="T18" fmla="*/ 576 w 600"/>
              <a:gd name="T19" fmla="*/ 286 h 686"/>
              <a:gd name="T20" fmla="*/ 546 w 600"/>
              <a:gd name="T21" fmla="*/ 276 h 686"/>
              <a:gd name="T22" fmla="*/ 486 w 600"/>
              <a:gd name="T23" fmla="*/ 314 h 686"/>
              <a:gd name="T24" fmla="*/ 464 w 600"/>
              <a:gd name="T25" fmla="*/ 318 h 686"/>
              <a:gd name="T26" fmla="*/ 444 w 600"/>
              <a:gd name="T27" fmla="*/ 300 h 686"/>
              <a:gd name="T28" fmla="*/ 438 w 600"/>
              <a:gd name="T29" fmla="*/ 220 h 686"/>
              <a:gd name="T30" fmla="*/ 462 w 600"/>
              <a:gd name="T31" fmla="*/ 152 h 686"/>
              <a:gd name="T32" fmla="*/ 414 w 600"/>
              <a:gd name="T33" fmla="*/ 152 h 686"/>
              <a:gd name="T34" fmla="*/ 326 w 600"/>
              <a:gd name="T35" fmla="*/ 142 h 686"/>
              <a:gd name="T36" fmla="*/ 312 w 600"/>
              <a:gd name="T37" fmla="*/ 124 h 686"/>
              <a:gd name="T38" fmla="*/ 320 w 600"/>
              <a:gd name="T39" fmla="*/ 106 h 686"/>
              <a:gd name="T40" fmla="*/ 346 w 600"/>
              <a:gd name="T41" fmla="*/ 60 h 686"/>
              <a:gd name="T42" fmla="*/ 336 w 600"/>
              <a:gd name="T43" fmla="*/ 36 h 686"/>
              <a:gd name="T44" fmla="*/ 300 w 600"/>
              <a:gd name="T45" fmla="*/ 10 h 686"/>
              <a:gd name="T46" fmla="*/ 252 w 600"/>
              <a:gd name="T47" fmla="*/ 0 h 686"/>
              <a:gd name="T48" fmla="*/ 210 w 600"/>
              <a:gd name="T49" fmla="*/ 12 h 686"/>
              <a:gd name="T50" fmla="*/ 192 w 600"/>
              <a:gd name="T51" fmla="*/ 44 h 686"/>
              <a:gd name="T52" fmla="*/ 200 w 600"/>
              <a:gd name="T53" fmla="*/ 90 h 686"/>
              <a:gd name="T54" fmla="*/ 210 w 600"/>
              <a:gd name="T55" fmla="*/ 120 h 686"/>
              <a:gd name="T56" fmla="*/ 200 w 600"/>
              <a:gd name="T57" fmla="*/ 144 h 686"/>
              <a:gd name="T58" fmla="*/ 144 w 600"/>
              <a:gd name="T59" fmla="*/ 156 h 686"/>
              <a:gd name="T60" fmla="*/ 58 w 600"/>
              <a:gd name="T61" fmla="*/ 132 h 686"/>
              <a:gd name="T62" fmla="*/ 44 w 600"/>
              <a:gd name="T63" fmla="*/ 122 h 686"/>
              <a:gd name="T64" fmla="*/ 42 w 600"/>
              <a:gd name="T65" fmla="*/ 120 h 686"/>
              <a:gd name="T66" fmla="*/ 40 w 600"/>
              <a:gd name="T67" fmla="*/ 118 h 686"/>
              <a:gd name="T68" fmla="*/ 22 w 600"/>
              <a:gd name="T69" fmla="*/ 110 h 686"/>
              <a:gd name="T70" fmla="*/ 0 w 600"/>
              <a:gd name="T71" fmla="*/ 126 h 686"/>
              <a:gd name="T72" fmla="*/ 24 w 600"/>
              <a:gd name="T73" fmla="*/ 302 h 686"/>
              <a:gd name="T74" fmla="*/ 74 w 600"/>
              <a:gd name="T75" fmla="*/ 282 h 686"/>
              <a:gd name="T76" fmla="*/ 116 w 600"/>
              <a:gd name="T77" fmla="*/ 294 h 686"/>
              <a:gd name="T78" fmla="*/ 166 w 600"/>
              <a:gd name="T79" fmla="*/ 340 h 686"/>
              <a:gd name="T80" fmla="*/ 184 w 600"/>
              <a:gd name="T81" fmla="*/ 396 h 686"/>
              <a:gd name="T82" fmla="*/ 168 w 600"/>
              <a:gd name="T83" fmla="*/ 422 h 686"/>
              <a:gd name="T84" fmla="*/ 134 w 600"/>
              <a:gd name="T85" fmla="*/ 432 h 686"/>
              <a:gd name="T86" fmla="*/ 84 w 600"/>
              <a:gd name="T87" fmla="*/ 412 h 686"/>
              <a:gd name="T88" fmla="*/ 66 w 600"/>
              <a:gd name="T89" fmla="*/ 404 h 686"/>
              <a:gd name="T90" fmla="*/ 34 w 600"/>
              <a:gd name="T91" fmla="*/ 396 h 686"/>
              <a:gd name="T92" fmla="*/ 24 w 600"/>
              <a:gd name="T93" fmla="*/ 438 h 686"/>
              <a:gd name="T94" fmla="*/ 24 w 600"/>
              <a:gd name="T95" fmla="*/ 518 h 686"/>
              <a:gd name="T96" fmla="*/ 58 w 600"/>
              <a:gd name="T97" fmla="*/ 550 h 686"/>
              <a:gd name="T98" fmla="*/ 172 w 600"/>
              <a:gd name="T99" fmla="*/ 524 h 686"/>
              <a:gd name="T100" fmla="*/ 204 w 600"/>
              <a:gd name="T101" fmla="*/ 538 h 686"/>
              <a:gd name="T102" fmla="*/ 202 w 600"/>
              <a:gd name="T103" fmla="*/ 606 h 686"/>
              <a:gd name="T104" fmla="*/ 210 w 600"/>
              <a:gd name="T105" fmla="*/ 660 h 686"/>
              <a:gd name="T106" fmla="*/ 238 w 600"/>
              <a:gd name="T107" fmla="*/ 684 h 686"/>
              <a:gd name="T108" fmla="*/ 280 w 600"/>
              <a:gd name="T109" fmla="*/ 684 h 686"/>
              <a:gd name="T110" fmla="*/ 330 w 600"/>
              <a:gd name="T111" fmla="*/ 664 h 686"/>
              <a:gd name="T112" fmla="*/ 330 w 600"/>
              <a:gd name="T113" fmla="*/ 636 h 686"/>
              <a:gd name="T114" fmla="*/ 304 w 600"/>
              <a:gd name="T115" fmla="*/ 588 h 686"/>
              <a:gd name="T116" fmla="*/ 304 w 600"/>
              <a:gd name="T117" fmla="*/ 558 h 686"/>
              <a:gd name="T118" fmla="*/ 340 w 600"/>
              <a:gd name="T119" fmla="*/ 538 h 686"/>
              <a:gd name="T120" fmla="*/ 392 w 600"/>
              <a:gd name="T121" fmla="*/ 524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00" h="686">
                <a:moveTo>
                  <a:pt x="392" y="524"/>
                </a:moveTo>
                <a:lnTo>
                  <a:pt x="392" y="524"/>
                </a:lnTo>
                <a:lnTo>
                  <a:pt x="402" y="522"/>
                </a:lnTo>
                <a:lnTo>
                  <a:pt x="414" y="522"/>
                </a:lnTo>
                <a:lnTo>
                  <a:pt x="428" y="526"/>
                </a:lnTo>
                <a:lnTo>
                  <a:pt x="444" y="530"/>
                </a:lnTo>
                <a:lnTo>
                  <a:pt x="444" y="530"/>
                </a:lnTo>
                <a:lnTo>
                  <a:pt x="444" y="500"/>
                </a:lnTo>
                <a:lnTo>
                  <a:pt x="446" y="472"/>
                </a:lnTo>
                <a:lnTo>
                  <a:pt x="450" y="448"/>
                </a:lnTo>
                <a:lnTo>
                  <a:pt x="456" y="430"/>
                </a:lnTo>
                <a:lnTo>
                  <a:pt x="456" y="430"/>
                </a:lnTo>
                <a:lnTo>
                  <a:pt x="458" y="426"/>
                </a:lnTo>
                <a:lnTo>
                  <a:pt x="462" y="424"/>
                </a:lnTo>
                <a:lnTo>
                  <a:pt x="466" y="422"/>
                </a:lnTo>
                <a:lnTo>
                  <a:pt x="470" y="424"/>
                </a:lnTo>
                <a:lnTo>
                  <a:pt x="478" y="432"/>
                </a:lnTo>
                <a:lnTo>
                  <a:pt x="490" y="442"/>
                </a:lnTo>
                <a:lnTo>
                  <a:pt x="504" y="454"/>
                </a:lnTo>
                <a:lnTo>
                  <a:pt x="518" y="464"/>
                </a:lnTo>
                <a:lnTo>
                  <a:pt x="526" y="468"/>
                </a:lnTo>
                <a:lnTo>
                  <a:pt x="534" y="470"/>
                </a:lnTo>
                <a:lnTo>
                  <a:pt x="544" y="472"/>
                </a:lnTo>
                <a:lnTo>
                  <a:pt x="552" y="470"/>
                </a:lnTo>
                <a:lnTo>
                  <a:pt x="552" y="470"/>
                </a:lnTo>
                <a:lnTo>
                  <a:pt x="560" y="466"/>
                </a:lnTo>
                <a:lnTo>
                  <a:pt x="568" y="460"/>
                </a:lnTo>
                <a:lnTo>
                  <a:pt x="576" y="452"/>
                </a:lnTo>
                <a:lnTo>
                  <a:pt x="582" y="440"/>
                </a:lnTo>
                <a:lnTo>
                  <a:pt x="588" y="428"/>
                </a:lnTo>
                <a:lnTo>
                  <a:pt x="592" y="414"/>
                </a:lnTo>
                <a:lnTo>
                  <a:pt x="598" y="386"/>
                </a:lnTo>
                <a:lnTo>
                  <a:pt x="600" y="356"/>
                </a:lnTo>
                <a:lnTo>
                  <a:pt x="600" y="340"/>
                </a:lnTo>
                <a:lnTo>
                  <a:pt x="598" y="326"/>
                </a:lnTo>
                <a:lnTo>
                  <a:pt x="594" y="314"/>
                </a:lnTo>
                <a:lnTo>
                  <a:pt x="590" y="302"/>
                </a:lnTo>
                <a:lnTo>
                  <a:pt x="584" y="294"/>
                </a:lnTo>
                <a:lnTo>
                  <a:pt x="576" y="286"/>
                </a:lnTo>
                <a:lnTo>
                  <a:pt x="576" y="286"/>
                </a:lnTo>
                <a:lnTo>
                  <a:pt x="568" y="282"/>
                </a:lnTo>
                <a:lnTo>
                  <a:pt x="560" y="278"/>
                </a:lnTo>
                <a:lnTo>
                  <a:pt x="554" y="276"/>
                </a:lnTo>
                <a:lnTo>
                  <a:pt x="546" y="276"/>
                </a:lnTo>
                <a:lnTo>
                  <a:pt x="534" y="282"/>
                </a:lnTo>
                <a:lnTo>
                  <a:pt x="522" y="288"/>
                </a:lnTo>
                <a:lnTo>
                  <a:pt x="498" y="306"/>
                </a:lnTo>
                <a:lnTo>
                  <a:pt x="486" y="314"/>
                </a:lnTo>
                <a:lnTo>
                  <a:pt x="480" y="316"/>
                </a:lnTo>
                <a:lnTo>
                  <a:pt x="472" y="318"/>
                </a:lnTo>
                <a:lnTo>
                  <a:pt x="472" y="318"/>
                </a:lnTo>
                <a:lnTo>
                  <a:pt x="464" y="318"/>
                </a:lnTo>
                <a:lnTo>
                  <a:pt x="458" y="316"/>
                </a:lnTo>
                <a:lnTo>
                  <a:pt x="452" y="312"/>
                </a:lnTo>
                <a:lnTo>
                  <a:pt x="448" y="306"/>
                </a:lnTo>
                <a:lnTo>
                  <a:pt x="444" y="300"/>
                </a:lnTo>
                <a:lnTo>
                  <a:pt x="440" y="290"/>
                </a:lnTo>
                <a:lnTo>
                  <a:pt x="436" y="270"/>
                </a:lnTo>
                <a:lnTo>
                  <a:pt x="434" y="246"/>
                </a:lnTo>
                <a:lnTo>
                  <a:pt x="438" y="220"/>
                </a:lnTo>
                <a:lnTo>
                  <a:pt x="444" y="194"/>
                </a:lnTo>
                <a:lnTo>
                  <a:pt x="456" y="166"/>
                </a:lnTo>
                <a:lnTo>
                  <a:pt x="456" y="166"/>
                </a:lnTo>
                <a:lnTo>
                  <a:pt x="462" y="152"/>
                </a:lnTo>
                <a:lnTo>
                  <a:pt x="466" y="136"/>
                </a:lnTo>
                <a:lnTo>
                  <a:pt x="466" y="136"/>
                </a:lnTo>
                <a:lnTo>
                  <a:pt x="440" y="146"/>
                </a:lnTo>
                <a:lnTo>
                  <a:pt x="414" y="152"/>
                </a:lnTo>
                <a:lnTo>
                  <a:pt x="388" y="154"/>
                </a:lnTo>
                <a:lnTo>
                  <a:pt x="364" y="152"/>
                </a:lnTo>
                <a:lnTo>
                  <a:pt x="344" y="148"/>
                </a:lnTo>
                <a:lnTo>
                  <a:pt x="326" y="142"/>
                </a:lnTo>
                <a:lnTo>
                  <a:pt x="320" y="138"/>
                </a:lnTo>
                <a:lnTo>
                  <a:pt x="316" y="134"/>
                </a:lnTo>
                <a:lnTo>
                  <a:pt x="314" y="130"/>
                </a:lnTo>
                <a:lnTo>
                  <a:pt x="312" y="124"/>
                </a:lnTo>
                <a:lnTo>
                  <a:pt x="312" y="124"/>
                </a:lnTo>
                <a:lnTo>
                  <a:pt x="312" y="120"/>
                </a:lnTo>
                <a:lnTo>
                  <a:pt x="314" y="114"/>
                </a:lnTo>
                <a:lnTo>
                  <a:pt x="320" y="106"/>
                </a:lnTo>
                <a:lnTo>
                  <a:pt x="336" y="88"/>
                </a:lnTo>
                <a:lnTo>
                  <a:pt x="342" y="78"/>
                </a:lnTo>
                <a:lnTo>
                  <a:pt x="346" y="66"/>
                </a:lnTo>
                <a:lnTo>
                  <a:pt x="346" y="60"/>
                </a:lnTo>
                <a:lnTo>
                  <a:pt x="344" y="54"/>
                </a:lnTo>
                <a:lnTo>
                  <a:pt x="342" y="46"/>
                </a:lnTo>
                <a:lnTo>
                  <a:pt x="336" y="36"/>
                </a:lnTo>
                <a:lnTo>
                  <a:pt x="336" y="36"/>
                </a:lnTo>
                <a:lnTo>
                  <a:pt x="330" y="28"/>
                </a:lnTo>
                <a:lnTo>
                  <a:pt x="320" y="20"/>
                </a:lnTo>
                <a:lnTo>
                  <a:pt x="310" y="14"/>
                </a:lnTo>
                <a:lnTo>
                  <a:pt x="300" y="10"/>
                </a:lnTo>
                <a:lnTo>
                  <a:pt x="288" y="6"/>
                </a:lnTo>
                <a:lnTo>
                  <a:pt x="276" y="2"/>
                </a:lnTo>
                <a:lnTo>
                  <a:pt x="264" y="0"/>
                </a:lnTo>
                <a:lnTo>
                  <a:pt x="252" y="0"/>
                </a:lnTo>
                <a:lnTo>
                  <a:pt x="240" y="2"/>
                </a:lnTo>
                <a:lnTo>
                  <a:pt x="230" y="4"/>
                </a:lnTo>
                <a:lnTo>
                  <a:pt x="218" y="6"/>
                </a:lnTo>
                <a:lnTo>
                  <a:pt x="210" y="12"/>
                </a:lnTo>
                <a:lnTo>
                  <a:pt x="202" y="18"/>
                </a:lnTo>
                <a:lnTo>
                  <a:pt x="196" y="26"/>
                </a:lnTo>
                <a:lnTo>
                  <a:pt x="194" y="34"/>
                </a:lnTo>
                <a:lnTo>
                  <a:pt x="192" y="44"/>
                </a:lnTo>
                <a:lnTo>
                  <a:pt x="192" y="44"/>
                </a:lnTo>
                <a:lnTo>
                  <a:pt x="194" y="64"/>
                </a:lnTo>
                <a:lnTo>
                  <a:pt x="196" y="78"/>
                </a:lnTo>
                <a:lnTo>
                  <a:pt x="200" y="90"/>
                </a:lnTo>
                <a:lnTo>
                  <a:pt x="204" y="98"/>
                </a:lnTo>
                <a:lnTo>
                  <a:pt x="206" y="104"/>
                </a:lnTo>
                <a:lnTo>
                  <a:pt x="208" y="112"/>
                </a:lnTo>
                <a:lnTo>
                  <a:pt x="210" y="120"/>
                </a:lnTo>
                <a:lnTo>
                  <a:pt x="208" y="132"/>
                </a:lnTo>
                <a:lnTo>
                  <a:pt x="208" y="132"/>
                </a:lnTo>
                <a:lnTo>
                  <a:pt x="206" y="138"/>
                </a:lnTo>
                <a:lnTo>
                  <a:pt x="200" y="144"/>
                </a:lnTo>
                <a:lnTo>
                  <a:pt x="194" y="148"/>
                </a:lnTo>
                <a:lnTo>
                  <a:pt x="186" y="152"/>
                </a:lnTo>
                <a:lnTo>
                  <a:pt x="166" y="156"/>
                </a:lnTo>
                <a:lnTo>
                  <a:pt x="144" y="156"/>
                </a:lnTo>
                <a:lnTo>
                  <a:pt x="118" y="154"/>
                </a:lnTo>
                <a:lnTo>
                  <a:pt x="92" y="148"/>
                </a:lnTo>
                <a:lnTo>
                  <a:pt x="68" y="138"/>
                </a:lnTo>
                <a:lnTo>
                  <a:pt x="58" y="132"/>
                </a:lnTo>
                <a:lnTo>
                  <a:pt x="48" y="124"/>
                </a:lnTo>
                <a:lnTo>
                  <a:pt x="48" y="124"/>
                </a:lnTo>
                <a:lnTo>
                  <a:pt x="44" y="122"/>
                </a:lnTo>
                <a:lnTo>
                  <a:pt x="44" y="122"/>
                </a:lnTo>
                <a:lnTo>
                  <a:pt x="42" y="120"/>
                </a:lnTo>
                <a:lnTo>
                  <a:pt x="42" y="120"/>
                </a:lnTo>
                <a:lnTo>
                  <a:pt x="42" y="120"/>
                </a:lnTo>
                <a:lnTo>
                  <a:pt x="42" y="120"/>
                </a:lnTo>
                <a:lnTo>
                  <a:pt x="40" y="120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40" y="118"/>
                </a:lnTo>
                <a:lnTo>
                  <a:pt x="22" y="110"/>
                </a:lnTo>
                <a:lnTo>
                  <a:pt x="2" y="102"/>
                </a:lnTo>
                <a:lnTo>
                  <a:pt x="2" y="102"/>
                </a:lnTo>
                <a:lnTo>
                  <a:pt x="0" y="116"/>
                </a:lnTo>
                <a:lnTo>
                  <a:pt x="0" y="126"/>
                </a:lnTo>
                <a:lnTo>
                  <a:pt x="0" y="126"/>
                </a:lnTo>
                <a:lnTo>
                  <a:pt x="16" y="310"/>
                </a:lnTo>
                <a:lnTo>
                  <a:pt x="16" y="310"/>
                </a:lnTo>
                <a:lnTo>
                  <a:pt x="24" y="302"/>
                </a:lnTo>
                <a:lnTo>
                  <a:pt x="34" y="294"/>
                </a:lnTo>
                <a:lnTo>
                  <a:pt x="48" y="288"/>
                </a:lnTo>
                <a:lnTo>
                  <a:pt x="64" y="284"/>
                </a:lnTo>
                <a:lnTo>
                  <a:pt x="74" y="282"/>
                </a:lnTo>
                <a:lnTo>
                  <a:pt x="84" y="282"/>
                </a:lnTo>
                <a:lnTo>
                  <a:pt x="94" y="284"/>
                </a:lnTo>
                <a:lnTo>
                  <a:pt x="104" y="288"/>
                </a:lnTo>
                <a:lnTo>
                  <a:pt x="116" y="294"/>
                </a:lnTo>
                <a:lnTo>
                  <a:pt x="128" y="302"/>
                </a:lnTo>
                <a:lnTo>
                  <a:pt x="128" y="302"/>
                </a:lnTo>
                <a:lnTo>
                  <a:pt x="150" y="320"/>
                </a:lnTo>
                <a:lnTo>
                  <a:pt x="166" y="340"/>
                </a:lnTo>
                <a:lnTo>
                  <a:pt x="178" y="360"/>
                </a:lnTo>
                <a:lnTo>
                  <a:pt x="184" y="378"/>
                </a:lnTo>
                <a:lnTo>
                  <a:pt x="186" y="388"/>
                </a:lnTo>
                <a:lnTo>
                  <a:pt x="184" y="396"/>
                </a:lnTo>
                <a:lnTo>
                  <a:pt x="182" y="404"/>
                </a:lnTo>
                <a:lnTo>
                  <a:pt x="180" y="412"/>
                </a:lnTo>
                <a:lnTo>
                  <a:pt x="176" y="418"/>
                </a:lnTo>
                <a:lnTo>
                  <a:pt x="168" y="422"/>
                </a:lnTo>
                <a:lnTo>
                  <a:pt x="162" y="426"/>
                </a:lnTo>
                <a:lnTo>
                  <a:pt x="152" y="430"/>
                </a:lnTo>
                <a:lnTo>
                  <a:pt x="152" y="430"/>
                </a:lnTo>
                <a:lnTo>
                  <a:pt x="134" y="432"/>
                </a:lnTo>
                <a:lnTo>
                  <a:pt x="120" y="432"/>
                </a:lnTo>
                <a:lnTo>
                  <a:pt x="108" y="428"/>
                </a:lnTo>
                <a:lnTo>
                  <a:pt x="98" y="424"/>
                </a:lnTo>
                <a:lnTo>
                  <a:pt x="84" y="412"/>
                </a:lnTo>
                <a:lnTo>
                  <a:pt x="78" y="408"/>
                </a:lnTo>
                <a:lnTo>
                  <a:pt x="72" y="406"/>
                </a:lnTo>
                <a:lnTo>
                  <a:pt x="72" y="406"/>
                </a:lnTo>
                <a:lnTo>
                  <a:pt x="66" y="404"/>
                </a:lnTo>
                <a:lnTo>
                  <a:pt x="58" y="400"/>
                </a:lnTo>
                <a:lnTo>
                  <a:pt x="50" y="396"/>
                </a:lnTo>
                <a:lnTo>
                  <a:pt x="42" y="394"/>
                </a:lnTo>
                <a:lnTo>
                  <a:pt x="34" y="396"/>
                </a:lnTo>
                <a:lnTo>
                  <a:pt x="30" y="400"/>
                </a:lnTo>
                <a:lnTo>
                  <a:pt x="28" y="404"/>
                </a:lnTo>
                <a:lnTo>
                  <a:pt x="24" y="416"/>
                </a:lnTo>
                <a:lnTo>
                  <a:pt x="24" y="438"/>
                </a:lnTo>
                <a:lnTo>
                  <a:pt x="24" y="438"/>
                </a:lnTo>
                <a:lnTo>
                  <a:pt x="24" y="504"/>
                </a:lnTo>
                <a:lnTo>
                  <a:pt x="24" y="518"/>
                </a:lnTo>
                <a:lnTo>
                  <a:pt x="24" y="518"/>
                </a:lnTo>
                <a:lnTo>
                  <a:pt x="28" y="530"/>
                </a:lnTo>
                <a:lnTo>
                  <a:pt x="34" y="562"/>
                </a:lnTo>
                <a:lnTo>
                  <a:pt x="34" y="562"/>
                </a:lnTo>
                <a:lnTo>
                  <a:pt x="58" y="550"/>
                </a:lnTo>
                <a:lnTo>
                  <a:pt x="86" y="540"/>
                </a:lnTo>
                <a:lnTo>
                  <a:pt x="116" y="532"/>
                </a:lnTo>
                <a:lnTo>
                  <a:pt x="146" y="526"/>
                </a:lnTo>
                <a:lnTo>
                  <a:pt x="172" y="524"/>
                </a:lnTo>
                <a:lnTo>
                  <a:pt x="182" y="524"/>
                </a:lnTo>
                <a:lnTo>
                  <a:pt x="192" y="528"/>
                </a:lnTo>
                <a:lnTo>
                  <a:pt x="200" y="532"/>
                </a:lnTo>
                <a:lnTo>
                  <a:pt x="204" y="538"/>
                </a:lnTo>
                <a:lnTo>
                  <a:pt x="208" y="546"/>
                </a:lnTo>
                <a:lnTo>
                  <a:pt x="208" y="556"/>
                </a:lnTo>
                <a:lnTo>
                  <a:pt x="208" y="556"/>
                </a:lnTo>
                <a:lnTo>
                  <a:pt x="202" y="606"/>
                </a:lnTo>
                <a:lnTo>
                  <a:pt x="202" y="630"/>
                </a:lnTo>
                <a:lnTo>
                  <a:pt x="204" y="640"/>
                </a:lnTo>
                <a:lnTo>
                  <a:pt x="206" y="650"/>
                </a:lnTo>
                <a:lnTo>
                  <a:pt x="210" y="660"/>
                </a:lnTo>
                <a:lnTo>
                  <a:pt x="214" y="668"/>
                </a:lnTo>
                <a:lnTo>
                  <a:pt x="220" y="674"/>
                </a:lnTo>
                <a:lnTo>
                  <a:pt x="228" y="680"/>
                </a:lnTo>
                <a:lnTo>
                  <a:pt x="238" y="684"/>
                </a:lnTo>
                <a:lnTo>
                  <a:pt x="250" y="686"/>
                </a:lnTo>
                <a:lnTo>
                  <a:pt x="264" y="686"/>
                </a:lnTo>
                <a:lnTo>
                  <a:pt x="280" y="684"/>
                </a:lnTo>
                <a:lnTo>
                  <a:pt x="280" y="684"/>
                </a:lnTo>
                <a:lnTo>
                  <a:pt x="308" y="676"/>
                </a:lnTo>
                <a:lnTo>
                  <a:pt x="318" y="672"/>
                </a:lnTo>
                <a:lnTo>
                  <a:pt x="326" y="668"/>
                </a:lnTo>
                <a:lnTo>
                  <a:pt x="330" y="664"/>
                </a:lnTo>
                <a:lnTo>
                  <a:pt x="334" y="660"/>
                </a:lnTo>
                <a:lnTo>
                  <a:pt x="334" y="654"/>
                </a:lnTo>
                <a:lnTo>
                  <a:pt x="334" y="648"/>
                </a:lnTo>
                <a:lnTo>
                  <a:pt x="330" y="636"/>
                </a:lnTo>
                <a:lnTo>
                  <a:pt x="322" y="622"/>
                </a:lnTo>
                <a:lnTo>
                  <a:pt x="312" y="606"/>
                </a:lnTo>
                <a:lnTo>
                  <a:pt x="304" y="588"/>
                </a:lnTo>
                <a:lnTo>
                  <a:pt x="304" y="588"/>
                </a:lnTo>
                <a:lnTo>
                  <a:pt x="302" y="578"/>
                </a:lnTo>
                <a:lnTo>
                  <a:pt x="300" y="572"/>
                </a:lnTo>
                <a:lnTo>
                  <a:pt x="302" y="564"/>
                </a:lnTo>
                <a:lnTo>
                  <a:pt x="304" y="558"/>
                </a:lnTo>
                <a:lnTo>
                  <a:pt x="308" y="554"/>
                </a:lnTo>
                <a:lnTo>
                  <a:pt x="312" y="550"/>
                </a:lnTo>
                <a:lnTo>
                  <a:pt x="324" y="542"/>
                </a:lnTo>
                <a:lnTo>
                  <a:pt x="340" y="538"/>
                </a:lnTo>
                <a:lnTo>
                  <a:pt x="358" y="534"/>
                </a:lnTo>
                <a:lnTo>
                  <a:pt x="374" y="528"/>
                </a:lnTo>
                <a:lnTo>
                  <a:pt x="392" y="524"/>
                </a:lnTo>
                <a:lnTo>
                  <a:pt x="392" y="52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8" name="Freeform 61"/>
          <p:cNvSpPr>
            <a:spLocks/>
          </p:cNvSpPr>
          <p:nvPr/>
        </p:nvSpPr>
        <p:spPr bwMode="auto">
          <a:xfrm>
            <a:off x="6937375" y="4041775"/>
            <a:ext cx="793750" cy="1196975"/>
          </a:xfrm>
          <a:custGeom>
            <a:avLst/>
            <a:gdLst>
              <a:gd name="T0" fmla="*/ 72 w 500"/>
              <a:gd name="T1" fmla="*/ 156 h 754"/>
              <a:gd name="T2" fmla="*/ 26 w 500"/>
              <a:gd name="T3" fmla="*/ 246 h 754"/>
              <a:gd name="T4" fmla="*/ 8 w 500"/>
              <a:gd name="T5" fmla="*/ 302 h 754"/>
              <a:gd name="T6" fmla="*/ 10 w 500"/>
              <a:gd name="T7" fmla="*/ 314 h 754"/>
              <a:gd name="T8" fmla="*/ 26 w 500"/>
              <a:gd name="T9" fmla="*/ 322 h 754"/>
              <a:gd name="T10" fmla="*/ 70 w 500"/>
              <a:gd name="T11" fmla="*/ 290 h 754"/>
              <a:gd name="T12" fmla="*/ 102 w 500"/>
              <a:gd name="T13" fmla="*/ 272 h 754"/>
              <a:gd name="T14" fmla="*/ 134 w 500"/>
              <a:gd name="T15" fmla="*/ 276 h 754"/>
              <a:gd name="T16" fmla="*/ 154 w 500"/>
              <a:gd name="T17" fmla="*/ 298 h 754"/>
              <a:gd name="T18" fmla="*/ 174 w 500"/>
              <a:gd name="T19" fmla="*/ 346 h 754"/>
              <a:gd name="T20" fmla="*/ 178 w 500"/>
              <a:gd name="T21" fmla="*/ 388 h 754"/>
              <a:gd name="T22" fmla="*/ 168 w 500"/>
              <a:gd name="T23" fmla="*/ 422 h 754"/>
              <a:gd name="T24" fmla="*/ 148 w 500"/>
              <a:gd name="T25" fmla="*/ 440 h 754"/>
              <a:gd name="T26" fmla="*/ 118 w 500"/>
              <a:gd name="T27" fmla="*/ 440 h 754"/>
              <a:gd name="T28" fmla="*/ 84 w 500"/>
              <a:gd name="T29" fmla="*/ 424 h 754"/>
              <a:gd name="T30" fmla="*/ 34 w 500"/>
              <a:gd name="T31" fmla="*/ 418 h 754"/>
              <a:gd name="T32" fmla="*/ 8 w 500"/>
              <a:gd name="T33" fmla="*/ 448 h 754"/>
              <a:gd name="T34" fmla="*/ 0 w 500"/>
              <a:gd name="T35" fmla="*/ 480 h 754"/>
              <a:gd name="T36" fmla="*/ 20 w 500"/>
              <a:gd name="T37" fmla="*/ 536 h 754"/>
              <a:gd name="T38" fmla="*/ 66 w 500"/>
              <a:gd name="T39" fmla="*/ 618 h 754"/>
              <a:gd name="T40" fmla="*/ 192 w 500"/>
              <a:gd name="T41" fmla="*/ 604 h 754"/>
              <a:gd name="T42" fmla="*/ 222 w 500"/>
              <a:gd name="T43" fmla="*/ 608 h 754"/>
              <a:gd name="T44" fmla="*/ 224 w 500"/>
              <a:gd name="T45" fmla="*/ 614 h 754"/>
              <a:gd name="T46" fmla="*/ 204 w 500"/>
              <a:gd name="T47" fmla="*/ 654 h 754"/>
              <a:gd name="T48" fmla="*/ 194 w 500"/>
              <a:gd name="T49" fmla="*/ 682 h 754"/>
              <a:gd name="T50" fmla="*/ 200 w 500"/>
              <a:gd name="T51" fmla="*/ 708 h 754"/>
              <a:gd name="T52" fmla="*/ 212 w 500"/>
              <a:gd name="T53" fmla="*/ 726 h 754"/>
              <a:gd name="T54" fmla="*/ 240 w 500"/>
              <a:gd name="T55" fmla="*/ 742 h 754"/>
              <a:gd name="T56" fmla="*/ 302 w 500"/>
              <a:gd name="T57" fmla="*/ 754 h 754"/>
              <a:gd name="T58" fmla="*/ 336 w 500"/>
              <a:gd name="T59" fmla="*/ 746 h 754"/>
              <a:gd name="T60" fmla="*/ 360 w 500"/>
              <a:gd name="T61" fmla="*/ 724 h 754"/>
              <a:gd name="T62" fmla="*/ 366 w 500"/>
              <a:gd name="T63" fmla="*/ 706 h 754"/>
              <a:gd name="T64" fmla="*/ 360 w 500"/>
              <a:gd name="T65" fmla="*/ 658 h 754"/>
              <a:gd name="T66" fmla="*/ 342 w 500"/>
              <a:gd name="T67" fmla="*/ 592 h 754"/>
              <a:gd name="T68" fmla="*/ 346 w 500"/>
              <a:gd name="T69" fmla="*/ 586 h 754"/>
              <a:gd name="T70" fmla="*/ 406 w 500"/>
              <a:gd name="T71" fmla="*/ 568 h 754"/>
              <a:gd name="T72" fmla="*/ 458 w 500"/>
              <a:gd name="T73" fmla="*/ 582 h 754"/>
              <a:gd name="T74" fmla="*/ 500 w 500"/>
              <a:gd name="T75" fmla="*/ 168 h 754"/>
              <a:gd name="T76" fmla="*/ 424 w 500"/>
              <a:gd name="T77" fmla="*/ 182 h 754"/>
              <a:gd name="T78" fmla="*/ 364 w 500"/>
              <a:gd name="T79" fmla="*/ 180 h 754"/>
              <a:gd name="T80" fmla="*/ 342 w 500"/>
              <a:gd name="T81" fmla="*/ 166 h 754"/>
              <a:gd name="T82" fmla="*/ 338 w 500"/>
              <a:gd name="T83" fmla="*/ 150 h 754"/>
              <a:gd name="T84" fmla="*/ 338 w 500"/>
              <a:gd name="T85" fmla="*/ 40 h 754"/>
              <a:gd name="T86" fmla="*/ 324 w 500"/>
              <a:gd name="T87" fmla="*/ 10 h 754"/>
              <a:gd name="T88" fmla="*/ 296 w 500"/>
              <a:gd name="T89" fmla="*/ 0 h 754"/>
              <a:gd name="T90" fmla="*/ 266 w 500"/>
              <a:gd name="T91" fmla="*/ 6 h 754"/>
              <a:gd name="T92" fmla="*/ 230 w 500"/>
              <a:gd name="T93" fmla="*/ 28 h 754"/>
              <a:gd name="T94" fmla="*/ 222 w 500"/>
              <a:gd name="T95" fmla="*/ 52 h 754"/>
              <a:gd name="T96" fmla="*/ 240 w 500"/>
              <a:gd name="T97" fmla="*/ 104 h 754"/>
              <a:gd name="T98" fmla="*/ 244 w 500"/>
              <a:gd name="T99" fmla="*/ 132 h 754"/>
              <a:gd name="T100" fmla="*/ 238 w 500"/>
              <a:gd name="T101" fmla="*/ 152 h 754"/>
              <a:gd name="T102" fmla="*/ 222 w 500"/>
              <a:gd name="T103" fmla="*/ 176 h 754"/>
              <a:gd name="T104" fmla="*/ 196 w 500"/>
              <a:gd name="T105" fmla="*/ 190 h 754"/>
              <a:gd name="T106" fmla="*/ 164 w 500"/>
              <a:gd name="T107" fmla="*/ 194 h 754"/>
              <a:gd name="T108" fmla="*/ 128 w 500"/>
              <a:gd name="T109" fmla="*/ 186 h 754"/>
              <a:gd name="T110" fmla="*/ 90 w 500"/>
              <a:gd name="T111" fmla="*/ 166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0" h="754">
                <a:moveTo>
                  <a:pt x="90" y="166"/>
                </a:moveTo>
                <a:lnTo>
                  <a:pt x="90" y="166"/>
                </a:lnTo>
                <a:lnTo>
                  <a:pt x="72" y="156"/>
                </a:lnTo>
                <a:lnTo>
                  <a:pt x="72" y="156"/>
                </a:lnTo>
                <a:lnTo>
                  <a:pt x="48" y="202"/>
                </a:lnTo>
                <a:lnTo>
                  <a:pt x="26" y="246"/>
                </a:lnTo>
                <a:lnTo>
                  <a:pt x="16" y="268"/>
                </a:lnTo>
                <a:lnTo>
                  <a:pt x="10" y="286"/>
                </a:lnTo>
                <a:lnTo>
                  <a:pt x="8" y="302"/>
                </a:lnTo>
                <a:lnTo>
                  <a:pt x="8" y="308"/>
                </a:lnTo>
                <a:lnTo>
                  <a:pt x="10" y="314"/>
                </a:lnTo>
                <a:lnTo>
                  <a:pt x="10" y="314"/>
                </a:lnTo>
                <a:lnTo>
                  <a:pt x="14" y="320"/>
                </a:lnTo>
                <a:lnTo>
                  <a:pt x="20" y="322"/>
                </a:lnTo>
                <a:lnTo>
                  <a:pt x="26" y="322"/>
                </a:lnTo>
                <a:lnTo>
                  <a:pt x="32" y="318"/>
                </a:lnTo>
                <a:lnTo>
                  <a:pt x="50" y="306"/>
                </a:lnTo>
                <a:lnTo>
                  <a:pt x="70" y="290"/>
                </a:lnTo>
                <a:lnTo>
                  <a:pt x="80" y="282"/>
                </a:lnTo>
                <a:lnTo>
                  <a:pt x="90" y="276"/>
                </a:lnTo>
                <a:lnTo>
                  <a:pt x="102" y="272"/>
                </a:lnTo>
                <a:lnTo>
                  <a:pt x="112" y="270"/>
                </a:lnTo>
                <a:lnTo>
                  <a:pt x="124" y="270"/>
                </a:lnTo>
                <a:lnTo>
                  <a:pt x="134" y="276"/>
                </a:lnTo>
                <a:lnTo>
                  <a:pt x="144" y="284"/>
                </a:lnTo>
                <a:lnTo>
                  <a:pt x="154" y="298"/>
                </a:lnTo>
                <a:lnTo>
                  <a:pt x="154" y="298"/>
                </a:lnTo>
                <a:lnTo>
                  <a:pt x="162" y="314"/>
                </a:lnTo>
                <a:lnTo>
                  <a:pt x="170" y="330"/>
                </a:lnTo>
                <a:lnTo>
                  <a:pt x="174" y="346"/>
                </a:lnTo>
                <a:lnTo>
                  <a:pt x="176" y="362"/>
                </a:lnTo>
                <a:lnTo>
                  <a:pt x="178" y="376"/>
                </a:lnTo>
                <a:lnTo>
                  <a:pt x="178" y="388"/>
                </a:lnTo>
                <a:lnTo>
                  <a:pt x="176" y="402"/>
                </a:lnTo>
                <a:lnTo>
                  <a:pt x="172" y="412"/>
                </a:lnTo>
                <a:lnTo>
                  <a:pt x="168" y="422"/>
                </a:lnTo>
                <a:lnTo>
                  <a:pt x="162" y="430"/>
                </a:lnTo>
                <a:lnTo>
                  <a:pt x="156" y="436"/>
                </a:lnTo>
                <a:lnTo>
                  <a:pt x="148" y="440"/>
                </a:lnTo>
                <a:lnTo>
                  <a:pt x="138" y="442"/>
                </a:lnTo>
                <a:lnTo>
                  <a:pt x="128" y="442"/>
                </a:lnTo>
                <a:lnTo>
                  <a:pt x="118" y="440"/>
                </a:lnTo>
                <a:lnTo>
                  <a:pt x="106" y="434"/>
                </a:lnTo>
                <a:lnTo>
                  <a:pt x="106" y="434"/>
                </a:lnTo>
                <a:lnTo>
                  <a:pt x="84" y="424"/>
                </a:lnTo>
                <a:lnTo>
                  <a:pt x="64" y="418"/>
                </a:lnTo>
                <a:lnTo>
                  <a:pt x="48" y="416"/>
                </a:lnTo>
                <a:lnTo>
                  <a:pt x="34" y="418"/>
                </a:lnTo>
                <a:lnTo>
                  <a:pt x="24" y="424"/>
                </a:lnTo>
                <a:lnTo>
                  <a:pt x="14" y="434"/>
                </a:lnTo>
                <a:lnTo>
                  <a:pt x="8" y="448"/>
                </a:lnTo>
                <a:lnTo>
                  <a:pt x="2" y="466"/>
                </a:lnTo>
                <a:lnTo>
                  <a:pt x="2" y="466"/>
                </a:lnTo>
                <a:lnTo>
                  <a:pt x="0" y="480"/>
                </a:lnTo>
                <a:lnTo>
                  <a:pt x="4" y="498"/>
                </a:lnTo>
                <a:lnTo>
                  <a:pt x="10" y="516"/>
                </a:lnTo>
                <a:lnTo>
                  <a:pt x="20" y="536"/>
                </a:lnTo>
                <a:lnTo>
                  <a:pt x="42" y="576"/>
                </a:lnTo>
                <a:lnTo>
                  <a:pt x="66" y="618"/>
                </a:lnTo>
                <a:lnTo>
                  <a:pt x="66" y="618"/>
                </a:lnTo>
                <a:lnTo>
                  <a:pt x="122" y="610"/>
                </a:lnTo>
                <a:lnTo>
                  <a:pt x="172" y="606"/>
                </a:lnTo>
                <a:lnTo>
                  <a:pt x="192" y="604"/>
                </a:lnTo>
                <a:lnTo>
                  <a:pt x="208" y="604"/>
                </a:lnTo>
                <a:lnTo>
                  <a:pt x="220" y="606"/>
                </a:lnTo>
                <a:lnTo>
                  <a:pt x="222" y="608"/>
                </a:lnTo>
                <a:lnTo>
                  <a:pt x="224" y="610"/>
                </a:lnTo>
                <a:lnTo>
                  <a:pt x="224" y="610"/>
                </a:lnTo>
                <a:lnTo>
                  <a:pt x="224" y="614"/>
                </a:lnTo>
                <a:lnTo>
                  <a:pt x="224" y="618"/>
                </a:lnTo>
                <a:lnTo>
                  <a:pt x="220" y="628"/>
                </a:lnTo>
                <a:lnTo>
                  <a:pt x="204" y="654"/>
                </a:lnTo>
                <a:lnTo>
                  <a:pt x="198" y="668"/>
                </a:lnTo>
                <a:lnTo>
                  <a:pt x="196" y="676"/>
                </a:lnTo>
                <a:lnTo>
                  <a:pt x="194" y="682"/>
                </a:lnTo>
                <a:lnTo>
                  <a:pt x="194" y="692"/>
                </a:lnTo>
                <a:lnTo>
                  <a:pt x="196" y="700"/>
                </a:lnTo>
                <a:lnTo>
                  <a:pt x="200" y="708"/>
                </a:lnTo>
                <a:lnTo>
                  <a:pt x="206" y="718"/>
                </a:lnTo>
                <a:lnTo>
                  <a:pt x="206" y="718"/>
                </a:lnTo>
                <a:lnTo>
                  <a:pt x="212" y="726"/>
                </a:lnTo>
                <a:lnTo>
                  <a:pt x="220" y="732"/>
                </a:lnTo>
                <a:lnTo>
                  <a:pt x="230" y="738"/>
                </a:lnTo>
                <a:lnTo>
                  <a:pt x="240" y="742"/>
                </a:lnTo>
                <a:lnTo>
                  <a:pt x="264" y="750"/>
                </a:lnTo>
                <a:lnTo>
                  <a:pt x="290" y="754"/>
                </a:lnTo>
                <a:lnTo>
                  <a:pt x="302" y="754"/>
                </a:lnTo>
                <a:lnTo>
                  <a:pt x="314" y="752"/>
                </a:lnTo>
                <a:lnTo>
                  <a:pt x="326" y="750"/>
                </a:lnTo>
                <a:lnTo>
                  <a:pt x="336" y="746"/>
                </a:lnTo>
                <a:lnTo>
                  <a:pt x="346" y="740"/>
                </a:lnTo>
                <a:lnTo>
                  <a:pt x="354" y="732"/>
                </a:lnTo>
                <a:lnTo>
                  <a:pt x="360" y="724"/>
                </a:lnTo>
                <a:lnTo>
                  <a:pt x="364" y="714"/>
                </a:lnTo>
                <a:lnTo>
                  <a:pt x="364" y="714"/>
                </a:lnTo>
                <a:lnTo>
                  <a:pt x="366" y="706"/>
                </a:lnTo>
                <a:lnTo>
                  <a:pt x="366" y="698"/>
                </a:lnTo>
                <a:lnTo>
                  <a:pt x="364" y="678"/>
                </a:lnTo>
                <a:lnTo>
                  <a:pt x="360" y="658"/>
                </a:lnTo>
                <a:lnTo>
                  <a:pt x="354" y="638"/>
                </a:lnTo>
                <a:lnTo>
                  <a:pt x="344" y="604"/>
                </a:lnTo>
                <a:lnTo>
                  <a:pt x="342" y="592"/>
                </a:lnTo>
                <a:lnTo>
                  <a:pt x="344" y="588"/>
                </a:lnTo>
                <a:lnTo>
                  <a:pt x="346" y="586"/>
                </a:lnTo>
                <a:lnTo>
                  <a:pt x="346" y="586"/>
                </a:lnTo>
                <a:lnTo>
                  <a:pt x="368" y="576"/>
                </a:lnTo>
                <a:lnTo>
                  <a:pt x="388" y="570"/>
                </a:lnTo>
                <a:lnTo>
                  <a:pt x="406" y="568"/>
                </a:lnTo>
                <a:lnTo>
                  <a:pt x="422" y="570"/>
                </a:lnTo>
                <a:lnTo>
                  <a:pt x="440" y="576"/>
                </a:lnTo>
                <a:lnTo>
                  <a:pt x="458" y="582"/>
                </a:lnTo>
                <a:lnTo>
                  <a:pt x="478" y="590"/>
                </a:lnTo>
                <a:lnTo>
                  <a:pt x="500" y="596"/>
                </a:lnTo>
                <a:lnTo>
                  <a:pt x="500" y="168"/>
                </a:lnTo>
                <a:lnTo>
                  <a:pt x="500" y="168"/>
                </a:lnTo>
                <a:lnTo>
                  <a:pt x="450" y="178"/>
                </a:lnTo>
                <a:lnTo>
                  <a:pt x="424" y="182"/>
                </a:lnTo>
                <a:lnTo>
                  <a:pt x="398" y="184"/>
                </a:lnTo>
                <a:lnTo>
                  <a:pt x="374" y="182"/>
                </a:lnTo>
                <a:lnTo>
                  <a:pt x="364" y="180"/>
                </a:lnTo>
                <a:lnTo>
                  <a:pt x="356" y="176"/>
                </a:lnTo>
                <a:lnTo>
                  <a:pt x="348" y="172"/>
                </a:lnTo>
                <a:lnTo>
                  <a:pt x="342" y="166"/>
                </a:lnTo>
                <a:lnTo>
                  <a:pt x="340" y="160"/>
                </a:lnTo>
                <a:lnTo>
                  <a:pt x="338" y="150"/>
                </a:lnTo>
                <a:lnTo>
                  <a:pt x="338" y="150"/>
                </a:lnTo>
                <a:lnTo>
                  <a:pt x="340" y="94"/>
                </a:lnTo>
                <a:lnTo>
                  <a:pt x="340" y="66"/>
                </a:lnTo>
                <a:lnTo>
                  <a:pt x="338" y="40"/>
                </a:lnTo>
                <a:lnTo>
                  <a:pt x="334" y="28"/>
                </a:lnTo>
                <a:lnTo>
                  <a:pt x="330" y="18"/>
                </a:lnTo>
                <a:lnTo>
                  <a:pt x="324" y="10"/>
                </a:lnTo>
                <a:lnTo>
                  <a:pt x="316" y="4"/>
                </a:lnTo>
                <a:lnTo>
                  <a:pt x="308" y="0"/>
                </a:lnTo>
                <a:lnTo>
                  <a:pt x="296" y="0"/>
                </a:lnTo>
                <a:lnTo>
                  <a:pt x="282" y="2"/>
                </a:lnTo>
                <a:lnTo>
                  <a:pt x="266" y="6"/>
                </a:lnTo>
                <a:lnTo>
                  <a:pt x="266" y="6"/>
                </a:lnTo>
                <a:lnTo>
                  <a:pt x="250" y="14"/>
                </a:lnTo>
                <a:lnTo>
                  <a:pt x="238" y="22"/>
                </a:lnTo>
                <a:lnTo>
                  <a:pt x="230" y="28"/>
                </a:lnTo>
                <a:lnTo>
                  <a:pt x="224" y="36"/>
                </a:lnTo>
                <a:lnTo>
                  <a:pt x="222" y="44"/>
                </a:lnTo>
                <a:lnTo>
                  <a:pt x="222" y="52"/>
                </a:lnTo>
                <a:lnTo>
                  <a:pt x="222" y="60"/>
                </a:lnTo>
                <a:lnTo>
                  <a:pt x="224" y="68"/>
                </a:lnTo>
                <a:lnTo>
                  <a:pt x="240" y="104"/>
                </a:lnTo>
                <a:lnTo>
                  <a:pt x="242" y="114"/>
                </a:lnTo>
                <a:lnTo>
                  <a:pt x="244" y="122"/>
                </a:lnTo>
                <a:lnTo>
                  <a:pt x="244" y="132"/>
                </a:lnTo>
                <a:lnTo>
                  <a:pt x="242" y="142"/>
                </a:lnTo>
                <a:lnTo>
                  <a:pt x="242" y="142"/>
                </a:lnTo>
                <a:lnTo>
                  <a:pt x="238" y="152"/>
                </a:lnTo>
                <a:lnTo>
                  <a:pt x="234" y="162"/>
                </a:lnTo>
                <a:lnTo>
                  <a:pt x="228" y="168"/>
                </a:lnTo>
                <a:lnTo>
                  <a:pt x="222" y="176"/>
                </a:lnTo>
                <a:lnTo>
                  <a:pt x="214" y="182"/>
                </a:lnTo>
                <a:lnTo>
                  <a:pt x="204" y="186"/>
                </a:lnTo>
                <a:lnTo>
                  <a:pt x="196" y="190"/>
                </a:lnTo>
                <a:lnTo>
                  <a:pt x="186" y="192"/>
                </a:lnTo>
                <a:lnTo>
                  <a:pt x="174" y="194"/>
                </a:lnTo>
                <a:lnTo>
                  <a:pt x="164" y="194"/>
                </a:lnTo>
                <a:lnTo>
                  <a:pt x="152" y="194"/>
                </a:lnTo>
                <a:lnTo>
                  <a:pt x="140" y="190"/>
                </a:lnTo>
                <a:lnTo>
                  <a:pt x="128" y="186"/>
                </a:lnTo>
                <a:lnTo>
                  <a:pt x="116" y="182"/>
                </a:lnTo>
                <a:lnTo>
                  <a:pt x="102" y="174"/>
                </a:lnTo>
                <a:lnTo>
                  <a:pt x="90" y="166"/>
                </a:lnTo>
                <a:lnTo>
                  <a:pt x="90" y="16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9" name="Freeform 62"/>
          <p:cNvSpPr>
            <a:spLocks/>
          </p:cNvSpPr>
          <p:nvPr/>
        </p:nvSpPr>
        <p:spPr bwMode="auto">
          <a:xfrm>
            <a:off x="5353050" y="4038600"/>
            <a:ext cx="1047750" cy="1165225"/>
          </a:xfrm>
          <a:custGeom>
            <a:avLst/>
            <a:gdLst>
              <a:gd name="T0" fmla="*/ 632 w 660"/>
              <a:gd name="T1" fmla="*/ 598 h 734"/>
              <a:gd name="T2" fmla="*/ 652 w 660"/>
              <a:gd name="T3" fmla="*/ 452 h 734"/>
              <a:gd name="T4" fmla="*/ 612 w 660"/>
              <a:gd name="T5" fmla="*/ 438 h 734"/>
              <a:gd name="T6" fmla="*/ 590 w 660"/>
              <a:gd name="T7" fmla="*/ 452 h 734"/>
              <a:gd name="T8" fmla="*/ 562 w 660"/>
              <a:gd name="T9" fmla="*/ 480 h 734"/>
              <a:gd name="T10" fmla="*/ 542 w 660"/>
              <a:gd name="T11" fmla="*/ 478 h 734"/>
              <a:gd name="T12" fmla="*/ 510 w 660"/>
              <a:gd name="T13" fmla="*/ 438 h 734"/>
              <a:gd name="T14" fmla="*/ 494 w 660"/>
              <a:gd name="T15" fmla="*/ 360 h 734"/>
              <a:gd name="T16" fmla="*/ 512 w 660"/>
              <a:gd name="T17" fmla="*/ 316 h 734"/>
              <a:gd name="T18" fmla="*/ 540 w 660"/>
              <a:gd name="T19" fmla="*/ 308 h 734"/>
              <a:gd name="T20" fmla="*/ 592 w 660"/>
              <a:gd name="T21" fmla="*/ 344 h 734"/>
              <a:gd name="T22" fmla="*/ 650 w 660"/>
              <a:gd name="T23" fmla="*/ 396 h 734"/>
              <a:gd name="T24" fmla="*/ 660 w 660"/>
              <a:gd name="T25" fmla="*/ 386 h 734"/>
              <a:gd name="T26" fmla="*/ 650 w 660"/>
              <a:gd name="T27" fmla="*/ 240 h 734"/>
              <a:gd name="T28" fmla="*/ 574 w 660"/>
              <a:gd name="T29" fmla="*/ 190 h 734"/>
              <a:gd name="T30" fmla="*/ 478 w 660"/>
              <a:gd name="T31" fmla="*/ 202 h 734"/>
              <a:gd name="T32" fmla="*/ 446 w 660"/>
              <a:gd name="T33" fmla="*/ 184 h 734"/>
              <a:gd name="T34" fmla="*/ 436 w 660"/>
              <a:gd name="T35" fmla="*/ 158 h 734"/>
              <a:gd name="T36" fmla="*/ 462 w 660"/>
              <a:gd name="T37" fmla="*/ 96 h 734"/>
              <a:gd name="T38" fmla="*/ 464 w 660"/>
              <a:gd name="T39" fmla="*/ 50 h 734"/>
              <a:gd name="T40" fmla="*/ 416 w 660"/>
              <a:gd name="T41" fmla="*/ 8 h 734"/>
              <a:gd name="T42" fmla="*/ 370 w 660"/>
              <a:gd name="T43" fmla="*/ 0 h 734"/>
              <a:gd name="T44" fmla="*/ 346 w 660"/>
              <a:gd name="T45" fmla="*/ 34 h 734"/>
              <a:gd name="T46" fmla="*/ 330 w 660"/>
              <a:gd name="T47" fmla="*/ 124 h 734"/>
              <a:gd name="T48" fmla="*/ 304 w 660"/>
              <a:gd name="T49" fmla="*/ 160 h 734"/>
              <a:gd name="T50" fmla="*/ 248 w 660"/>
              <a:gd name="T51" fmla="*/ 186 h 734"/>
              <a:gd name="T52" fmla="*/ 180 w 660"/>
              <a:gd name="T53" fmla="*/ 238 h 734"/>
              <a:gd name="T54" fmla="*/ 180 w 660"/>
              <a:gd name="T55" fmla="*/ 310 h 734"/>
              <a:gd name="T56" fmla="*/ 166 w 660"/>
              <a:gd name="T57" fmla="*/ 330 h 734"/>
              <a:gd name="T58" fmla="*/ 108 w 660"/>
              <a:gd name="T59" fmla="*/ 326 h 734"/>
              <a:gd name="T60" fmla="*/ 34 w 660"/>
              <a:gd name="T61" fmla="*/ 318 h 734"/>
              <a:gd name="T62" fmla="*/ 10 w 660"/>
              <a:gd name="T63" fmla="*/ 338 h 734"/>
              <a:gd name="T64" fmla="*/ 0 w 660"/>
              <a:gd name="T65" fmla="*/ 370 h 734"/>
              <a:gd name="T66" fmla="*/ 16 w 660"/>
              <a:gd name="T67" fmla="*/ 402 h 734"/>
              <a:gd name="T68" fmla="*/ 68 w 660"/>
              <a:gd name="T69" fmla="*/ 432 h 734"/>
              <a:gd name="T70" fmla="*/ 130 w 660"/>
              <a:gd name="T71" fmla="*/ 426 h 734"/>
              <a:gd name="T72" fmla="*/ 168 w 660"/>
              <a:gd name="T73" fmla="*/ 428 h 734"/>
              <a:gd name="T74" fmla="*/ 182 w 660"/>
              <a:gd name="T75" fmla="*/ 468 h 734"/>
              <a:gd name="T76" fmla="*/ 264 w 660"/>
              <a:gd name="T77" fmla="*/ 570 h 734"/>
              <a:gd name="T78" fmla="*/ 414 w 660"/>
              <a:gd name="T79" fmla="*/ 568 h 734"/>
              <a:gd name="T80" fmla="*/ 424 w 660"/>
              <a:gd name="T81" fmla="*/ 578 h 734"/>
              <a:gd name="T82" fmla="*/ 374 w 660"/>
              <a:gd name="T83" fmla="*/ 636 h 734"/>
              <a:gd name="T84" fmla="*/ 336 w 660"/>
              <a:gd name="T85" fmla="*/ 688 h 734"/>
              <a:gd name="T86" fmla="*/ 344 w 660"/>
              <a:gd name="T87" fmla="*/ 716 h 734"/>
              <a:gd name="T88" fmla="*/ 390 w 660"/>
              <a:gd name="T89" fmla="*/ 734 h 734"/>
              <a:gd name="T90" fmla="*/ 468 w 660"/>
              <a:gd name="T91" fmla="*/ 718 h 734"/>
              <a:gd name="T92" fmla="*/ 508 w 660"/>
              <a:gd name="T93" fmla="*/ 686 h 734"/>
              <a:gd name="T94" fmla="*/ 508 w 660"/>
              <a:gd name="T95" fmla="*/ 666 h 734"/>
              <a:gd name="T96" fmla="*/ 480 w 660"/>
              <a:gd name="T97" fmla="*/ 638 h 734"/>
              <a:gd name="T98" fmla="*/ 466 w 660"/>
              <a:gd name="T99" fmla="*/ 616 h 734"/>
              <a:gd name="T100" fmla="*/ 482 w 660"/>
              <a:gd name="T101" fmla="*/ 576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60" h="734">
                <a:moveTo>
                  <a:pt x="482" y="576"/>
                </a:moveTo>
                <a:lnTo>
                  <a:pt x="482" y="576"/>
                </a:lnTo>
                <a:lnTo>
                  <a:pt x="552" y="584"/>
                </a:lnTo>
                <a:lnTo>
                  <a:pt x="632" y="598"/>
                </a:lnTo>
                <a:lnTo>
                  <a:pt x="632" y="598"/>
                </a:lnTo>
                <a:lnTo>
                  <a:pt x="644" y="520"/>
                </a:lnTo>
                <a:lnTo>
                  <a:pt x="652" y="452"/>
                </a:lnTo>
                <a:lnTo>
                  <a:pt x="652" y="452"/>
                </a:lnTo>
                <a:lnTo>
                  <a:pt x="632" y="444"/>
                </a:lnTo>
                <a:lnTo>
                  <a:pt x="622" y="440"/>
                </a:lnTo>
                <a:lnTo>
                  <a:pt x="612" y="438"/>
                </a:lnTo>
                <a:lnTo>
                  <a:pt x="612" y="438"/>
                </a:lnTo>
                <a:lnTo>
                  <a:pt x="606" y="438"/>
                </a:lnTo>
                <a:lnTo>
                  <a:pt x="602" y="440"/>
                </a:lnTo>
                <a:lnTo>
                  <a:pt x="594" y="444"/>
                </a:lnTo>
                <a:lnTo>
                  <a:pt x="590" y="452"/>
                </a:lnTo>
                <a:lnTo>
                  <a:pt x="584" y="460"/>
                </a:lnTo>
                <a:lnTo>
                  <a:pt x="578" y="468"/>
                </a:lnTo>
                <a:lnTo>
                  <a:pt x="570" y="476"/>
                </a:lnTo>
                <a:lnTo>
                  <a:pt x="562" y="480"/>
                </a:lnTo>
                <a:lnTo>
                  <a:pt x="556" y="480"/>
                </a:lnTo>
                <a:lnTo>
                  <a:pt x="550" y="480"/>
                </a:lnTo>
                <a:lnTo>
                  <a:pt x="550" y="480"/>
                </a:lnTo>
                <a:lnTo>
                  <a:pt x="542" y="478"/>
                </a:lnTo>
                <a:lnTo>
                  <a:pt x="536" y="474"/>
                </a:lnTo>
                <a:lnTo>
                  <a:pt x="528" y="466"/>
                </a:lnTo>
                <a:lnTo>
                  <a:pt x="522" y="458"/>
                </a:lnTo>
                <a:lnTo>
                  <a:pt x="510" y="438"/>
                </a:lnTo>
                <a:lnTo>
                  <a:pt x="500" y="414"/>
                </a:lnTo>
                <a:lnTo>
                  <a:pt x="494" y="386"/>
                </a:lnTo>
                <a:lnTo>
                  <a:pt x="494" y="374"/>
                </a:lnTo>
                <a:lnTo>
                  <a:pt x="494" y="360"/>
                </a:lnTo>
                <a:lnTo>
                  <a:pt x="496" y="348"/>
                </a:lnTo>
                <a:lnTo>
                  <a:pt x="500" y="336"/>
                </a:lnTo>
                <a:lnTo>
                  <a:pt x="504" y="326"/>
                </a:lnTo>
                <a:lnTo>
                  <a:pt x="512" y="316"/>
                </a:lnTo>
                <a:lnTo>
                  <a:pt x="512" y="316"/>
                </a:lnTo>
                <a:lnTo>
                  <a:pt x="520" y="310"/>
                </a:lnTo>
                <a:lnTo>
                  <a:pt x="530" y="308"/>
                </a:lnTo>
                <a:lnTo>
                  <a:pt x="540" y="308"/>
                </a:lnTo>
                <a:lnTo>
                  <a:pt x="550" y="312"/>
                </a:lnTo>
                <a:lnTo>
                  <a:pt x="560" y="318"/>
                </a:lnTo>
                <a:lnTo>
                  <a:pt x="570" y="326"/>
                </a:lnTo>
                <a:lnTo>
                  <a:pt x="592" y="344"/>
                </a:lnTo>
                <a:lnTo>
                  <a:pt x="630" y="382"/>
                </a:lnTo>
                <a:lnTo>
                  <a:pt x="638" y="390"/>
                </a:lnTo>
                <a:lnTo>
                  <a:pt x="644" y="394"/>
                </a:lnTo>
                <a:lnTo>
                  <a:pt x="650" y="396"/>
                </a:lnTo>
                <a:lnTo>
                  <a:pt x="656" y="394"/>
                </a:lnTo>
                <a:lnTo>
                  <a:pt x="656" y="394"/>
                </a:lnTo>
                <a:lnTo>
                  <a:pt x="658" y="392"/>
                </a:lnTo>
                <a:lnTo>
                  <a:pt x="660" y="386"/>
                </a:lnTo>
                <a:lnTo>
                  <a:pt x="660" y="368"/>
                </a:lnTo>
                <a:lnTo>
                  <a:pt x="660" y="344"/>
                </a:lnTo>
                <a:lnTo>
                  <a:pt x="658" y="312"/>
                </a:lnTo>
                <a:lnTo>
                  <a:pt x="650" y="240"/>
                </a:lnTo>
                <a:lnTo>
                  <a:pt x="640" y="164"/>
                </a:lnTo>
                <a:lnTo>
                  <a:pt x="640" y="164"/>
                </a:lnTo>
                <a:lnTo>
                  <a:pt x="606" y="180"/>
                </a:lnTo>
                <a:lnTo>
                  <a:pt x="574" y="190"/>
                </a:lnTo>
                <a:lnTo>
                  <a:pt x="544" y="198"/>
                </a:lnTo>
                <a:lnTo>
                  <a:pt x="514" y="202"/>
                </a:lnTo>
                <a:lnTo>
                  <a:pt x="490" y="202"/>
                </a:lnTo>
                <a:lnTo>
                  <a:pt x="478" y="202"/>
                </a:lnTo>
                <a:lnTo>
                  <a:pt x="468" y="198"/>
                </a:lnTo>
                <a:lnTo>
                  <a:pt x="460" y="194"/>
                </a:lnTo>
                <a:lnTo>
                  <a:pt x="452" y="190"/>
                </a:lnTo>
                <a:lnTo>
                  <a:pt x="446" y="184"/>
                </a:lnTo>
                <a:lnTo>
                  <a:pt x="440" y="176"/>
                </a:lnTo>
                <a:lnTo>
                  <a:pt x="440" y="176"/>
                </a:lnTo>
                <a:lnTo>
                  <a:pt x="438" y="168"/>
                </a:lnTo>
                <a:lnTo>
                  <a:pt x="436" y="158"/>
                </a:lnTo>
                <a:lnTo>
                  <a:pt x="438" y="150"/>
                </a:lnTo>
                <a:lnTo>
                  <a:pt x="442" y="138"/>
                </a:lnTo>
                <a:lnTo>
                  <a:pt x="452" y="118"/>
                </a:lnTo>
                <a:lnTo>
                  <a:pt x="462" y="96"/>
                </a:lnTo>
                <a:lnTo>
                  <a:pt x="464" y="84"/>
                </a:lnTo>
                <a:lnTo>
                  <a:pt x="466" y="72"/>
                </a:lnTo>
                <a:lnTo>
                  <a:pt x="466" y="62"/>
                </a:lnTo>
                <a:lnTo>
                  <a:pt x="464" y="50"/>
                </a:lnTo>
                <a:lnTo>
                  <a:pt x="458" y="40"/>
                </a:lnTo>
                <a:lnTo>
                  <a:pt x="448" y="28"/>
                </a:lnTo>
                <a:lnTo>
                  <a:pt x="434" y="18"/>
                </a:lnTo>
                <a:lnTo>
                  <a:pt x="416" y="8"/>
                </a:lnTo>
                <a:lnTo>
                  <a:pt x="416" y="8"/>
                </a:lnTo>
                <a:lnTo>
                  <a:pt x="398" y="2"/>
                </a:lnTo>
                <a:lnTo>
                  <a:pt x="382" y="0"/>
                </a:lnTo>
                <a:lnTo>
                  <a:pt x="370" y="0"/>
                </a:lnTo>
                <a:lnTo>
                  <a:pt x="360" y="4"/>
                </a:lnTo>
                <a:lnTo>
                  <a:pt x="354" y="12"/>
                </a:lnTo>
                <a:lnTo>
                  <a:pt x="348" y="22"/>
                </a:lnTo>
                <a:lnTo>
                  <a:pt x="346" y="34"/>
                </a:lnTo>
                <a:lnTo>
                  <a:pt x="342" y="48"/>
                </a:lnTo>
                <a:lnTo>
                  <a:pt x="338" y="78"/>
                </a:lnTo>
                <a:lnTo>
                  <a:pt x="334" y="108"/>
                </a:lnTo>
                <a:lnTo>
                  <a:pt x="330" y="124"/>
                </a:lnTo>
                <a:lnTo>
                  <a:pt x="324" y="138"/>
                </a:lnTo>
                <a:lnTo>
                  <a:pt x="314" y="150"/>
                </a:lnTo>
                <a:lnTo>
                  <a:pt x="304" y="160"/>
                </a:lnTo>
                <a:lnTo>
                  <a:pt x="304" y="160"/>
                </a:lnTo>
                <a:lnTo>
                  <a:pt x="292" y="168"/>
                </a:lnTo>
                <a:lnTo>
                  <a:pt x="278" y="176"/>
                </a:lnTo>
                <a:lnTo>
                  <a:pt x="264" y="182"/>
                </a:lnTo>
                <a:lnTo>
                  <a:pt x="248" y="186"/>
                </a:lnTo>
                <a:lnTo>
                  <a:pt x="214" y="194"/>
                </a:lnTo>
                <a:lnTo>
                  <a:pt x="178" y="196"/>
                </a:lnTo>
                <a:lnTo>
                  <a:pt x="178" y="196"/>
                </a:lnTo>
                <a:lnTo>
                  <a:pt x="180" y="238"/>
                </a:lnTo>
                <a:lnTo>
                  <a:pt x="184" y="272"/>
                </a:lnTo>
                <a:lnTo>
                  <a:pt x="184" y="286"/>
                </a:lnTo>
                <a:lnTo>
                  <a:pt x="182" y="298"/>
                </a:lnTo>
                <a:lnTo>
                  <a:pt x="180" y="310"/>
                </a:lnTo>
                <a:lnTo>
                  <a:pt x="176" y="320"/>
                </a:lnTo>
                <a:lnTo>
                  <a:pt x="176" y="320"/>
                </a:lnTo>
                <a:lnTo>
                  <a:pt x="172" y="326"/>
                </a:lnTo>
                <a:lnTo>
                  <a:pt x="166" y="330"/>
                </a:lnTo>
                <a:lnTo>
                  <a:pt x="158" y="332"/>
                </a:lnTo>
                <a:lnTo>
                  <a:pt x="150" y="332"/>
                </a:lnTo>
                <a:lnTo>
                  <a:pt x="130" y="330"/>
                </a:lnTo>
                <a:lnTo>
                  <a:pt x="108" y="326"/>
                </a:lnTo>
                <a:lnTo>
                  <a:pt x="66" y="316"/>
                </a:lnTo>
                <a:lnTo>
                  <a:pt x="48" y="314"/>
                </a:lnTo>
                <a:lnTo>
                  <a:pt x="40" y="316"/>
                </a:lnTo>
                <a:lnTo>
                  <a:pt x="34" y="318"/>
                </a:lnTo>
                <a:lnTo>
                  <a:pt x="34" y="318"/>
                </a:lnTo>
                <a:lnTo>
                  <a:pt x="24" y="324"/>
                </a:lnTo>
                <a:lnTo>
                  <a:pt x="16" y="332"/>
                </a:lnTo>
                <a:lnTo>
                  <a:pt x="10" y="338"/>
                </a:lnTo>
                <a:lnTo>
                  <a:pt x="4" y="346"/>
                </a:lnTo>
                <a:lnTo>
                  <a:pt x="2" y="354"/>
                </a:lnTo>
                <a:lnTo>
                  <a:pt x="0" y="362"/>
                </a:lnTo>
                <a:lnTo>
                  <a:pt x="0" y="370"/>
                </a:lnTo>
                <a:lnTo>
                  <a:pt x="2" y="378"/>
                </a:lnTo>
                <a:lnTo>
                  <a:pt x="6" y="386"/>
                </a:lnTo>
                <a:lnTo>
                  <a:pt x="10" y="394"/>
                </a:lnTo>
                <a:lnTo>
                  <a:pt x="16" y="402"/>
                </a:lnTo>
                <a:lnTo>
                  <a:pt x="24" y="410"/>
                </a:lnTo>
                <a:lnTo>
                  <a:pt x="34" y="416"/>
                </a:lnTo>
                <a:lnTo>
                  <a:pt x="44" y="422"/>
                </a:lnTo>
                <a:lnTo>
                  <a:pt x="68" y="432"/>
                </a:lnTo>
                <a:lnTo>
                  <a:pt x="68" y="432"/>
                </a:lnTo>
                <a:lnTo>
                  <a:pt x="84" y="434"/>
                </a:lnTo>
                <a:lnTo>
                  <a:pt x="100" y="434"/>
                </a:lnTo>
                <a:lnTo>
                  <a:pt x="130" y="426"/>
                </a:lnTo>
                <a:lnTo>
                  <a:pt x="144" y="424"/>
                </a:lnTo>
                <a:lnTo>
                  <a:pt x="156" y="424"/>
                </a:lnTo>
                <a:lnTo>
                  <a:pt x="162" y="424"/>
                </a:lnTo>
                <a:lnTo>
                  <a:pt x="168" y="428"/>
                </a:lnTo>
                <a:lnTo>
                  <a:pt x="172" y="430"/>
                </a:lnTo>
                <a:lnTo>
                  <a:pt x="178" y="436"/>
                </a:lnTo>
                <a:lnTo>
                  <a:pt x="178" y="436"/>
                </a:lnTo>
                <a:lnTo>
                  <a:pt x="182" y="468"/>
                </a:lnTo>
                <a:lnTo>
                  <a:pt x="184" y="504"/>
                </a:lnTo>
                <a:lnTo>
                  <a:pt x="186" y="580"/>
                </a:lnTo>
                <a:lnTo>
                  <a:pt x="186" y="580"/>
                </a:lnTo>
                <a:lnTo>
                  <a:pt x="264" y="570"/>
                </a:lnTo>
                <a:lnTo>
                  <a:pt x="338" y="566"/>
                </a:lnTo>
                <a:lnTo>
                  <a:pt x="370" y="564"/>
                </a:lnTo>
                <a:lnTo>
                  <a:pt x="396" y="566"/>
                </a:lnTo>
                <a:lnTo>
                  <a:pt x="414" y="568"/>
                </a:lnTo>
                <a:lnTo>
                  <a:pt x="420" y="570"/>
                </a:lnTo>
                <a:lnTo>
                  <a:pt x="424" y="572"/>
                </a:lnTo>
                <a:lnTo>
                  <a:pt x="424" y="572"/>
                </a:lnTo>
                <a:lnTo>
                  <a:pt x="424" y="578"/>
                </a:lnTo>
                <a:lnTo>
                  <a:pt x="422" y="584"/>
                </a:lnTo>
                <a:lnTo>
                  <a:pt x="418" y="590"/>
                </a:lnTo>
                <a:lnTo>
                  <a:pt x="412" y="598"/>
                </a:lnTo>
                <a:lnTo>
                  <a:pt x="374" y="636"/>
                </a:lnTo>
                <a:lnTo>
                  <a:pt x="354" y="658"/>
                </a:lnTo>
                <a:lnTo>
                  <a:pt x="346" y="668"/>
                </a:lnTo>
                <a:lnTo>
                  <a:pt x="340" y="678"/>
                </a:lnTo>
                <a:lnTo>
                  <a:pt x="336" y="688"/>
                </a:lnTo>
                <a:lnTo>
                  <a:pt x="336" y="698"/>
                </a:lnTo>
                <a:lnTo>
                  <a:pt x="338" y="708"/>
                </a:lnTo>
                <a:lnTo>
                  <a:pt x="344" y="716"/>
                </a:lnTo>
                <a:lnTo>
                  <a:pt x="344" y="716"/>
                </a:lnTo>
                <a:lnTo>
                  <a:pt x="354" y="724"/>
                </a:lnTo>
                <a:lnTo>
                  <a:pt x="366" y="728"/>
                </a:lnTo>
                <a:lnTo>
                  <a:pt x="376" y="732"/>
                </a:lnTo>
                <a:lnTo>
                  <a:pt x="390" y="734"/>
                </a:lnTo>
                <a:lnTo>
                  <a:pt x="402" y="734"/>
                </a:lnTo>
                <a:lnTo>
                  <a:pt x="416" y="734"/>
                </a:lnTo>
                <a:lnTo>
                  <a:pt x="442" y="728"/>
                </a:lnTo>
                <a:lnTo>
                  <a:pt x="468" y="718"/>
                </a:lnTo>
                <a:lnTo>
                  <a:pt x="488" y="706"/>
                </a:lnTo>
                <a:lnTo>
                  <a:pt x="496" y="700"/>
                </a:lnTo>
                <a:lnTo>
                  <a:pt x="502" y="692"/>
                </a:lnTo>
                <a:lnTo>
                  <a:pt x="508" y="686"/>
                </a:lnTo>
                <a:lnTo>
                  <a:pt x="510" y="678"/>
                </a:lnTo>
                <a:lnTo>
                  <a:pt x="510" y="678"/>
                </a:lnTo>
                <a:lnTo>
                  <a:pt x="510" y="672"/>
                </a:lnTo>
                <a:lnTo>
                  <a:pt x="508" y="666"/>
                </a:lnTo>
                <a:lnTo>
                  <a:pt x="504" y="658"/>
                </a:lnTo>
                <a:lnTo>
                  <a:pt x="498" y="650"/>
                </a:lnTo>
                <a:lnTo>
                  <a:pt x="490" y="644"/>
                </a:lnTo>
                <a:lnTo>
                  <a:pt x="480" y="638"/>
                </a:lnTo>
                <a:lnTo>
                  <a:pt x="474" y="634"/>
                </a:lnTo>
                <a:lnTo>
                  <a:pt x="468" y="626"/>
                </a:lnTo>
                <a:lnTo>
                  <a:pt x="466" y="622"/>
                </a:lnTo>
                <a:lnTo>
                  <a:pt x="466" y="616"/>
                </a:lnTo>
                <a:lnTo>
                  <a:pt x="466" y="616"/>
                </a:lnTo>
                <a:lnTo>
                  <a:pt x="468" y="606"/>
                </a:lnTo>
                <a:lnTo>
                  <a:pt x="472" y="596"/>
                </a:lnTo>
                <a:lnTo>
                  <a:pt x="482" y="576"/>
                </a:lnTo>
                <a:lnTo>
                  <a:pt x="482" y="57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0" name="Freeform 63"/>
          <p:cNvSpPr>
            <a:spLocks/>
          </p:cNvSpPr>
          <p:nvPr/>
        </p:nvSpPr>
        <p:spPr bwMode="auto">
          <a:xfrm>
            <a:off x="4051300" y="4200525"/>
            <a:ext cx="955675" cy="882650"/>
          </a:xfrm>
          <a:custGeom>
            <a:avLst/>
            <a:gdLst>
              <a:gd name="T0" fmla="*/ 146 w 602"/>
              <a:gd name="T1" fmla="*/ 74 h 556"/>
              <a:gd name="T2" fmla="*/ 164 w 602"/>
              <a:gd name="T3" fmla="*/ 134 h 556"/>
              <a:gd name="T4" fmla="*/ 168 w 602"/>
              <a:gd name="T5" fmla="*/ 206 h 556"/>
              <a:gd name="T6" fmla="*/ 132 w 602"/>
              <a:gd name="T7" fmla="*/ 222 h 556"/>
              <a:gd name="T8" fmla="*/ 94 w 602"/>
              <a:gd name="T9" fmla="*/ 214 h 556"/>
              <a:gd name="T10" fmla="*/ 44 w 602"/>
              <a:gd name="T11" fmla="*/ 214 h 556"/>
              <a:gd name="T12" fmla="*/ 14 w 602"/>
              <a:gd name="T13" fmla="*/ 234 h 556"/>
              <a:gd name="T14" fmla="*/ 0 w 602"/>
              <a:gd name="T15" fmla="*/ 286 h 556"/>
              <a:gd name="T16" fmla="*/ 10 w 602"/>
              <a:gd name="T17" fmla="*/ 342 h 556"/>
              <a:gd name="T18" fmla="*/ 42 w 602"/>
              <a:gd name="T19" fmla="*/ 374 h 556"/>
              <a:gd name="T20" fmla="*/ 70 w 602"/>
              <a:gd name="T21" fmla="*/ 370 h 556"/>
              <a:gd name="T22" fmla="*/ 112 w 602"/>
              <a:gd name="T23" fmla="*/ 334 h 556"/>
              <a:gd name="T24" fmla="*/ 128 w 602"/>
              <a:gd name="T25" fmla="*/ 332 h 556"/>
              <a:gd name="T26" fmla="*/ 146 w 602"/>
              <a:gd name="T27" fmla="*/ 352 h 556"/>
              <a:gd name="T28" fmla="*/ 128 w 602"/>
              <a:gd name="T29" fmla="*/ 452 h 556"/>
              <a:gd name="T30" fmla="*/ 248 w 602"/>
              <a:gd name="T31" fmla="*/ 540 h 556"/>
              <a:gd name="T32" fmla="*/ 324 w 602"/>
              <a:gd name="T33" fmla="*/ 552 h 556"/>
              <a:gd name="T34" fmla="*/ 330 w 602"/>
              <a:gd name="T35" fmla="*/ 538 h 556"/>
              <a:gd name="T36" fmla="*/ 316 w 602"/>
              <a:gd name="T37" fmla="*/ 448 h 556"/>
              <a:gd name="T38" fmla="*/ 320 w 602"/>
              <a:gd name="T39" fmla="*/ 416 h 556"/>
              <a:gd name="T40" fmla="*/ 354 w 602"/>
              <a:gd name="T41" fmla="*/ 404 h 556"/>
              <a:gd name="T42" fmla="*/ 438 w 602"/>
              <a:gd name="T43" fmla="*/ 428 h 556"/>
              <a:gd name="T44" fmla="*/ 468 w 602"/>
              <a:gd name="T45" fmla="*/ 460 h 556"/>
              <a:gd name="T46" fmla="*/ 472 w 602"/>
              <a:gd name="T47" fmla="*/ 492 h 556"/>
              <a:gd name="T48" fmla="*/ 454 w 602"/>
              <a:gd name="T49" fmla="*/ 538 h 556"/>
              <a:gd name="T50" fmla="*/ 458 w 602"/>
              <a:gd name="T51" fmla="*/ 554 h 556"/>
              <a:gd name="T52" fmla="*/ 548 w 602"/>
              <a:gd name="T53" fmla="*/ 542 h 556"/>
              <a:gd name="T54" fmla="*/ 590 w 602"/>
              <a:gd name="T55" fmla="*/ 476 h 556"/>
              <a:gd name="T56" fmla="*/ 550 w 602"/>
              <a:gd name="T57" fmla="*/ 384 h 556"/>
              <a:gd name="T58" fmla="*/ 510 w 602"/>
              <a:gd name="T59" fmla="*/ 348 h 556"/>
              <a:gd name="T60" fmla="*/ 468 w 602"/>
              <a:gd name="T61" fmla="*/ 294 h 556"/>
              <a:gd name="T62" fmla="*/ 450 w 602"/>
              <a:gd name="T63" fmla="*/ 234 h 556"/>
              <a:gd name="T64" fmla="*/ 462 w 602"/>
              <a:gd name="T65" fmla="*/ 192 h 556"/>
              <a:gd name="T66" fmla="*/ 492 w 602"/>
              <a:gd name="T67" fmla="*/ 190 h 556"/>
              <a:gd name="T68" fmla="*/ 542 w 602"/>
              <a:gd name="T69" fmla="*/ 222 h 556"/>
              <a:gd name="T70" fmla="*/ 560 w 602"/>
              <a:gd name="T71" fmla="*/ 240 h 556"/>
              <a:gd name="T72" fmla="*/ 590 w 602"/>
              <a:gd name="T73" fmla="*/ 206 h 556"/>
              <a:gd name="T74" fmla="*/ 600 w 602"/>
              <a:gd name="T75" fmla="*/ 128 h 556"/>
              <a:gd name="T76" fmla="*/ 576 w 602"/>
              <a:gd name="T77" fmla="*/ 50 h 556"/>
              <a:gd name="T78" fmla="*/ 482 w 602"/>
              <a:gd name="T79" fmla="*/ 6 h 556"/>
              <a:gd name="T80" fmla="*/ 448 w 602"/>
              <a:gd name="T81" fmla="*/ 4 h 556"/>
              <a:gd name="T82" fmla="*/ 444 w 602"/>
              <a:gd name="T83" fmla="*/ 26 h 556"/>
              <a:gd name="T84" fmla="*/ 462 w 602"/>
              <a:gd name="T85" fmla="*/ 84 h 556"/>
              <a:gd name="T86" fmla="*/ 438 w 602"/>
              <a:gd name="T87" fmla="*/ 128 h 556"/>
              <a:gd name="T88" fmla="*/ 384 w 602"/>
              <a:gd name="T89" fmla="*/ 176 h 556"/>
              <a:gd name="T90" fmla="*/ 348 w 602"/>
              <a:gd name="T91" fmla="*/ 176 h 556"/>
              <a:gd name="T92" fmla="*/ 324 w 602"/>
              <a:gd name="T93" fmla="*/ 112 h 556"/>
              <a:gd name="T94" fmla="*/ 312 w 602"/>
              <a:gd name="T95" fmla="*/ 36 h 556"/>
              <a:gd name="T96" fmla="*/ 300 w 602"/>
              <a:gd name="T97" fmla="*/ 16 h 556"/>
              <a:gd name="T98" fmla="*/ 220 w 602"/>
              <a:gd name="T99" fmla="*/ 42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2" h="556">
                <a:moveTo>
                  <a:pt x="220" y="42"/>
                </a:moveTo>
                <a:lnTo>
                  <a:pt x="220" y="42"/>
                </a:lnTo>
                <a:lnTo>
                  <a:pt x="182" y="60"/>
                </a:lnTo>
                <a:lnTo>
                  <a:pt x="146" y="74"/>
                </a:lnTo>
                <a:lnTo>
                  <a:pt x="146" y="74"/>
                </a:lnTo>
                <a:lnTo>
                  <a:pt x="158" y="108"/>
                </a:lnTo>
                <a:lnTo>
                  <a:pt x="164" y="134"/>
                </a:lnTo>
                <a:lnTo>
                  <a:pt x="164" y="134"/>
                </a:lnTo>
                <a:lnTo>
                  <a:pt x="170" y="170"/>
                </a:lnTo>
                <a:lnTo>
                  <a:pt x="172" y="184"/>
                </a:lnTo>
                <a:lnTo>
                  <a:pt x="172" y="196"/>
                </a:lnTo>
                <a:lnTo>
                  <a:pt x="168" y="206"/>
                </a:lnTo>
                <a:lnTo>
                  <a:pt x="160" y="214"/>
                </a:lnTo>
                <a:lnTo>
                  <a:pt x="150" y="218"/>
                </a:lnTo>
                <a:lnTo>
                  <a:pt x="132" y="222"/>
                </a:lnTo>
                <a:lnTo>
                  <a:pt x="132" y="222"/>
                </a:lnTo>
                <a:lnTo>
                  <a:pt x="116" y="222"/>
                </a:lnTo>
                <a:lnTo>
                  <a:pt x="106" y="222"/>
                </a:lnTo>
                <a:lnTo>
                  <a:pt x="98" y="218"/>
                </a:lnTo>
                <a:lnTo>
                  <a:pt x="94" y="214"/>
                </a:lnTo>
                <a:lnTo>
                  <a:pt x="88" y="212"/>
                </a:lnTo>
                <a:lnTo>
                  <a:pt x="80" y="210"/>
                </a:lnTo>
                <a:lnTo>
                  <a:pt x="66" y="210"/>
                </a:lnTo>
                <a:lnTo>
                  <a:pt x="44" y="214"/>
                </a:lnTo>
                <a:lnTo>
                  <a:pt x="44" y="214"/>
                </a:lnTo>
                <a:lnTo>
                  <a:pt x="32" y="218"/>
                </a:lnTo>
                <a:lnTo>
                  <a:pt x="22" y="226"/>
                </a:lnTo>
                <a:lnTo>
                  <a:pt x="14" y="234"/>
                </a:lnTo>
                <a:lnTo>
                  <a:pt x="8" y="246"/>
                </a:lnTo>
                <a:lnTo>
                  <a:pt x="4" y="258"/>
                </a:lnTo>
                <a:lnTo>
                  <a:pt x="0" y="272"/>
                </a:lnTo>
                <a:lnTo>
                  <a:pt x="0" y="286"/>
                </a:lnTo>
                <a:lnTo>
                  <a:pt x="0" y="302"/>
                </a:lnTo>
                <a:lnTo>
                  <a:pt x="2" y="316"/>
                </a:lnTo>
                <a:lnTo>
                  <a:pt x="6" y="330"/>
                </a:lnTo>
                <a:lnTo>
                  <a:pt x="10" y="342"/>
                </a:lnTo>
                <a:lnTo>
                  <a:pt x="16" y="354"/>
                </a:lnTo>
                <a:lnTo>
                  <a:pt x="24" y="362"/>
                </a:lnTo>
                <a:lnTo>
                  <a:pt x="32" y="370"/>
                </a:lnTo>
                <a:lnTo>
                  <a:pt x="42" y="374"/>
                </a:lnTo>
                <a:lnTo>
                  <a:pt x="52" y="374"/>
                </a:lnTo>
                <a:lnTo>
                  <a:pt x="52" y="374"/>
                </a:lnTo>
                <a:lnTo>
                  <a:pt x="62" y="372"/>
                </a:lnTo>
                <a:lnTo>
                  <a:pt x="70" y="370"/>
                </a:lnTo>
                <a:lnTo>
                  <a:pt x="86" y="362"/>
                </a:lnTo>
                <a:lnTo>
                  <a:pt x="96" y="352"/>
                </a:lnTo>
                <a:lnTo>
                  <a:pt x="104" y="342"/>
                </a:lnTo>
                <a:lnTo>
                  <a:pt x="112" y="334"/>
                </a:lnTo>
                <a:lnTo>
                  <a:pt x="116" y="332"/>
                </a:lnTo>
                <a:lnTo>
                  <a:pt x="120" y="330"/>
                </a:lnTo>
                <a:lnTo>
                  <a:pt x="124" y="332"/>
                </a:lnTo>
                <a:lnTo>
                  <a:pt x="128" y="332"/>
                </a:lnTo>
                <a:lnTo>
                  <a:pt x="140" y="342"/>
                </a:lnTo>
                <a:lnTo>
                  <a:pt x="140" y="342"/>
                </a:lnTo>
                <a:lnTo>
                  <a:pt x="144" y="346"/>
                </a:lnTo>
                <a:lnTo>
                  <a:pt x="146" y="352"/>
                </a:lnTo>
                <a:lnTo>
                  <a:pt x="148" y="368"/>
                </a:lnTo>
                <a:lnTo>
                  <a:pt x="146" y="384"/>
                </a:lnTo>
                <a:lnTo>
                  <a:pt x="142" y="406"/>
                </a:lnTo>
                <a:lnTo>
                  <a:pt x="128" y="452"/>
                </a:lnTo>
                <a:lnTo>
                  <a:pt x="110" y="498"/>
                </a:lnTo>
                <a:lnTo>
                  <a:pt x="110" y="498"/>
                </a:lnTo>
                <a:lnTo>
                  <a:pt x="178" y="520"/>
                </a:lnTo>
                <a:lnTo>
                  <a:pt x="248" y="540"/>
                </a:lnTo>
                <a:lnTo>
                  <a:pt x="278" y="548"/>
                </a:lnTo>
                <a:lnTo>
                  <a:pt x="302" y="554"/>
                </a:lnTo>
                <a:lnTo>
                  <a:pt x="320" y="554"/>
                </a:lnTo>
                <a:lnTo>
                  <a:pt x="324" y="552"/>
                </a:lnTo>
                <a:lnTo>
                  <a:pt x="328" y="550"/>
                </a:lnTo>
                <a:lnTo>
                  <a:pt x="328" y="550"/>
                </a:lnTo>
                <a:lnTo>
                  <a:pt x="330" y="544"/>
                </a:lnTo>
                <a:lnTo>
                  <a:pt x="330" y="538"/>
                </a:lnTo>
                <a:lnTo>
                  <a:pt x="330" y="522"/>
                </a:lnTo>
                <a:lnTo>
                  <a:pt x="328" y="504"/>
                </a:lnTo>
                <a:lnTo>
                  <a:pt x="324" y="484"/>
                </a:lnTo>
                <a:lnTo>
                  <a:pt x="316" y="448"/>
                </a:lnTo>
                <a:lnTo>
                  <a:pt x="314" y="434"/>
                </a:lnTo>
                <a:lnTo>
                  <a:pt x="316" y="422"/>
                </a:lnTo>
                <a:lnTo>
                  <a:pt x="316" y="422"/>
                </a:lnTo>
                <a:lnTo>
                  <a:pt x="320" y="416"/>
                </a:lnTo>
                <a:lnTo>
                  <a:pt x="326" y="412"/>
                </a:lnTo>
                <a:lnTo>
                  <a:pt x="334" y="408"/>
                </a:lnTo>
                <a:lnTo>
                  <a:pt x="342" y="406"/>
                </a:lnTo>
                <a:lnTo>
                  <a:pt x="354" y="404"/>
                </a:lnTo>
                <a:lnTo>
                  <a:pt x="366" y="406"/>
                </a:lnTo>
                <a:lnTo>
                  <a:pt x="390" y="410"/>
                </a:lnTo>
                <a:lnTo>
                  <a:pt x="416" y="416"/>
                </a:lnTo>
                <a:lnTo>
                  <a:pt x="438" y="428"/>
                </a:lnTo>
                <a:lnTo>
                  <a:pt x="448" y="434"/>
                </a:lnTo>
                <a:lnTo>
                  <a:pt x="458" y="442"/>
                </a:lnTo>
                <a:lnTo>
                  <a:pt x="464" y="450"/>
                </a:lnTo>
                <a:lnTo>
                  <a:pt x="468" y="460"/>
                </a:lnTo>
                <a:lnTo>
                  <a:pt x="468" y="460"/>
                </a:lnTo>
                <a:lnTo>
                  <a:pt x="472" y="468"/>
                </a:lnTo>
                <a:lnTo>
                  <a:pt x="472" y="476"/>
                </a:lnTo>
                <a:lnTo>
                  <a:pt x="472" y="492"/>
                </a:lnTo>
                <a:lnTo>
                  <a:pt x="468" y="506"/>
                </a:lnTo>
                <a:lnTo>
                  <a:pt x="464" y="518"/>
                </a:lnTo>
                <a:lnTo>
                  <a:pt x="458" y="530"/>
                </a:lnTo>
                <a:lnTo>
                  <a:pt x="454" y="538"/>
                </a:lnTo>
                <a:lnTo>
                  <a:pt x="454" y="548"/>
                </a:lnTo>
                <a:lnTo>
                  <a:pt x="454" y="550"/>
                </a:lnTo>
                <a:lnTo>
                  <a:pt x="458" y="554"/>
                </a:lnTo>
                <a:lnTo>
                  <a:pt x="458" y="554"/>
                </a:lnTo>
                <a:lnTo>
                  <a:pt x="464" y="556"/>
                </a:lnTo>
                <a:lnTo>
                  <a:pt x="474" y="556"/>
                </a:lnTo>
                <a:lnTo>
                  <a:pt x="506" y="552"/>
                </a:lnTo>
                <a:lnTo>
                  <a:pt x="548" y="542"/>
                </a:lnTo>
                <a:lnTo>
                  <a:pt x="600" y="530"/>
                </a:lnTo>
                <a:lnTo>
                  <a:pt x="600" y="530"/>
                </a:lnTo>
                <a:lnTo>
                  <a:pt x="594" y="502"/>
                </a:lnTo>
                <a:lnTo>
                  <a:pt x="590" y="476"/>
                </a:lnTo>
                <a:lnTo>
                  <a:pt x="582" y="450"/>
                </a:lnTo>
                <a:lnTo>
                  <a:pt x="572" y="426"/>
                </a:lnTo>
                <a:lnTo>
                  <a:pt x="562" y="404"/>
                </a:lnTo>
                <a:lnTo>
                  <a:pt x="550" y="384"/>
                </a:lnTo>
                <a:lnTo>
                  <a:pt x="538" y="370"/>
                </a:lnTo>
                <a:lnTo>
                  <a:pt x="524" y="358"/>
                </a:lnTo>
                <a:lnTo>
                  <a:pt x="524" y="358"/>
                </a:lnTo>
                <a:lnTo>
                  <a:pt x="510" y="348"/>
                </a:lnTo>
                <a:lnTo>
                  <a:pt x="498" y="336"/>
                </a:lnTo>
                <a:lnTo>
                  <a:pt x="486" y="324"/>
                </a:lnTo>
                <a:lnTo>
                  <a:pt x="476" y="308"/>
                </a:lnTo>
                <a:lnTo>
                  <a:pt x="468" y="294"/>
                </a:lnTo>
                <a:lnTo>
                  <a:pt x="462" y="278"/>
                </a:lnTo>
                <a:lnTo>
                  <a:pt x="456" y="262"/>
                </a:lnTo>
                <a:lnTo>
                  <a:pt x="452" y="248"/>
                </a:lnTo>
                <a:lnTo>
                  <a:pt x="450" y="234"/>
                </a:lnTo>
                <a:lnTo>
                  <a:pt x="450" y="220"/>
                </a:lnTo>
                <a:lnTo>
                  <a:pt x="452" y="210"/>
                </a:lnTo>
                <a:lnTo>
                  <a:pt x="456" y="200"/>
                </a:lnTo>
                <a:lnTo>
                  <a:pt x="462" y="192"/>
                </a:lnTo>
                <a:lnTo>
                  <a:pt x="470" y="188"/>
                </a:lnTo>
                <a:lnTo>
                  <a:pt x="480" y="188"/>
                </a:lnTo>
                <a:lnTo>
                  <a:pt x="492" y="190"/>
                </a:lnTo>
                <a:lnTo>
                  <a:pt x="492" y="190"/>
                </a:lnTo>
                <a:lnTo>
                  <a:pt x="504" y="194"/>
                </a:lnTo>
                <a:lnTo>
                  <a:pt x="514" y="200"/>
                </a:lnTo>
                <a:lnTo>
                  <a:pt x="530" y="212"/>
                </a:lnTo>
                <a:lnTo>
                  <a:pt x="542" y="222"/>
                </a:lnTo>
                <a:lnTo>
                  <a:pt x="548" y="232"/>
                </a:lnTo>
                <a:lnTo>
                  <a:pt x="554" y="238"/>
                </a:lnTo>
                <a:lnTo>
                  <a:pt x="558" y="240"/>
                </a:lnTo>
                <a:lnTo>
                  <a:pt x="560" y="240"/>
                </a:lnTo>
                <a:lnTo>
                  <a:pt x="568" y="234"/>
                </a:lnTo>
                <a:lnTo>
                  <a:pt x="580" y="222"/>
                </a:lnTo>
                <a:lnTo>
                  <a:pt x="580" y="222"/>
                </a:lnTo>
                <a:lnTo>
                  <a:pt x="590" y="206"/>
                </a:lnTo>
                <a:lnTo>
                  <a:pt x="598" y="190"/>
                </a:lnTo>
                <a:lnTo>
                  <a:pt x="602" y="172"/>
                </a:lnTo>
                <a:lnTo>
                  <a:pt x="602" y="152"/>
                </a:lnTo>
                <a:lnTo>
                  <a:pt x="600" y="128"/>
                </a:lnTo>
                <a:lnTo>
                  <a:pt x="596" y="104"/>
                </a:lnTo>
                <a:lnTo>
                  <a:pt x="588" y="78"/>
                </a:lnTo>
                <a:lnTo>
                  <a:pt x="576" y="50"/>
                </a:lnTo>
                <a:lnTo>
                  <a:pt x="576" y="50"/>
                </a:lnTo>
                <a:lnTo>
                  <a:pt x="550" y="38"/>
                </a:lnTo>
                <a:lnTo>
                  <a:pt x="526" y="26"/>
                </a:lnTo>
                <a:lnTo>
                  <a:pt x="502" y="14"/>
                </a:lnTo>
                <a:lnTo>
                  <a:pt x="482" y="6"/>
                </a:lnTo>
                <a:lnTo>
                  <a:pt x="464" y="0"/>
                </a:lnTo>
                <a:lnTo>
                  <a:pt x="458" y="0"/>
                </a:lnTo>
                <a:lnTo>
                  <a:pt x="452" y="0"/>
                </a:lnTo>
                <a:lnTo>
                  <a:pt x="448" y="4"/>
                </a:lnTo>
                <a:lnTo>
                  <a:pt x="446" y="8"/>
                </a:lnTo>
                <a:lnTo>
                  <a:pt x="444" y="16"/>
                </a:lnTo>
                <a:lnTo>
                  <a:pt x="444" y="26"/>
                </a:lnTo>
                <a:lnTo>
                  <a:pt x="444" y="26"/>
                </a:lnTo>
                <a:lnTo>
                  <a:pt x="448" y="48"/>
                </a:lnTo>
                <a:lnTo>
                  <a:pt x="454" y="62"/>
                </a:lnTo>
                <a:lnTo>
                  <a:pt x="458" y="74"/>
                </a:lnTo>
                <a:lnTo>
                  <a:pt x="462" y="84"/>
                </a:lnTo>
                <a:lnTo>
                  <a:pt x="462" y="90"/>
                </a:lnTo>
                <a:lnTo>
                  <a:pt x="460" y="94"/>
                </a:lnTo>
                <a:lnTo>
                  <a:pt x="454" y="108"/>
                </a:lnTo>
                <a:lnTo>
                  <a:pt x="438" y="128"/>
                </a:lnTo>
                <a:lnTo>
                  <a:pt x="412" y="154"/>
                </a:lnTo>
                <a:lnTo>
                  <a:pt x="412" y="154"/>
                </a:lnTo>
                <a:lnTo>
                  <a:pt x="398" y="168"/>
                </a:lnTo>
                <a:lnTo>
                  <a:pt x="384" y="176"/>
                </a:lnTo>
                <a:lnTo>
                  <a:pt x="372" y="180"/>
                </a:lnTo>
                <a:lnTo>
                  <a:pt x="362" y="182"/>
                </a:lnTo>
                <a:lnTo>
                  <a:pt x="354" y="180"/>
                </a:lnTo>
                <a:lnTo>
                  <a:pt x="348" y="176"/>
                </a:lnTo>
                <a:lnTo>
                  <a:pt x="342" y="168"/>
                </a:lnTo>
                <a:lnTo>
                  <a:pt x="336" y="160"/>
                </a:lnTo>
                <a:lnTo>
                  <a:pt x="328" y="138"/>
                </a:lnTo>
                <a:lnTo>
                  <a:pt x="324" y="112"/>
                </a:lnTo>
                <a:lnTo>
                  <a:pt x="316" y="66"/>
                </a:lnTo>
                <a:lnTo>
                  <a:pt x="316" y="66"/>
                </a:lnTo>
                <a:lnTo>
                  <a:pt x="314" y="50"/>
                </a:lnTo>
                <a:lnTo>
                  <a:pt x="312" y="36"/>
                </a:lnTo>
                <a:lnTo>
                  <a:pt x="310" y="24"/>
                </a:lnTo>
                <a:lnTo>
                  <a:pt x="308" y="20"/>
                </a:lnTo>
                <a:lnTo>
                  <a:pt x="304" y="18"/>
                </a:lnTo>
                <a:lnTo>
                  <a:pt x="300" y="16"/>
                </a:lnTo>
                <a:lnTo>
                  <a:pt x="294" y="14"/>
                </a:lnTo>
                <a:lnTo>
                  <a:pt x="278" y="18"/>
                </a:lnTo>
                <a:lnTo>
                  <a:pt x="254" y="26"/>
                </a:lnTo>
                <a:lnTo>
                  <a:pt x="220" y="42"/>
                </a:lnTo>
                <a:lnTo>
                  <a:pt x="220" y="4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1" name="Freeform 64"/>
          <p:cNvSpPr>
            <a:spLocks/>
          </p:cNvSpPr>
          <p:nvPr/>
        </p:nvSpPr>
        <p:spPr bwMode="auto">
          <a:xfrm>
            <a:off x="2854325" y="4149725"/>
            <a:ext cx="962025" cy="879475"/>
          </a:xfrm>
          <a:custGeom>
            <a:avLst/>
            <a:gdLst>
              <a:gd name="T0" fmla="*/ 362 w 606"/>
              <a:gd name="T1" fmla="*/ 524 h 554"/>
              <a:gd name="T2" fmla="*/ 434 w 606"/>
              <a:gd name="T3" fmla="*/ 476 h 554"/>
              <a:gd name="T4" fmla="*/ 444 w 606"/>
              <a:gd name="T5" fmla="*/ 392 h 554"/>
              <a:gd name="T6" fmla="*/ 464 w 606"/>
              <a:gd name="T7" fmla="*/ 366 h 554"/>
              <a:gd name="T8" fmla="*/ 490 w 606"/>
              <a:gd name="T9" fmla="*/ 370 h 554"/>
              <a:gd name="T10" fmla="*/ 538 w 606"/>
              <a:gd name="T11" fmla="*/ 390 h 554"/>
              <a:gd name="T12" fmla="*/ 578 w 606"/>
              <a:gd name="T13" fmla="*/ 384 h 554"/>
              <a:gd name="T14" fmla="*/ 602 w 606"/>
              <a:gd name="T15" fmla="*/ 352 h 554"/>
              <a:gd name="T16" fmla="*/ 604 w 606"/>
              <a:gd name="T17" fmla="*/ 304 h 554"/>
              <a:gd name="T18" fmla="*/ 580 w 606"/>
              <a:gd name="T19" fmla="*/ 256 h 554"/>
              <a:gd name="T20" fmla="*/ 546 w 606"/>
              <a:gd name="T21" fmla="*/ 232 h 554"/>
              <a:gd name="T22" fmla="*/ 508 w 606"/>
              <a:gd name="T23" fmla="*/ 228 h 554"/>
              <a:gd name="T24" fmla="*/ 480 w 606"/>
              <a:gd name="T25" fmla="*/ 254 h 554"/>
              <a:gd name="T26" fmla="*/ 468 w 606"/>
              <a:gd name="T27" fmla="*/ 278 h 554"/>
              <a:gd name="T28" fmla="*/ 442 w 606"/>
              <a:gd name="T29" fmla="*/ 256 h 554"/>
              <a:gd name="T30" fmla="*/ 404 w 606"/>
              <a:gd name="T31" fmla="*/ 196 h 554"/>
              <a:gd name="T32" fmla="*/ 402 w 606"/>
              <a:gd name="T33" fmla="*/ 150 h 554"/>
              <a:gd name="T34" fmla="*/ 406 w 606"/>
              <a:gd name="T35" fmla="*/ 128 h 554"/>
              <a:gd name="T36" fmla="*/ 338 w 606"/>
              <a:gd name="T37" fmla="*/ 108 h 554"/>
              <a:gd name="T38" fmla="*/ 318 w 606"/>
              <a:gd name="T39" fmla="*/ 82 h 554"/>
              <a:gd name="T40" fmla="*/ 322 w 606"/>
              <a:gd name="T41" fmla="*/ 18 h 554"/>
              <a:gd name="T42" fmla="*/ 286 w 606"/>
              <a:gd name="T43" fmla="*/ 4 h 554"/>
              <a:gd name="T44" fmla="*/ 218 w 606"/>
              <a:gd name="T45" fmla="*/ 2 h 554"/>
              <a:gd name="T46" fmla="*/ 198 w 606"/>
              <a:gd name="T47" fmla="*/ 16 h 554"/>
              <a:gd name="T48" fmla="*/ 222 w 606"/>
              <a:gd name="T49" fmla="*/ 82 h 554"/>
              <a:gd name="T50" fmla="*/ 224 w 606"/>
              <a:gd name="T51" fmla="*/ 106 h 554"/>
              <a:gd name="T52" fmla="*/ 208 w 606"/>
              <a:gd name="T53" fmla="*/ 128 h 554"/>
              <a:gd name="T54" fmla="*/ 136 w 606"/>
              <a:gd name="T55" fmla="*/ 138 h 554"/>
              <a:gd name="T56" fmla="*/ 66 w 606"/>
              <a:gd name="T57" fmla="*/ 112 h 554"/>
              <a:gd name="T58" fmla="*/ 14 w 606"/>
              <a:gd name="T59" fmla="*/ 94 h 554"/>
              <a:gd name="T60" fmla="*/ 0 w 606"/>
              <a:gd name="T61" fmla="*/ 188 h 554"/>
              <a:gd name="T62" fmla="*/ 12 w 606"/>
              <a:gd name="T63" fmla="*/ 258 h 554"/>
              <a:gd name="T64" fmla="*/ 28 w 606"/>
              <a:gd name="T65" fmla="*/ 274 h 554"/>
              <a:gd name="T66" fmla="*/ 94 w 606"/>
              <a:gd name="T67" fmla="*/ 274 h 554"/>
              <a:gd name="T68" fmla="*/ 126 w 606"/>
              <a:gd name="T69" fmla="*/ 290 h 554"/>
              <a:gd name="T70" fmla="*/ 156 w 606"/>
              <a:gd name="T71" fmla="*/ 332 h 554"/>
              <a:gd name="T72" fmla="*/ 178 w 606"/>
              <a:gd name="T73" fmla="*/ 392 h 554"/>
              <a:gd name="T74" fmla="*/ 166 w 606"/>
              <a:gd name="T75" fmla="*/ 410 h 554"/>
              <a:gd name="T76" fmla="*/ 102 w 606"/>
              <a:gd name="T77" fmla="*/ 414 h 554"/>
              <a:gd name="T78" fmla="*/ 38 w 606"/>
              <a:gd name="T79" fmla="*/ 426 h 554"/>
              <a:gd name="T80" fmla="*/ 22 w 606"/>
              <a:gd name="T81" fmla="*/ 446 h 554"/>
              <a:gd name="T82" fmla="*/ 8 w 606"/>
              <a:gd name="T83" fmla="*/ 530 h 554"/>
              <a:gd name="T84" fmla="*/ 190 w 606"/>
              <a:gd name="T85" fmla="*/ 554 h 554"/>
              <a:gd name="T86" fmla="*/ 202 w 606"/>
              <a:gd name="T87" fmla="*/ 542 h 554"/>
              <a:gd name="T88" fmla="*/ 190 w 606"/>
              <a:gd name="T89" fmla="*/ 486 h 554"/>
              <a:gd name="T90" fmla="*/ 200 w 606"/>
              <a:gd name="T91" fmla="*/ 442 h 554"/>
              <a:gd name="T92" fmla="*/ 262 w 606"/>
              <a:gd name="T93" fmla="*/ 418 h 554"/>
              <a:gd name="T94" fmla="*/ 324 w 606"/>
              <a:gd name="T95" fmla="*/ 428 h 554"/>
              <a:gd name="T96" fmla="*/ 338 w 606"/>
              <a:gd name="T97" fmla="*/ 448 h 554"/>
              <a:gd name="T98" fmla="*/ 332 w 606"/>
              <a:gd name="T99" fmla="*/ 490 h 554"/>
              <a:gd name="T100" fmla="*/ 292 w 606"/>
              <a:gd name="T101" fmla="*/ 546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6" h="554">
                <a:moveTo>
                  <a:pt x="292" y="546"/>
                </a:moveTo>
                <a:lnTo>
                  <a:pt x="292" y="546"/>
                </a:lnTo>
                <a:lnTo>
                  <a:pt x="326" y="536"/>
                </a:lnTo>
                <a:lnTo>
                  <a:pt x="362" y="524"/>
                </a:lnTo>
                <a:lnTo>
                  <a:pt x="398" y="512"/>
                </a:lnTo>
                <a:lnTo>
                  <a:pt x="438" y="500"/>
                </a:lnTo>
                <a:lnTo>
                  <a:pt x="438" y="500"/>
                </a:lnTo>
                <a:lnTo>
                  <a:pt x="434" y="476"/>
                </a:lnTo>
                <a:lnTo>
                  <a:pt x="434" y="452"/>
                </a:lnTo>
                <a:lnTo>
                  <a:pt x="436" y="430"/>
                </a:lnTo>
                <a:lnTo>
                  <a:pt x="438" y="410"/>
                </a:lnTo>
                <a:lnTo>
                  <a:pt x="444" y="392"/>
                </a:lnTo>
                <a:lnTo>
                  <a:pt x="452" y="378"/>
                </a:lnTo>
                <a:lnTo>
                  <a:pt x="456" y="374"/>
                </a:lnTo>
                <a:lnTo>
                  <a:pt x="460" y="370"/>
                </a:lnTo>
                <a:lnTo>
                  <a:pt x="464" y="366"/>
                </a:lnTo>
                <a:lnTo>
                  <a:pt x="470" y="366"/>
                </a:lnTo>
                <a:lnTo>
                  <a:pt x="470" y="366"/>
                </a:lnTo>
                <a:lnTo>
                  <a:pt x="482" y="368"/>
                </a:lnTo>
                <a:lnTo>
                  <a:pt x="490" y="370"/>
                </a:lnTo>
                <a:lnTo>
                  <a:pt x="506" y="380"/>
                </a:lnTo>
                <a:lnTo>
                  <a:pt x="514" y="384"/>
                </a:lnTo>
                <a:lnTo>
                  <a:pt x="524" y="388"/>
                </a:lnTo>
                <a:lnTo>
                  <a:pt x="538" y="390"/>
                </a:lnTo>
                <a:lnTo>
                  <a:pt x="558" y="390"/>
                </a:lnTo>
                <a:lnTo>
                  <a:pt x="558" y="390"/>
                </a:lnTo>
                <a:lnTo>
                  <a:pt x="568" y="388"/>
                </a:lnTo>
                <a:lnTo>
                  <a:pt x="578" y="384"/>
                </a:lnTo>
                <a:lnTo>
                  <a:pt x="586" y="378"/>
                </a:lnTo>
                <a:lnTo>
                  <a:pt x="592" y="370"/>
                </a:lnTo>
                <a:lnTo>
                  <a:pt x="598" y="362"/>
                </a:lnTo>
                <a:lnTo>
                  <a:pt x="602" y="352"/>
                </a:lnTo>
                <a:lnTo>
                  <a:pt x="604" y="340"/>
                </a:lnTo>
                <a:lnTo>
                  <a:pt x="606" y="328"/>
                </a:lnTo>
                <a:lnTo>
                  <a:pt x="606" y="316"/>
                </a:lnTo>
                <a:lnTo>
                  <a:pt x="604" y="304"/>
                </a:lnTo>
                <a:lnTo>
                  <a:pt x="600" y="292"/>
                </a:lnTo>
                <a:lnTo>
                  <a:pt x="596" y="280"/>
                </a:lnTo>
                <a:lnTo>
                  <a:pt x="588" y="268"/>
                </a:lnTo>
                <a:lnTo>
                  <a:pt x="580" y="256"/>
                </a:lnTo>
                <a:lnTo>
                  <a:pt x="570" y="246"/>
                </a:lnTo>
                <a:lnTo>
                  <a:pt x="558" y="238"/>
                </a:lnTo>
                <a:lnTo>
                  <a:pt x="558" y="238"/>
                </a:lnTo>
                <a:lnTo>
                  <a:pt x="546" y="232"/>
                </a:lnTo>
                <a:lnTo>
                  <a:pt x="534" y="228"/>
                </a:lnTo>
                <a:lnTo>
                  <a:pt x="524" y="226"/>
                </a:lnTo>
                <a:lnTo>
                  <a:pt x="516" y="226"/>
                </a:lnTo>
                <a:lnTo>
                  <a:pt x="508" y="228"/>
                </a:lnTo>
                <a:lnTo>
                  <a:pt x="500" y="232"/>
                </a:lnTo>
                <a:lnTo>
                  <a:pt x="494" y="236"/>
                </a:lnTo>
                <a:lnTo>
                  <a:pt x="488" y="242"/>
                </a:lnTo>
                <a:lnTo>
                  <a:pt x="480" y="254"/>
                </a:lnTo>
                <a:lnTo>
                  <a:pt x="474" y="266"/>
                </a:lnTo>
                <a:lnTo>
                  <a:pt x="470" y="278"/>
                </a:lnTo>
                <a:lnTo>
                  <a:pt x="470" y="278"/>
                </a:lnTo>
                <a:lnTo>
                  <a:pt x="468" y="278"/>
                </a:lnTo>
                <a:lnTo>
                  <a:pt x="464" y="278"/>
                </a:lnTo>
                <a:lnTo>
                  <a:pt x="458" y="274"/>
                </a:lnTo>
                <a:lnTo>
                  <a:pt x="452" y="268"/>
                </a:lnTo>
                <a:lnTo>
                  <a:pt x="442" y="256"/>
                </a:lnTo>
                <a:lnTo>
                  <a:pt x="430" y="238"/>
                </a:lnTo>
                <a:lnTo>
                  <a:pt x="414" y="214"/>
                </a:lnTo>
                <a:lnTo>
                  <a:pt x="414" y="214"/>
                </a:lnTo>
                <a:lnTo>
                  <a:pt x="404" y="196"/>
                </a:lnTo>
                <a:lnTo>
                  <a:pt x="398" y="180"/>
                </a:lnTo>
                <a:lnTo>
                  <a:pt x="398" y="168"/>
                </a:lnTo>
                <a:lnTo>
                  <a:pt x="398" y="158"/>
                </a:lnTo>
                <a:lnTo>
                  <a:pt x="402" y="150"/>
                </a:lnTo>
                <a:lnTo>
                  <a:pt x="410" y="144"/>
                </a:lnTo>
                <a:lnTo>
                  <a:pt x="426" y="130"/>
                </a:lnTo>
                <a:lnTo>
                  <a:pt x="426" y="130"/>
                </a:lnTo>
                <a:lnTo>
                  <a:pt x="406" y="128"/>
                </a:lnTo>
                <a:lnTo>
                  <a:pt x="384" y="124"/>
                </a:lnTo>
                <a:lnTo>
                  <a:pt x="366" y="120"/>
                </a:lnTo>
                <a:lnTo>
                  <a:pt x="350" y="114"/>
                </a:lnTo>
                <a:lnTo>
                  <a:pt x="338" y="108"/>
                </a:lnTo>
                <a:lnTo>
                  <a:pt x="326" y="100"/>
                </a:lnTo>
                <a:lnTo>
                  <a:pt x="320" y="92"/>
                </a:lnTo>
                <a:lnTo>
                  <a:pt x="318" y="82"/>
                </a:lnTo>
                <a:lnTo>
                  <a:pt x="318" y="82"/>
                </a:lnTo>
                <a:lnTo>
                  <a:pt x="318" y="60"/>
                </a:lnTo>
                <a:lnTo>
                  <a:pt x="320" y="42"/>
                </a:lnTo>
                <a:lnTo>
                  <a:pt x="322" y="28"/>
                </a:lnTo>
                <a:lnTo>
                  <a:pt x="322" y="18"/>
                </a:lnTo>
                <a:lnTo>
                  <a:pt x="320" y="14"/>
                </a:lnTo>
                <a:lnTo>
                  <a:pt x="316" y="10"/>
                </a:lnTo>
                <a:lnTo>
                  <a:pt x="304" y="6"/>
                </a:lnTo>
                <a:lnTo>
                  <a:pt x="286" y="4"/>
                </a:lnTo>
                <a:lnTo>
                  <a:pt x="256" y="0"/>
                </a:lnTo>
                <a:lnTo>
                  <a:pt x="256" y="0"/>
                </a:lnTo>
                <a:lnTo>
                  <a:pt x="228" y="0"/>
                </a:lnTo>
                <a:lnTo>
                  <a:pt x="218" y="2"/>
                </a:lnTo>
                <a:lnTo>
                  <a:pt x="210" y="4"/>
                </a:lnTo>
                <a:lnTo>
                  <a:pt x="204" y="8"/>
                </a:lnTo>
                <a:lnTo>
                  <a:pt x="200" y="12"/>
                </a:lnTo>
                <a:lnTo>
                  <a:pt x="198" y="16"/>
                </a:lnTo>
                <a:lnTo>
                  <a:pt x="198" y="22"/>
                </a:lnTo>
                <a:lnTo>
                  <a:pt x="200" y="34"/>
                </a:lnTo>
                <a:lnTo>
                  <a:pt x="206" y="50"/>
                </a:lnTo>
                <a:lnTo>
                  <a:pt x="222" y="82"/>
                </a:lnTo>
                <a:lnTo>
                  <a:pt x="222" y="82"/>
                </a:lnTo>
                <a:lnTo>
                  <a:pt x="224" y="92"/>
                </a:lnTo>
                <a:lnTo>
                  <a:pt x="226" y="98"/>
                </a:lnTo>
                <a:lnTo>
                  <a:pt x="224" y="106"/>
                </a:lnTo>
                <a:lnTo>
                  <a:pt x="222" y="112"/>
                </a:lnTo>
                <a:lnTo>
                  <a:pt x="218" y="118"/>
                </a:lnTo>
                <a:lnTo>
                  <a:pt x="214" y="124"/>
                </a:lnTo>
                <a:lnTo>
                  <a:pt x="208" y="128"/>
                </a:lnTo>
                <a:lnTo>
                  <a:pt x="200" y="132"/>
                </a:lnTo>
                <a:lnTo>
                  <a:pt x="182" y="138"/>
                </a:lnTo>
                <a:lnTo>
                  <a:pt x="162" y="140"/>
                </a:lnTo>
                <a:lnTo>
                  <a:pt x="136" y="138"/>
                </a:lnTo>
                <a:lnTo>
                  <a:pt x="110" y="130"/>
                </a:lnTo>
                <a:lnTo>
                  <a:pt x="110" y="130"/>
                </a:lnTo>
                <a:lnTo>
                  <a:pt x="88" y="122"/>
                </a:lnTo>
                <a:lnTo>
                  <a:pt x="66" y="112"/>
                </a:lnTo>
                <a:lnTo>
                  <a:pt x="16" y="90"/>
                </a:lnTo>
                <a:lnTo>
                  <a:pt x="16" y="90"/>
                </a:lnTo>
                <a:lnTo>
                  <a:pt x="14" y="94"/>
                </a:lnTo>
                <a:lnTo>
                  <a:pt x="14" y="94"/>
                </a:lnTo>
                <a:lnTo>
                  <a:pt x="8" y="112"/>
                </a:lnTo>
                <a:lnTo>
                  <a:pt x="2" y="134"/>
                </a:lnTo>
                <a:lnTo>
                  <a:pt x="0" y="160"/>
                </a:lnTo>
                <a:lnTo>
                  <a:pt x="0" y="188"/>
                </a:lnTo>
                <a:lnTo>
                  <a:pt x="0" y="214"/>
                </a:lnTo>
                <a:lnTo>
                  <a:pt x="4" y="238"/>
                </a:lnTo>
                <a:lnTo>
                  <a:pt x="8" y="250"/>
                </a:lnTo>
                <a:lnTo>
                  <a:pt x="12" y="258"/>
                </a:lnTo>
                <a:lnTo>
                  <a:pt x="16" y="264"/>
                </a:lnTo>
                <a:lnTo>
                  <a:pt x="22" y="270"/>
                </a:lnTo>
                <a:lnTo>
                  <a:pt x="22" y="270"/>
                </a:lnTo>
                <a:lnTo>
                  <a:pt x="28" y="274"/>
                </a:lnTo>
                <a:lnTo>
                  <a:pt x="34" y="276"/>
                </a:lnTo>
                <a:lnTo>
                  <a:pt x="48" y="276"/>
                </a:lnTo>
                <a:lnTo>
                  <a:pt x="78" y="274"/>
                </a:lnTo>
                <a:lnTo>
                  <a:pt x="94" y="274"/>
                </a:lnTo>
                <a:lnTo>
                  <a:pt x="102" y="276"/>
                </a:lnTo>
                <a:lnTo>
                  <a:pt x="110" y="280"/>
                </a:lnTo>
                <a:lnTo>
                  <a:pt x="118" y="284"/>
                </a:lnTo>
                <a:lnTo>
                  <a:pt x="126" y="290"/>
                </a:lnTo>
                <a:lnTo>
                  <a:pt x="134" y="300"/>
                </a:lnTo>
                <a:lnTo>
                  <a:pt x="142" y="310"/>
                </a:lnTo>
                <a:lnTo>
                  <a:pt x="142" y="310"/>
                </a:lnTo>
                <a:lnTo>
                  <a:pt x="156" y="332"/>
                </a:lnTo>
                <a:lnTo>
                  <a:pt x="168" y="354"/>
                </a:lnTo>
                <a:lnTo>
                  <a:pt x="174" y="372"/>
                </a:lnTo>
                <a:lnTo>
                  <a:pt x="178" y="386"/>
                </a:lnTo>
                <a:lnTo>
                  <a:pt x="178" y="392"/>
                </a:lnTo>
                <a:lnTo>
                  <a:pt x="176" y="398"/>
                </a:lnTo>
                <a:lnTo>
                  <a:pt x="174" y="402"/>
                </a:lnTo>
                <a:lnTo>
                  <a:pt x="170" y="406"/>
                </a:lnTo>
                <a:lnTo>
                  <a:pt x="166" y="410"/>
                </a:lnTo>
                <a:lnTo>
                  <a:pt x="160" y="412"/>
                </a:lnTo>
                <a:lnTo>
                  <a:pt x="142" y="414"/>
                </a:lnTo>
                <a:lnTo>
                  <a:pt x="142" y="414"/>
                </a:lnTo>
                <a:lnTo>
                  <a:pt x="102" y="414"/>
                </a:lnTo>
                <a:lnTo>
                  <a:pt x="84" y="414"/>
                </a:lnTo>
                <a:lnTo>
                  <a:pt x="68" y="416"/>
                </a:lnTo>
                <a:lnTo>
                  <a:pt x="52" y="420"/>
                </a:lnTo>
                <a:lnTo>
                  <a:pt x="38" y="426"/>
                </a:lnTo>
                <a:lnTo>
                  <a:pt x="28" y="434"/>
                </a:lnTo>
                <a:lnTo>
                  <a:pt x="24" y="440"/>
                </a:lnTo>
                <a:lnTo>
                  <a:pt x="22" y="446"/>
                </a:lnTo>
                <a:lnTo>
                  <a:pt x="22" y="446"/>
                </a:lnTo>
                <a:lnTo>
                  <a:pt x="16" y="470"/>
                </a:lnTo>
                <a:lnTo>
                  <a:pt x="12" y="492"/>
                </a:lnTo>
                <a:lnTo>
                  <a:pt x="8" y="530"/>
                </a:lnTo>
                <a:lnTo>
                  <a:pt x="8" y="530"/>
                </a:lnTo>
                <a:lnTo>
                  <a:pt x="130" y="550"/>
                </a:lnTo>
                <a:lnTo>
                  <a:pt x="156" y="554"/>
                </a:lnTo>
                <a:lnTo>
                  <a:pt x="176" y="554"/>
                </a:lnTo>
                <a:lnTo>
                  <a:pt x="190" y="554"/>
                </a:lnTo>
                <a:lnTo>
                  <a:pt x="196" y="552"/>
                </a:lnTo>
                <a:lnTo>
                  <a:pt x="198" y="550"/>
                </a:lnTo>
                <a:lnTo>
                  <a:pt x="198" y="550"/>
                </a:lnTo>
                <a:lnTo>
                  <a:pt x="202" y="542"/>
                </a:lnTo>
                <a:lnTo>
                  <a:pt x="202" y="532"/>
                </a:lnTo>
                <a:lnTo>
                  <a:pt x="194" y="512"/>
                </a:lnTo>
                <a:lnTo>
                  <a:pt x="192" y="500"/>
                </a:lnTo>
                <a:lnTo>
                  <a:pt x="190" y="486"/>
                </a:lnTo>
                <a:lnTo>
                  <a:pt x="192" y="468"/>
                </a:lnTo>
                <a:lnTo>
                  <a:pt x="198" y="446"/>
                </a:lnTo>
                <a:lnTo>
                  <a:pt x="198" y="446"/>
                </a:lnTo>
                <a:lnTo>
                  <a:pt x="200" y="442"/>
                </a:lnTo>
                <a:lnTo>
                  <a:pt x="206" y="438"/>
                </a:lnTo>
                <a:lnTo>
                  <a:pt x="220" y="430"/>
                </a:lnTo>
                <a:lnTo>
                  <a:pt x="240" y="422"/>
                </a:lnTo>
                <a:lnTo>
                  <a:pt x="262" y="418"/>
                </a:lnTo>
                <a:lnTo>
                  <a:pt x="286" y="418"/>
                </a:lnTo>
                <a:lnTo>
                  <a:pt x="306" y="420"/>
                </a:lnTo>
                <a:lnTo>
                  <a:pt x="316" y="424"/>
                </a:lnTo>
                <a:lnTo>
                  <a:pt x="324" y="428"/>
                </a:lnTo>
                <a:lnTo>
                  <a:pt x="330" y="434"/>
                </a:lnTo>
                <a:lnTo>
                  <a:pt x="336" y="440"/>
                </a:lnTo>
                <a:lnTo>
                  <a:pt x="336" y="440"/>
                </a:lnTo>
                <a:lnTo>
                  <a:pt x="338" y="448"/>
                </a:lnTo>
                <a:lnTo>
                  <a:pt x="340" y="456"/>
                </a:lnTo>
                <a:lnTo>
                  <a:pt x="340" y="466"/>
                </a:lnTo>
                <a:lnTo>
                  <a:pt x="338" y="474"/>
                </a:lnTo>
                <a:lnTo>
                  <a:pt x="332" y="490"/>
                </a:lnTo>
                <a:lnTo>
                  <a:pt x="322" y="506"/>
                </a:lnTo>
                <a:lnTo>
                  <a:pt x="302" y="532"/>
                </a:lnTo>
                <a:lnTo>
                  <a:pt x="294" y="540"/>
                </a:lnTo>
                <a:lnTo>
                  <a:pt x="292" y="546"/>
                </a:lnTo>
                <a:lnTo>
                  <a:pt x="292" y="54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2" name="Freeform 65"/>
          <p:cNvSpPr>
            <a:spLocks/>
          </p:cNvSpPr>
          <p:nvPr/>
        </p:nvSpPr>
        <p:spPr bwMode="auto">
          <a:xfrm>
            <a:off x="6924675" y="5702300"/>
            <a:ext cx="806450" cy="698500"/>
          </a:xfrm>
          <a:custGeom>
            <a:avLst/>
            <a:gdLst>
              <a:gd name="T0" fmla="*/ 508 w 508"/>
              <a:gd name="T1" fmla="*/ 440 h 440"/>
              <a:gd name="T2" fmla="*/ 508 w 508"/>
              <a:gd name="T3" fmla="*/ 2 h 440"/>
              <a:gd name="T4" fmla="*/ 456 w 508"/>
              <a:gd name="T5" fmla="*/ 0 h 440"/>
              <a:gd name="T6" fmla="*/ 362 w 508"/>
              <a:gd name="T7" fmla="*/ 10 h 440"/>
              <a:gd name="T8" fmla="*/ 316 w 508"/>
              <a:gd name="T9" fmla="*/ 18 h 440"/>
              <a:gd name="T10" fmla="*/ 330 w 508"/>
              <a:gd name="T11" fmla="*/ 28 h 440"/>
              <a:gd name="T12" fmla="*/ 354 w 508"/>
              <a:gd name="T13" fmla="*/ 48 h 440"/>
              <a:gd name="T14" fmla="*/ 368 w 508"/>
              <a:gd name="T15" fmla="*/ 68 h 440"/>
              <a:gd name="T16" fmla="*/ 374 w 508"/>
              <a:gd name="T17" fmla="*/ 84 h 440"/>
              <a:gd name="T18" fmla="*/ 374 w 508"/>
              <a:gd name="T19" fmla="*/ 102 h 440"/>
              <a:gd name="T20" fmla="*/ 370 w 508"/>
              <a:gd name="T21" fmla="*/ 114 h 440"/>
              <a:gd name="T22" fmla="*/ 358 w 508"/>
              <a:gd name="T23" fmla="*/ 132 h 440"/>
              <a:gd name="T24" fmla="*/ 342 w 508"/>
              <a:gd name="T25" fmla="*/ 144 h 440"/>
              <a:gd name="T26" fmla="*/ 324 w 508"/>
              <a:gd name="T27" fmla="*/ 152 h 440"/>
              <a:gd name="T28" fmla="*/ 304 w 508"/>
              <a:gd name="T29" fmla="*/ 154 h 440"/>
              <a:gd name="T30" fmla="*/ 282 w 508"/>
              <a:gd name="T31" fmla="*/ 150 h 440"/>
              <a:gd name="T32" fmla="*/ 262 w 508"/>
              <a:gd name="T33" fmla="*/ 142 h 440"/>
              <a:gd name="T34" fmla="*/ 244 w 508"/>
              <a:gd name="T35" fmla="*/ 128 h 440"/>
              <a:gd name="T36" fmla="*/ 230 w 508"/>
              <a:gd name="T37" fmla="*/ 112 h 440"/>
              <a:gd name="T38" fmla="*/ 224 w 508"/>
              <a:gd name="T39" fmla="*/ 100 h 440"/>
              <a:gd name="T40" fmla="*/ 222 w 508"/>
              <a:gd name="T41" fmla="*/ 80 h 440"/>
              <a:gd name="T42" fmla="*/ 226 w 508"/>
              <a:gd name="T43" fmla="*/ 60 h 440"/>
              <a:gd name="T44" fmla="*/ 240 w 508"/>
              <a:gd name="T45" fmla="*/ 34 h 440"/>
              <a:gd name="T46" fmla="*/ 196 w 508"/>
              <a:gd name="T47" fmla="*/ 36 h 440"/>
              <a:gd name="T48" fmla="*/ 92 w 508"/>
              <a:gd name="T49" fmla="*/ 32 h 440"/>
              <a:gd name="T50" fmla="*/ 36 w 508"/>
              <a:gd name="T51" fmla="*/ 28 h 440"/>
              <a:gd name="T52" fmla="*/ 22 w 508"/>
              <a:gd name="T53" fmla="*/ 84 h 440"/>
              <a:gd name="T54" fmla="*/ 18 w 508"/>
              <a:gd name="T55" fmla="*/ 124 h 440"/>
              <a:gd name="T56" fmla="*/ 24 w 508"/>
              <a:gd name="T57" fmla="*/ 144 h 440"/>
              <a:gd name="T58" fmla="*/ 40 w 508"/>
              <a:gd name="T59" fmla="*/ 166 h 440"/>
              <a:gd name="T60" fmla="*/ 60 w 508"/>
              <a:gd name="T61" fmla="*/ 170 h 440"/>
              <a:gd name="T62" fmla="*/ 86 w 508"/>
              <a:gd name="T63" fmla="*/ 164 h 440"/>
              <a:gd name="T64" fmla="*/ 98 w 508"/>
              <a:gd name="T65" fmla="*/ 156 h 440"/>
              <a:gd name="T66" fmla="*/ 112 w 508"/>
              <a:gd name="T67" fmla="*/ 152 h 440"/>
              <a:gd name="T68" fmla="*/ 130 w 508"/>
              <a:gd name="T69" fmla="*/ 154 h 440"/>
              <a:gd name="T70" fmla="*/ 148 w 508"/>
              <a:gd name="T71" fmla="*/ 164 h 440"/>
              <a:gd name="T72" fmla="*/ 166 w 508"/>
              <a:gd name="T73" fmla="*/ 180 h 440"/>
              <a:gd name="T74" fmla="*/ 178 w 508"/>
              <a:gd name="T75" fmla="*/ 200 h 440"/>
              <a:gd name="T76" fmla="*/ 186 w 508"/>
              <a:gd name="T77" fmla="*/ 224 h 440"/>
              <a:gd name="T78" fmla="*/ 184 w 508"/>
              <a:gd name="T79" fmla="*/ 250 h 440"/>
              <a:gd name="T80" fmla="*/ 172 w 508"/>
              <a:gd name="T81" fmla="*/ 282 h 440"/>
              <a:gd name="T82" fmla="*/ 164 w 508"/>
              <a:gd name="T83" fmla="*/ 296 h 440"/>
              <a:gd name="T84" fmla="*/ 146 w 508"/>
              <a:gd name="T85" fmla="*/ 314 h 440"/>
              <a:gd name="T86" fmla="*/ 130 w 508"/>
              <a:gd name="T87" fmla="*/ 320 h 440"/>
              <a:gd name="T88" fmla="*/ 112 w 508"/>
              <a:gd name="T89" fmla="*/ 320 h 440"/>
              <a:gd name="T90" fmla="*/ 66 w 508"/>
              <a:gd name="T91" fmla="*/ 306 h 440"/>
              <a:gd name="T92" fmla="*/ 48 w 508"/>
              <a:gd name="T93" fmla="*/ 302 h 440"/>
              <a:gd name="T94" fmla="*/ 28 w 508"/>
              <a:gd name="T95" fmla="*/ 306 h 440"/>
              <a:gd name="T96" fmla="*/ 4 w 508"/>
              <a:gd name="T97" fmla="*/ 314 h 440"/>
              <a:gd name="T98" fmla="*/ 0 w 508"/>
              <a:gd name="T99" fmla="*/ 322 h 440"/>
              <a:gd name="T100" fmla="*/ 14 w 508"/>
              <a:gd name="T101" fmla="*/ 344 h 440"/>
              <a:gd name="T102" fmla="*/ 18 w 508"/>
              <a:gd name="T103" fmla="*/ 356 h 440"/>
              <a:gd name="T104" fmla="*/ 26 w 508"/>
              <a:gd name="T105" fmla="*/ 374 h 440"/>
              <a:gd name="T106" fmla="*/ 56 w 508"/>
              <a:gd name="T107" fmla="*/ 418 h 440"/>
              <a:gd name="T108" fmla="*/ 74 w 508"/>
              <a:gd name="T109" fmla="*/ 44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08" h="440">
                <a:moveTo>
                  <a:pt x="74" y="440"/>
                </a:moveTo>
                <a:lnTo>
                  <a:pt x="508" y="440"/>
                </a:lnTo>
                <a:lnTo>
                  <a:pt x="508" y="2"/>
                </a:lnTo>
                <a:lnTo>
                  <a:pt x="508" y="2"/>
                </a:lnTo>
                <a:lnTo>
                  <a:pt x="480" y="0"/>
                </a:lnTo>
                <a:lnTo>
                  <a:pt x="456" y="0"/>
                </a:lnTo>
                <a:lnTo>
                  <a:pt x="408" y="4"/>
                </a:lnTo>
                <a:lnTo>
                  <a:pt x="362" y="10"/>
                </a:lnTo>
                <a:lnTo>
                  <a:pt x="316" y="18"/>
                </a:lnTo>
                <a:lnTo>
                  <a:pt x="316" y="18"/>
                </a:lnTo>
                <a:lnTo>
                  <a:pt x="320" y="22"/>
                </a:lnTo>
                <a:lnTo>
                  <a:pt x="330" y="28"/>
                </a:lnTo>
                <a:lnTo>
                  <a:pt x="340" y="36"/>
                </a:lnTo>
                <a:lnTo>
                  <a:pt x="354" y="48"/>
                </a:lnTo>
                <a:lnTo>
                  <a:pt x="364" y="60"/>
                </a:lnTo>
                <a:lnTo>
                  <a:pt x="368" y="68"/>
                </a:lnTo>
                <a:lnTo>
                  <a:pt x="372" y="74"/>
                </a:lnTo>
                <a:lnTo>
                  <a:pt x="374" y="84"/>
                </a:lnTo>
                <a:lnTo>
                  <a:pt x="374" y="92"/>
                </a:lnTo>
                <a:lnTo>
                  <a:pt x="374" y="102"/>
                </a:lnTo>
                <a:lnTo>
                  <a:pt x="370" y="114"/>
                </a:lnTo>
                <a:lnTo>
                  <a:pt x="370" y="114"/>
                </a:lnTo>
                <a:lnTo>
                  <a:pt x="364" y="124"/>
                </a:lnTo>
                <a:lnTo>
                  <a:pt x="358" y="132"/>
                </a:lnTo>
                <a:lnTo>
                  <a:pt x="350" y="140"/>
                </a:lnTo>
                <a:lnTo>
                  <a:pt x="342" y="144"/>
                </a:lnTo>
                <a:lnTo>
                  <a:pt x="334" y="150"/>
                </a:lnTo>
                <a:lnTo>
                  <a:pt x="324" y="152"/>
                </a:lnTo>
                <a:lnTo>
                  <a:pt x="314" y="154"/>
                </a:lnTo>
                <a:lnTo>
                  <a:pt x="304" y="154"/>
                </a:lnTo>
                <a:lnTo>
                  <a:pt x="292" y="152"/>
                </a:lnTo>
                <a:lnTo>
                  <a:pt x="282" y="150"/>
                </a:lnTo>
                <a:lnTo>
                  <a:pt x="272" y="146"/>
                </a:lnTo>
                <a:lnTo>
                  <a:pt x="262" y="142"/>
                </a:lnTo>
                <a:lnTo>
                  <a:pt x="252" y="136"/>
                </a:lnTo>
                <a:lnTo>
                  <a:pt x="244" y="128"/>
                </a:lnTo>
                <a:lnTo>
                  <a:pt x="236" y="120"/>
                </a:lnTo>
                <a:lnTo>
                  <a:pt x="230" y="112"/>
                </a:lnTo>
                <a:lnTo>
                  <a:pt x="230" y="112"/>
                </a:lnTo>
                <a:lnTo>
                  <a:pt x="224" y="100"/>
                </a:lnTo>
                <a:lnTo>
                  <a:pt x="222" y="90"/>
                </a:lnTo>
                <a:lnTo>
                  <a:pt x="222" y="80"/>
                </a:lnTo>
                <a:lnTo>
                  <a:pt x="222" y="70"/>
                </a:lnTo>
                <a:lnTo>
                  <a:pt x="226" y="60"/>
                </a:lnTo>
                <a:lnTo>
                  <a:pt x="230" y="50"/>
                </a:lnTo>
                <a:lnTo>
                  <a:pt x="240" y="34"/>
                </a:lnTo>
                <a:lnTo>
                  <a:pt x="240" y="34"/>
                </a:lnTo>
                <a:lnTo>
                  <a:pt x="196" y="36"/>
                </a:lnTo>
                <a:lnTo>
                  <a:pt x="146" y="36"/>
                </a:lnTo>
                <a:lnTo>
                  <a:pt x="92" y="32"/>
                </a:lnTo>
                <a:lnTo>
                  <a:pt x="36" y="28"/>
                </a:lnTo>
                <a:lnTo>
                  <a:pt x="36" y="28"/>
                </a:lnTo>
                <a:lnTo>
                  <a:pt x="28" y="58"/>
                </a:lnTo>
                <a:lnTo>
                  <a:pt x="22" y="84"/>
                </a:lnTo>
                <a:lnTo>
                  <a:pt x="18" y="106"/>
                </a:lnTo>
                <a:lnTo>
                  <a:pt x="18" y="124"/>
                </a:lnTo>
                <a:lnTo>
                  <a:pt x="18" y="124"/>
                </a:lnTo>
                <a:lnTo>
                  <a:pt x="24" y="144"/>
                </a:lnTo>
                <a:lnTo>
                  <a:pt x="30" y="156"/>
                </a:lnTo>
                <a:lnTo>
                  <a:pt x="40" y="166"/>
                </a:lnTo>
                <a:lnTo>
                  <a:pt x="50" y="170"/>
                </a:lnTo>
                <a:lnTo>
                  <a:pt x="60" y="170"/>
                </a:lnTo>
                <a:lnTo>
                  <a:pt x="72" y="168"/>
                </a:lnTo>
                <a:lnTo>
                  <a:pt x="86" y="164"/>
                </a:lnTo>
                <a:lnTo>
                  <a:pt x="98" y="156"/>
                </a:lnTo>
                <a:lnTo>
                  <a:pt x="98" y="156"/>
                </a:lnTo>
                <a:lnTo>
                  <a:pt x="104" y="152"/>
                </a:lnTo>
                <a:lnTo>
                  <a:pt x="112" y="152"/>
                </a:lnTo>
                <a:lnTo>
                  <a:pt x="122" y="152"/>
                </a:lnTo>
                <a:lnTo>
                  <a:pt x="130" y="154"/>
                </a:lnTo>
                <a:lnTo>
                  <a:pt x="140" y="158"/>
                </a:lnTo>
                <a:lnTo>
                  <a:pt x="148" y="164"/>
                </a:lnTo>
                <a:lnTo>
                  <a:pt x="158" y="170"/>
                </a:lnTo>
                <a:lnTo>
                  <a:pt x="166" y="180"/>
                </a:lnTo>
                <a:lnTo>
                  <a:pt x="172" y="188"/>
                </a:lnTo>
                <a:lnTo>
                  <a:pt x="178" y="200"/>
                </a:lnTo>
                <a:lnTo>
                  <a:pt x="182" y="210"/>
                </a:lnTo>
                <a:lnTo>
                  <a:pt x="186" y="224"/>
                </a:lnTo>
                <a:lnTo>
                  <a:pt x="186" y="236"/>
                </a:lnTo>
                <a:lnTo>
                  <a:pt x="184" y="250"/>
                </a:lnTo>
                <a:lnTo>
                  <a:pt x="180" y="266"/>
                </a:lnTo>
                <a:lnTo>
                  <a:pt x="172" y="282"/>
                </a:lnTo>
                <a:lnTo>
                  <a:pt x="172" y="282"/>
                </a:lnTo>
                <a:lnTo>
                  <a:pt x="164" y="296"/>
                </a:lnTo>
                <a:lnTo>
                  <a:pt x="156" y="306"/>
                </a:lnTo>
                <a:lnTo>
                  <a:pt x="146" y="314"/>
                </a:lnTo>
                <a:lnTo>
                  <a:pt x="138" y="318"/>
                </a:lnTo>
                <a:lnTo>
                  <a:pt x="130" y="320"/>
                </a:lnTo>
                <a:lnTo>
                  <a:pt x="120" y="322"/>
                </a:lnTo>
                <a:lnTo>
                  <a:pt x="112" y="320"/>
                </a:lnTo>
                <a:lnTo>
                  <a:pt x="102" y="318"/>
                </a:lnTo>
                <a:lnTo>
                  <a:pt x="66" y="306"/>
                </a:lnTo>
                <a:lnTo>
                  <a:pt x="58" y="304"/>
                </a:lnTo>
                <a:lnTo>
                  <a:pt x="48" y="302"/>
                </a:lnTo>
                <a:lnTo>
                  <a:pt x="38" y="304"/>
                </a:lnTo>
                <a:lnTo>
                  <a:pt x="28" y="306"/>
                </a:lnTo>
                <a:lnTo>
                  <a:pt x="28" y="306"/>
                </a:lnTo>
                <a:lnTo>
                  <a:pt x="4" y="314"/>
                </a:lnTo>
                <a:lnTo>
                  <a:pt x="0" y="318"/>
                </a:lnTo>
                <a:lnTo>
                  <a:pt x="0" y="322"/>
                </a:lnTo>
                <a:lnTo>
                  <a:pt x="8" y="334"/>
                </a:lnTo>
                <a:lnTo>
                  <a:pt x="14" y="344"/>
                </a:lnTo>
                <a:lnTo>
                  <a:pt x="18" y="356"/>
                </a:lnTo>
                <a:lnTo>
                  <a:pt x="18" y="356"/>
                </a:lnTo>
                <a:lnTo>
                  <a:pt x="20" y="364"/>
                </a:lnTo>
                <a:lnTo>
                  <a:pt x="26" y="374"/>
                </a:lnTo>
                <a:lnTo>
                  <a:pt x="38" y="396"/>
                </a:lnTo>
                <a:lnTo>
                  <a:pt x="56" y="418"/>
                </a:lnTo>
                <a:lnTo>
                  <a:pt x="74" y="440"/>
                </a:lnTo>
                <a:lnTo>
                  <a:pt x="74" y="440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3" name="Freeform 66"/>
          <p:cNvSpPr>
            <a:spLocks/>
          </p:cNvSpPr>
          <p:nvPr/>
        </p:nvSpPr>
        <p:spPr bwMode="auto">
          <a:xfrm>
            <a:off x="5391150" y="5692775"/>
            <a:ext cx="1035050" cy="708025"/>
          </a:xfrm>
          <a:custGeom>
            <a:avLst/>
            <a:gdLst>
              <a:gd name="T0" fmla="*/ 602 w 652"/>
              <a:gd name="T1" fmla="*/ 446 h 446"/>
              <a:gd name="T2" fmla="*/ 636 w 652"/>
              <a:gd name="T3" fmla="*/ 358 h 446"/>
              <a:gd name="T4" fmla="*/ 652 w 652"/>
              <a:gd name="T5" fmla="*/ 316 h 446"/>
              <a:gd name="T6" fmla="*/ 646 w 652"/>
              <a:gd name="T7" fmla="*/ 290 h 446"/>
              <a:gd name="T8" fmla="*/ 616 w 652"/>
              <a:gd name="T9" fmla="*/ 272 h 446"/>
              <a:gd name="T10" fmla="*/ 602 w 652"/>
              <a:gd name="T11" fmla="*/ 270 h 446"/>
              <a:gd name="T12" fmla="*/ 578 w 652"/>
              <a:gd name="T13" fmla="*/ 288 h 446"/>
              <a:gd name="T14" fmla="*/ 550 w 652"/>
              <a:gd name="T15" fmla="*/ 328 h 446"/>
              <a:gd name="T16" fmla="*/ 532 w 652"/>
              <a:gd name="T17" fmla="*/ 336 h 446"/>
              <a:gd name="T18" fmla="*/ 514 w 652"/>
              <a:gd name="T19" fmla="*/ 330 h 446"/>
              <a:gd name="T20" fmla="*/ 492 w 652"/>
              <a:gd name="T21" fmla="*/ 302 h 446"/>
              <a:gd name="T22" fmla="*/ 482 w 652"/>
              <a:gd name="T23" fmla="*/ 262 h 446"/>
              <a:gd name="T24" fmla="*/ 484 w 652"/>
              <a:gd name="T25" fmla="*/ 220 h 446"/>
              <a:gd name="T26" fmla="*/ 500 w 652"/>
              <a:gd name="T27" fmla="*/ 182 h 446"/>
              <a:gd name="T28" fmla="*/ 526 w 652"/>
              <a:gd name="T29" fmla="*/ 160 h 446"/>
              <a:gd name="T30" fmla="*/ 552 w 652"/>
              <a:gd name="T31" fmla="*/ 158 h 446"/>
              <a:gd name="T32" fmla="*/ 598 w 652"/>
              <a:gd name="T33" fmla="*/ 174 h 446"/>
              <a:gd name="T34" fmla="*/ 616 w 652"/>
              <a:gd name="T35" fmla="*/ 176 h 446"/>
              <a:gd name="T36" fmla="*/ 620 w 652"/>
              <a:gd name="T37" fmla="*/ 158 h 446"/>
              <a:gd name="T38" fmla="*/ 606 w 652"/>
              <a:gd name="T39" fmla="*/ 62 h 446"/>
              <a:gd name="T40" fmla="*/ 552 w 652"/>
              <a:gd name="T41" fmla="*/ 0 h 446"/>
              <a:gd name="T42" fmla="*/ 442 w 652"/>
              <a:gd name="T43" fmla="*/ 8 h 446"/>
              <a:gd name="T44" fmla="*/ 444 w 652"/>
              <a:gd name="T45" fmla="*/ 60 h 446"/>
              <a:gd name="T46" fmla="*/ 438 w 652"/>
              <a:gd name="T47" fmla="*/ 118 h 446"/>
              <a:gd name="T48" fmla="*/ 420 w 652"/>
              <a:gd name="T49" fmla="*/ 152 h 446"/>
              <a:gd name="T50" fmla="*/ 400 w 652"/>
              <a:gd name="T51" fmla="*/ 176 h 446"/>
              <a:gd name="T52" fmla="*/ 376 w 652"/>
              <a:gd name="T53" fmla="*/ 186 h 446"/>
              <a:gd name="T54" fmla="*/ 352 w 652"/>
              <a:gd name="T55" fmla="*/ 182 h 446"/>
              <a:gd name="T56" fmla="*/ 328 w 652"/>
              <a:gd name="T57" fmla="*/ 162 h 446"/>
              <a:gd name="T58" fmla="*/ 318 w 652"/>
              <a:gd name="T59" fmla="*/ 138 h 446"/>
              <a:gd name="T60" fmla="*/ 320 w 652"/>
              <a:gd name="T61" fmla="*/ 84 h 446"/>
              <a:gd name="T62" fmla="*/ 332 w 652"/>
              <a:gd name="T63" fmla="*/ 30 h 446"/>
              <a:gd name="T64" fmla="*/ 254 w 652"/>
              <a:gd name="T65" fmla="*/ 24 h 446"/>
              <a:gd name="T66" fmla="*/ 132 w 652"/>
              <a:gd name="T67" fmla="*/ 116 h 446"/>
              <a:gd name="T68" fmla="*/ 136 w 652"/>
              <a:gd name="T69" fmla="*/ 206 h 446"/>
              <a:gd name="T70" fmla="*/ 100 w 652"/>
              <a:gd name="T71" fmla="*/ 188 h 446"/>
              <a:gd name="T72" fmla="*/ 70 w 652"/>
              <a:gd name="T73" fmla="*/ 190 h 446"/>
              <a:gd name="T74" fmla="*/ 40 w 652"/>
              <a:gd name="T75" fmla="*/ 208 h 446"/>
              <a:gd name="T76" fmla="*/ 4 w 652"/>
              <a:gd name="T77" fmla="*/ 252 h 446"/>
              <a:gd name="T78" fmla="*/ 0 w 652"/>
              <a:gd name="T79" fmla="*/ 274 h 446"/>
              <a:gd name="T80" fmla="*/ 12 w 652"/>
              <a:gd name="T81" fmla="*/ 292 h 446"/>
              <a:gd name="T82" fmla="*/ 30 w 652"/>
              <a:gd name="T83" fmla="*/ 302 h 446"/>
              <a:gd name="T84" fmla="*/ 72 w 652"/>
              <a:gd name="T85" fmla="*/ 310 h 446"/>
              <a:gd name="T86" fmla="*/ 124 w 652"/>
              <a:gd name="T87" fmla="*/ 296 h 446"/>
              <a:gd name="T88" fmla="*/ 152 w 652"/>
              <a:gd name="T89" fmla="*/ 282 h 446"/>
              <a:gd name="T90" fmla="*/ 162 w 652"/>
              <a:gd name="T91" fmla="*/ 360 h 446"/>
              <a:gd name="T92" fmla="*/ 152 w 652"/>
              <a:gd name="T93" fmla="*/ 446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52" h="446">
                <a:moveTo>
                  <a:pt x="152" y="446"/>
                </a:moveTo>
                <a:lnTo>
                  <a:pt x="602" y="446"/>
                </a:lnTo>
                <a:lnTo>
                  <a:pt x="602" y="446"/>
                </a:lnTo>
                <a:lnTo>
                  <a:pt x="612" y="414"/>
                </a:lnTo>
                <a:lnTo>
                  <a:pt x="624" y="384"/>
                </a:lnTo>
                <a:lnTo>
                  <a:pt x="636" y="358"/>
                </a:lnTo>
                <a:lnTo>
                  <a:pt x="646" y="336"/>
                </a:lnTo>
                <a:lnTo>
                  <a:pt x="650" y="326"/>
                </a:lnTo>
                <a:lnTo>
                  <a:pt x="652" y="316"/>
                </a:lnTo>
                <a:lnTo>
                  <a:pt x="652" y="306"/>
                </a:lnTo>
                <a:lnTo>
                  <a:pt x="650" y="298"/>
                </a:lnTo>
                <a:lnTo>
                  <a:pt x="646" y="290"/>
                </a:lnTo>
                <a:lnTo>
                  <a:pt x="638" y="284"/>
                </a:lnTo>
                <a:lnTo>
                  <a:pt x="628" y="278"/>
                </a:lnTo>
                <a:lnTo>
                  <a:pt x="616" y="272"/>
                </a:lnTo>
                <a:lnTo>
                  <a:pt x="616" y="272"/>
                </a:lnTo>
                <a:lnTo>
                  <a:pt x="608" y="270"/>
                </a:lnTo>
                <a:lnTo>
                  <a:pt x="602" y="270"/>
                </a:lnTo>
                <a:lnTo>
                  <a:pt x="596" y="272"/>
                </a:lnTo>
                <a:lnTo>
                  <a:pt x="590" y="276"/>
                </a:lnTo>
                <a:lnTo>
                  <a:pt x="578" y="288"/>
                </a:lnTo>
                <a:lnTo>
                  <a:pt x="570" y="302"/>
                </a:lnTo>
                <a:lnTo>
                  <a:pt x="560" y="316"/>
                </a:lnTo>
                <a:lnTo>
                  <a:pt x="550" y="328"/>
                </a:lnTo>
                <a:lnTo>
                  <a:pt x="544" y="332"/>
                </a:lnTo>
                <a:lnTo>
                  <a:pt x="538" y="336"/>
                </a:lnTo>
                <a:lnTo>
                  <a:pt x="532" y="336"/>
                </a:lnTo>
                <a:lnTo>
                  <a:pt x="526" y="336"/>
                </a:lnTo>
                <a:lnTo>
                  <a:pt x="526" y="336"/>
                </a:lnTo>
                <a:lnTo>
                  <a:pt x="514" y="330"/>
                </a:lnTo>
                <a:lnTo>
                  <a:pt x="506" y="324"/>
                </a:lnTo>
                <a:lnTo>
                  <a:pt x="498" y="314"/>
                </a:lnTo>
                <a:lnTo>
                  <a:pt x="492" y="302"/>
                </a:lnTo>
                <a:lnTo>
                  <a:pt x="488" y="290"/>
                </a:lnTo>
                <a:lnTo>
                  <a:pt x="484" y="276"/>
                </a:lnTo>
                <a:lnTo>
                  <a:pt x="482" y="262"/>
                </a:lnTo>
                <a:lnTo>
                  <a:pt x="482" y="248"/>
                </a:lnTo>
                <a:lnTo>
                  <a:pt x="482" y="234"/>
                </a:lnTo>
                <a:lnTo>
                  <a:pt x="484" y="220"/>
                </a:lnTo>
                <a:lnTo>
                  <a:pt x="488" y="206"/>
                </a:lnTo>
                <a:lnTo>
                  <a:pt x="494" y="192"/>
                </a:lnTo>
                <a:lnTo>
                  <a:pt x="500" y="182"/>
                </a:lnTo>
                <a:lnTo>
                  <a:pt x="506" y="172"/>
                </a:lnTo>
                <a:lnTo>
                  <a:pt x="516" y="164"/>
                </a:lnTo>
                <a:lnTo>
                  <a:pt x="526" y="160"/>
                </a:lnTo>
                <a:lnTo>
                  <a:pt x="526" y="160"/>
                </a:lnTo>
                <a:lnTo>
                  <a:pt x="538" y="156"/>
                </a:lnTo>
                <a:lnTo>
                  <a:pt x="552" y="158"/>
                </a:lnTo>
                <a:lnTo>
                  <a:pt x="564" y="160"/>
                </a:lnTo>
                <a:lnTo>
                  <a:pt x="576" y="166"/>
                </a:lnTo>
                <a:lnTo>
                  <a:pt x="598" y="174"/>
                </a:lnTo>
                <a:lnTo>
                  <a:pt x="608" y="176"/>
                </a:lnTo>
                <a:lnTo>
                  <a:pt x="616" y="176"/>
                </a:lnTo>
                <a:lnTo>
                  <a:pt x="616" y="176"/>
                </a:lnTo>
                <a:lnTo>
                  <a:pt x="618" y="174"/>
                </a:lnTo>
                <a:lnTo>
                  <a:pt x="620" y="170"/>
                </a:lnTo>
                <a:lnTo>
                  <a:pt x="620" y="158"/>
                </a:lnTo>
                <a:lnTo>
                  <a:pt x="618" y="140"/>
                </a:lnTo>
                <a:lnTo>
                  <a:pt x="616" y="118"/>
                </a:lnTo>
                <a:lnTo>
                  <a:pt x="606" y="62"/>
                </a:lnTo>
                <a:lnTo>
                  <a:pt x="592" y="0"/>
                </a:lnTo>
                <a:lnTo>
                  <a:pt x="592" y="0"/>
                </a:lnTo>
                <a:lnTo>
                  <a:pt x="552" y="0"/>
                </a:lnTo>
                <a:lnTo>
                  <a:pt x="512" y="2"/>
                </a:lnTo>
                <a:lnTo>
                  <a:pt x="474" y="4"/>
                </a:lnTo>
                <a:lnTo>
                  <a:pt x="442" y="8"/>
                </a:lnTo>
                <a:lnTo>
                  <a:pt x="442" y="8"/>
                </a:lnTo>
                <a:lnTo>
                  <a:pt x="442" y="34"/>
                </a:lnTo>
                <a:lnTo>
                  <a:pt x="444" y="60"/>
                </a:lnTo>
                <a:lnTo>
                  <a:pt x="442" y="88"/>
                </a:lnTo>
                <a:lnTo>
                  <a:pt x="440" y="102"/>
                </a:lnTo>
                <a:lnTo>
                  <a:pt x="438" y="118"/>
                </a:lnTo>
                <a:lnTo>
                  <a:pt x="438" y="118"/>
                </a:lnTo>
                <a:lnTo>
                  <a:pt x="426" y="142"/>
                </a:lnTo>
                <a:lnTo>
                  <a:pt x="420" y="152"/>
                </a:lnTo>
                <a:lnTo>
                  <a:pt x="414" y="162"/>
                </a:lnTo>
                <a:lnTo>
                  <a:pt x="408" y="170"/>
                </a:lnTo>
                <a:lnTo>
                  <a:pt x="400" y="176"/>
                </a:lnTo>
                <a:lnTo>
                  <a:pt x="392" y="180"/>
                </a:lnTo>
                <a:lnTo>
                  <a:pt x="384" y="184"/>
                </a:lnTo>
                <a:lnTo>
                  <a:pt x="376" y="186"/>
                </a:lnTo>
                <a:lnTo>
                  <a:pt x="368" y="186"/>
                </a:lnTo>
                <a:lnTo>
                  <a:pt x="360" y="184"/>
                </a:lnTo>
                <a:lnTo>
                  <a:pt x="352" y="182"/>
                </a:lnTo>
                <a:lnTo>
                  <a:pt x="344" y="176"/>
                </a:lnTo>
                <a:lnTo>
                  <a:pt x="336" y="170"/>
                </a:lnTo>
                <a:lnTo>
                  <a:pt x="328" y="162"/>
                </a:lnTo>
                <a:lnTo>
                  <a:pt x="322" y="152"/>
                </a:lnTo>
                <a:lnTo>
                  <a:pt x="322" y="152"/>
                </a:lnTo>
                <a:lnTo>
                  <a:pt x="318" y="138"/>
                </a:lnTo>
                <a:lnTo>
                  <a:pt x="316" y="122"/>
                </a:lnTo>
                <a:lnTo>
                  <a:pt x="318" y="104"/>
                </a:lnTo>
                <a:lnTo>
                  <a:pt x="320" y="84"/>
                </a:lnTo>
                <a:lnTo>
                  <a:pt x="326" y="50"/>
                </a:lnTo>
                <a:lnTo>
                  <a:pt x="332" y="30"/>
                </a:lnTo>
                <a:lnTo>
                  <a:pt x="332" y="30"/>
                </a:lnTo>
                <a:lnTo>
                  <a:pt x="314" y="32"/>
                </a:lnTo>
                <a:lnTo>
                  <a:pt x="296" y="30"/>
                </a:lnTo>
                <a:lnTo>
                  <a:pt x="254" y="24"/>
                </a:lnTo>
                <a:lnTo>
                  <a:pt x="132" y="2"/>
                </a:lnTo>
                <a:lnTo>
                  <a:pt x="132" y="2"/>
                </a:lnTo>
                <a:lnTo>
                  <a:pt x="132" y="116"/>
                </a:lnTo>
                <a:lnTo>
                  <a:pt x="134" y="166"/>
                </a:lnTo>
                <a:lnTo>
                  <a:pt x="136" y="206"/>
                </a:lnTo>
                <a:lnTo>
                  <a:pt x="136" y="206"/>
                </a:lnTo>
                <a:lnTo>
                  <a:pt x="120" y="196"/>
                </a:lnTo>
                <a:lnTo>
                  <a:pt x="110" y="192"/>
                </a:lnTo>
                <a:lnTo>
                  <a:pt x="100" y="188"/>
                </a:lnTo>
                <a:lnTo>
                  <a:pt x="90" y="188"/>
                </a:lnTo>
                <a:lnTo>
                  <a:pt x="80" y="188"/>
                </a:lnTo>
                <a:lnTo>
                  <a:pt x="70" y="190"/>
                </a:lnTo>
                <a:lnTo>
                  <a:pt x="58" y="196"/>
                </a:lnTo>
                <a:lnTo>
                  <a:pt x="58" y="196"/>
                </a:lnTo>
                <a:lnTo>
                  <a:pt x="40" y="208"/>
                </a:lnTo>
                <a:lnTo>
                  <a:pt x="24" y="222"/>
                </a:lnTo>
                <a:lnTo>
                  <a:pt x="12" y="238"/>
                </a:lnTo>
                <a:lnTo>
                  <a:pt x="4" y="252"/>
                </a:lnTo>
                <a:lnTo>
                  <a:pt x="0" y="260"/>
                </a:lnTo>
                <a:lnTo>
                  <a:pt x="0" y="266"/>
                </a:lnTo>
                <a:lnTo>
                  <a:pt x="0" y="274"/>
                </a:lnTo>
                <a:lnTo>
                  <a:pt x="2" y="280"/>
                </a:lnTo>
                <a:lnTo>
                  <a:pt x="6" y="286"/>
                </a:lnTo>
                <a:lnTo>
                  <a:pt x="12" y="292"/>
                </a:lnTo>
                <a:lnTo>
                  <a:pt x="20" y="298"/>
                </a:lnTo>
                <a:lnTo>
                  <a:pt x="30" y="302"/>
                </a:lnTo>
                <a:lnTo>
                  <a:pt x="30" y="302"/>
                </a:lnTo>
                <a:lnTo>
                  <a:pt x="42" y="306"/>
                </a:lnTo>
                <a:lnTo>
                  <a:pt x="52" y="308"/>
                </a:lnTo>
                <a:lnTo>
                  <a:pt x="72" y="310"/>
                </a:lnTo>
                <a:lnTo>
                  <a:pt x="92" y="308"/>
                </a:lnTo>
                <a:lnTo>
                  <a:pt x="110" y="302"/>
                </a:lnTo>
                <a:lnTo>
                  <a:pt x="124" y="296"/>
                </a:lnTo>
                <a:lnTo>
                  <a:pt x="136" y="290"/>
                </a:lnTo>
                <a:lnTo>
                  <a:pt x="152" y="282"/>
                </a:lnTo>
                <a:lnTo>
                  <a:pt x="152" y="282"/>
                </a:lnTo>
                <a:lnTo>
                  <a:pt x="158" y="326"/>
                </a:lnTo>
                <a:lnTo>
                  <a:pt x="160" y="344"/>
                </a:lnTo>
                <a:lnTo>
                  <a:pt x="162" y="360"/>
                </a:lnTo>
                <a:lnTo>
                  <a:pt x="160" y="398"/>
                </a:lnTo>
                <a:lnTo>
                  <a:pt x="152" y="446"/>
                </a:lnTo>
                <a:lnTo>
                  <a:pt x="152" y="446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4" name="Freeform 67"/>
          <p:cNvSpPr>
            <a:spLocks/>
          </p:cNvSpPr>
          <p:nvPr/>
        </p:nvSpPr>
        <p:spPr bwMode="auto">
          <a:xfrm>
            <a:off x="2651125" y="5540375"/>
            <a:ext cx="1165225" cy="860425"/>
          </a:xfrm>
          <a:custGeom>
            <a:avLst/>
            <a:gdLst>
              <a:gd name="T0" fmla="*/ 594 w 734"/>
              <a:gd name="T1" fmla="*/ 542 h 542"/>
              <a:gd name="T2" fmla="*/ 566 w 734"/>
              <a:gd name="T3" fmla="*/ 482 h 542"/>
              <a:gd name="T4" fmla="*/ 556 w 734"/>
              <a:gd name="T5" fmla="*/ 424 h 542"/>
              <a:gd name="T6" fmla="*/ 572 w 734"/>
              <a:gd name="T7" fmla="*/ 382 h 542"/>
              <a:gd name="T8" fmla="*/ 590 w 734"/>
              <a:gd name="T9" fmla="*/ 370 h 542"/>
              <a:gd name="T10" fmla="*/ 608 w 734"/>
              <a:gd name="T11" fmla="*/ 374 h 542"/>
              <a:gd name="T12" fmla="*/ 650 w 734"/>
              <a:gd name="T13" fmla="*/ 392 h 542"/>
              <a:gd name="T14" fmla="*/ 678 w 734"/>
              <a:gd name="T15" fmla="*/ 388 h 542"/>
              <a:gd name="T16" fmla="*/ 702 w 734"/>
              <a:gd name="T17" fmla="*/ 378 h 542"/>
              <a:gd name="T18" fmla="*/ 728 w 734"/>
              <a:gd name="T19" fmla="*/ 354 h 542"/>
              <a:gd name="T20" fmla="*/ 734 w 734"/>
              <a:gd name="T21" fmla="*/ 326 h 542"/>
              <a:gd name="T22" fmla="*/ 722 w 734"/>
              <a:gd name="T23" fmla="*/ 294 h 542"/>
              <a:gd name="T24" fmla="*/ 678 w 734"/>
              <a:gd name="T25" fmla="*/ 262 h 542"/>
              <a:gd name="T26" fmla="*/ 648 w 734"/>
              <a:gd name="T27" fmla="*/ 260 h 542"/>
              <a:gd name="T28" fmla="*/ 604 w 734"/>
              <a:gd name="T29" fmla="*/ 272 h 542"/>
              <a:gd name="T30" fmla="*/ 566 w 734"/>
              <a:gd name="T31" fmla="*/ 274 h 542"/>
              <a:gd name="T32" fmla="*/ 558 w 734"/>
              <a:gd name="T33" fmla="*/ 268 h 542"/>
              <a:gd name="T34" fmla="*/ 546 w 734"/>
              <a:gd name="T35" fmla="*/ 218 h 542"/>
              <a:gd name="T36" fmla="*/ 550 w 734"/>
              <a:gd name="T37" fmla="*/ 150 h 542"/>
              <a:gd name="T38" fmla="*/ 520 w 734"/>
              <a:gd name="T39" fmla="*/ 132 h 542"/>
              <a:gd name="T40" fmla="*/ 428 w 734"/>
              <a:gd name="T41" fmla="*/ 136 h 542"/>
              <a:gd name="T42" fmla="*/ 428 w 734"/>
              <a:gd name="T43" fmla="*/ 128 h 542"/>
              <a:gd name="T44" fmla="*/ 460 w 734"/>
              <a:gd name="T45" fmla="*/ 66 h 542"/>
              <a:gd name="T46" fmla="*/ 468 w 734"/>
              <a:gd name="T47" fmla="*/ 38 h 542"/>
              <a:gd name="T48" fmla="*/ 458 w 734"/>
              <a:gd name="T49" fmla="*/ 12 h 542"/>
              <a:gd name="T50" fmla="*/ 428 w 734"/>
              <a:gd name="T51" fmla="*/ 0 h 542"/>
              <a:gd name="T52" fmla="*/ 390 w 734"/>
              <a:gd name="T53" fmla="*/ 2 h 542"/>
              <a:gd name="T54" fmla="*/ 354 w 734"/>
              <a:gd name="T55" fmla="*/ 14 h 542"/>
              <a:gd name="T56" fmla="*/ 326 w 734"/>
              <a:gd name="T57" fmla="*/ 34 h 542"/>
              <a:gd name="T58" fmla="*/ 318 w 734"/>
              <a:gd name="T59" fmla="*/ 56 h 542"/>
              <a:gd name="T60" fmla="*/ 316 w 734"/>
              <a:gd name="T61" fmla="*/ 124 h 542"/>
              <a:gd name="T62" fmla="*/ 320 w 734"/>
              <a:gd name="T63" fmla="*/ 140 h 542"/>
              <a:gd name="T64" fmla="*/ 144 w 734"/>
              <a:gd name="T65" fmla="*/ 200 h 542"/>
              <a:gd name="T66" fmla="*/ 134 w 734"/>
              <a:gd name="T67" fmla="*/ 250 h 542"/>
              <a:gd name="T68" fmla="*/ 118 w 734"/>
              <a:gd name="T69" fmla="*/ 262 h 542"/>
              <a:gd name="T70" fmla="*/ 68 w 734"/>
              <a:gd name="T71" fmla="*/ 250 h 542"/>
              <a:gd name="T72" fmla="*/ 36 w 734"/>
              <a:gd name="T73" fmla="*/ 252 h 542"/>
              <a:gd name="T74" fmla="*/ 10 w 734"/>
              <a:gd name="T75" fmla="*/ 286 h 542"/>
              <a:gd name="T76" fmla="*/ 0 w 734"/>
              <a:gd name="T77" fmla="*/ 332 h 542"/>
              <a:gd name="T78" fmla="*/ 2 w 734"/>
              <a:gd name="T79" fmla="*/ 376 h 542"/>
              <a:gd name="T80" fmla="*/ 14 w 734"/>
              <a:gd name="T81" fmla="*/ 406 h 542"/>
              <a:gd name="T82" fmla="*/ 34 w 734"/>
              <a:gd name="T83" fmla="*/ 420 h 542"/>
              <a:gd name="T84" fmla="*/ 60 w 734"/>
              <a:gd name="T85" fmla="*/ 418 h 542"/>
              <a:gd name="T86" fmla="*/ 86 w 734"/>
              <a:gd name="T87" fmla="*/ 398 h 542"/>
              <a:gd name="T88" fmla="*/ 104 w 734"/>
              <a:gd name="T89" fmla="*/ 372 h 542"/>
              <a:gd name="T90" fmla="*/ 126 w 734"/>
              <a:gd name="T91" fmla="*/ 360 h 542"/>
              <a:gd name="T92" fmla="*/ 150 w 734"/>
              <a:gd name="T93" fmla="*/ 370 h 542"/>
              <a:gd name="T94" fmla="*/ 154 w 734"/>
              <a:gd name="T95" fmla="*/ 376 h 542"/>
              <a:gd name="T96" fmla="*/ 146 w 734"/>
              <a:gd name="T97" fmla="*/ 490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34" h="542">
                <a:moveTo>
                  <a:pt x="140" y="542"/>
                </a:moveTo>
                <a:lnTo>
                  <a:pt x="594" y="542"/>
                </a:lnTo>
                <a:lnTo>
                  <a:pt x="594" y="542"/>
                </a:lnTo>
                <a:lnTo>
                  <a:pt x="580" y="514"/>
                </a:lnTo>
                <a:lnTo>
                  <a:pt x="566" y="482"/>
                </a:lnTo>
                <a:lnTo>
                  <a:pt x="566" y="482"/>
                </a:lnTo>
                <a:lnTo>
                  <a:pt x="560" y="462"/>
                </a:lnTo>
                <a:lnTo>
                  <a:pt x="556" y="442"/>
                </a:lnTo>
                <a:lnTo>
                  <a:pt x="556" y="424"/>
                </a:lnTo>
                <a:lnTo>
                  <a:pt x="560" y="408"/>
                </a:lnTo>
                <a:lnTo>
                  <a:pt x="566" y="394"/>
                </a:lnTo>
                <a:lnTo>
                  <a:pt x="572" y="382"/>
                </a:lnTo>
                <a:lnTo>
                  <a:pt x="582" y="374"/>
                </a:lnTo>
                <a:lnTo>
                  <a:pt x="590" y="370"/>
                </a:lnTo>
                <a:lnTo>
                  <a:pt x="590" y="370"/>
                </a:lnTo>
                <a:lnTo>
                  <a:pt x="594" y="370"/>
                </a:lnTo>
                <a:lnTo>
                  <a:pt x="598" y="370"/>
                </a:lnTo>
                <a:lnTo>
                  <a:pt x="608" y="374"/>
                </a:lnTo>
                <a:lnTo>
                  <a:pt x="630" y="386"/>
                </a:lnTo>
                <a:lnTo>
                  <a:pt x="644" y="390"/>
                </a:lnTo>
                <a:lnTo>
                  <a:pt x="650" y="392"/>
                </a:lnTo>
                <a:lnTo>
                  <a:pt x="660" y="392"/>
                </a:lnTo>
                <a:lnTo>
                  <a:pt x="668" y="392"/>
                </a:lnTo>
                <a:lnTo>
                  <a:pt x="678" y="388"/>
                </a:lnTo>
                <a:lnTo>
                  <a:pt x="690" y="384"/>
                </a:lnTo>
                <a:lnTo>
                  <a:pt x="702" y="378"/>
                </a:lnTo>
                <a:lnTo>
                  <a:pt x="702" y="378"/>
                </a:lnTo>
                <a:lnTo>
                  <a:pt x="714" y="370"/>
                </a:lnTo>
                <a:lnTo>
                  <a:pt x="722" y="362"/>
                </a:lnTo>
                <a:lnTo>
                  <a:pt x="728" y="354"/>
                </a:lnTo>
                <a:lnTo>
                  <a:pt x="732" y="344"/>
                </a:lnTo>
                <a:lnTo>
                  <a:pt x="734" y="336"/>
                </a:lnTo>
                <a:lnTo>
                  <a:pt x="734" y="326"/>
                </a:lnTo>
                <a:lnTo>
                  <a:pt x="734" y="318"/>
                </a:lnTo>
                <a:lnTo>
                  <a:pt x="730" y="310"/>
                </a:lnTo>
                <a:lnTo>
                  <a:pt x="722" y="294"/>
                </a:lnTo>
                <a:lnTo>
                  <a:pt x="708" y="280"/>
                </a:lnTo>
                <a:lnTo>
                  <a:pt x="694" y="268"/>
                </a:lnTo>
                <a:lnTo>
                  <a:pt x="678" y="262"/>
                </a:lnTo>
                <a:lnTo>
                  <a:pt x="678" y="262"/>
                </a:lnTo>
                <a:lnTo>
                  <a:pt x="662" y="260"/>
                </a:lnTo>
                <a:lnTo>
                  <a:pt x="648" y="260"/>
                </a:lnTo>
                <a:lnTo>
                  <a:pt x="632" y="264"/>
                </a:lnTo>
                <a:lnTo>
                  <a:pt x="618" y="268"/>
                </a:lnTo>
                <a:lnTo>
                  <a:pt x="604" y="272"/>
                </a:lnTo>
                <a:lnTo>
                  <a:pt x="590" y="276"/>
                </a:lnTo>
                <a:lnTo>
                  <a:pt x="578" y="276"/>
                </a:lnTo>
                <a:lnTo>
                  <a:pt x="566" y="274"/>
                </a:lnTo>
                <a:lnTo>
                  <a:pt x="566" y="274"/>
                </a:lnTo>
                <a:lnTo>
                  <a:pt x="562" y="272"/>
                </a:lnTo>
                <a:lnTo>
                  <a:pt x="558" y="268"/>
                </a:lnTo>
                <a:lnTo>
                  <a:pt x="552" y="254"/>
                </a:lnTo>
                <a:lnTo>
                  <a:pt x="548" y="238"/>
                </a:lnTo>
                <a:lnTo>
                  <a:pt x="546" y="218"/>
                </a:lnTo>
                <a:lnTo>
                  <a:pt x="544" y="196"/>
                </a:lnTo>
                <a:lnTo>
                  <a:pt x="546" y="172"/>
                </a:lnTo>
                <a:lnTo>
                  <a:pt x="550" y="150"/>
                </a:lnTo>
                <a:lnTo>
                  <a:pt x="554" y="128"/>
                </a:lnTo>
                <a:lnTo>
                  <a:pt x="554" y="128"/>
                </a:lnTo>
                <a:lnTo>
                  <a:pt x="520" y="132"/>
                </a:lnTo>
                <a:lnTo>
                  <a:pt x="486" y="136"/>
                </a:lnTo>
                <a:lnTo>
                  <a:pt x="456" y="138"/>
                </a:lnTo>
                <a:lnTo>
                  <a:pt x="428" y="136"/>
                </a:lnTo>
                <a:lnTo>
                  <a:pt x="428" y="136"/>
                </a:lnTo>
                <a:lnTo>
                  <a:pt x="428" y="132"/>
                </a:lnTo>
                <a:lnTo>
                  <a:pt x="428" y="128"/>
                </a:lnTo>
                <a:lnTo>
                  <a:pt x="430" y="118"/>
                </a:lnTo>
                <a:lnTo>
                  <a:pt x="444" y="94"/>
                </a:lnTo>
                <a:lnTo>
                  <a:pt x="460" y="66"/>
                </a:lnTo>
                <a:lnTo>
                  <a:pt x="466" y="52"/>
                </a:lnTo>
                <a:lnTo>
                  <a:pt x="468" y="38"/>
                </a:lnTo>
                <a:lnTo>
                  <a:pt x="468" y="38"/>
                </a:lnTo>
                <a:lnTo>
                  <a:pt x="468" y="28"/>
                </a:lnTo>
                <a:lnTo>
                  <a:pt x="464" y="20"/>
                </a:lnTo>
                <a:lnTo>
                  <a:pt x="458" y="12"/>
                </a:lnTo>
                <a:lnTo>
                  <a:pt x="448" y="8"/>
                </a:lnTo>
                <a:lnTo>
                  <a:pt x="440" y="4"/>
                </a:lnTo>
                <a:lnTo>
                  <a:pt x="428" y="0"/>
                </a:lnTo>
                <a:lnTo>
                  <a:pt x="416" y="0"/>
                </a:lnTo>
                <a:lnTo>
                  <a:pt x="404" y="0"/>
                </a:lnTo>
                <a:lnTo>
                  <a:pt x="390" y="2"/>
                </a:lnTo>
                <a:lnTo>
                  <a:pt x="378" y="4"/>
                </a:lnTo>
                <a:lnTo>
                  <a:pt x="364" y="8"/>
                </a:lnTo>
                <a:lnTo>
                  <a:pt x="354" y="14"/>
                </a:lnTo>
                <a:lnTo>
                  <a:pt x="342" y="20"/>
                </a:lnTo>
                <a:lnTo>
                  <a:pt x="334" y="26"/>
                </a:lnTo>
                <a:lnTo>
                  <a:pt x="326" y="34"/>
                </a:lnTo>
                <a:lnTo>
                  <a:pt x="322" y="44"/>
                </a:lnTo>
                <a:lnTo>
                  <a:pt x="322" y="44"/>
                </a:lnTo>
                <a:lnTo>
                  <a:pt x="318" y="56"/>
                </a:lnTo>
                <a:lnTo>
                  <a:pt x="316" y="68"/>
                </a:lnTo>
                <a:lnTo>
                  <a:pt x="314" y="98"/>
                </a:lnTo>
                <a:lnTo>
                  <a:pt x="316" y="124"/>
                </a:lnTo>
                <a:lnTo>
                  <a:pt x="318" y="134"/>
                </a:lnTo>
                <a:lnTo>
                  <a:pt x="320" y="140"/>
                </a:lnTo>
                <a:lnTo>
                  <a:pt x="320" y="140"/>
                </a:lnTo>
                <a:lnTo>
                  <a:pt x="150" y="146"/>
                </a:lnTo>
                <a:lnTo>
                  <a:pt x="150" y="146"/>
                </a:lnTo>
                <a:lnTo>
                  <a:pt x="144" y="200"/>
                </a:lnTo>
                <a:lnTo>
                  <a:pt x="140" y="226"/>
                </a:lnTo>
                <a:lnTo>
                  <a:pt x="134" y="250"/>
                </a:lnTo>
                <a:lnTo>
                  <a:pt x="134" y="250"/>
                </a:lnTo>
                <a:lnTo>
                  <a:pt x="130" y="258"/>
                </a:lnTo>
                <a:lnTo>
                  <a:pt x="124" y="260"/>
                </a:lnTo>
                <a:lnTo>
                  <a:pt x="118" y="262"/>
                </a:lnTo>
                <a:lnTo>
                  <a:pt x="108" y="260"/>
                </a:lnTo>
                <a:lnTo>
                  <a:pt x="88" y="256"/>
                </a:lnTo>
                <a:lnTo>
                  <a:pt x="68" y="250"/>
                </a:lnTo>
                <a:lnTo>
                  <a:pt x="56" y="248"/>
                </a:lnTo>
                <a:lnTo>
                  <a:pt x="46" y="248"/>
                </a:lnTo>
                <a:lnTo>
                  <a:pt x="36" y="252"/>
                </a:lnTo>
                <a:lnTo>
                  <a:pt x="26" y="258"/>
                </a:lnTo>
                <a:lnTo>
                  <a:pt x="18" y="270"/>
                </a:lnTo>
                <a:lnTo>
                  <a:pt x="10" y="286"/>
                </a:lnTo>
                <a:lnTo>
                  <a:pt x="4" y="306"/>
                </a:lnTo>
                <a:lnTo>
                  <a:pt x="0" y="332"/>
                </a:lnTo>
                <a:lnTo>
                  <a:pt x="0" y="332"/>
                </a:lnTo>
                <a:lnTo>
                  <a:pt x="0" y="348"/>
                </a:lnTo>
                <a:lnTo>
                  <a:pt x="0" y="362"/>
                </a:lnTo>
                <a:lnTo>
                  <a:pt x="2" y="376"/>
                </a:lnTo>
                <a:lnTo>
                  <a:pt x="6" y="386"/>
                </a:lnTo>
                <a:lnTo>
                  <a:pt x="10" y="396"/>
                </a:lnTo>
                <a:lnTo>
                  <a:pt x="14" y="406"/>
                </a:lnTo>
                <a:lnTo>
                  <a:pt x="20" y="412"/>
                </a:lnTo>
                <a:lnTo>
                  <a:pt x="28" y="418"/>
                </a:lnTo>
                <a:lnTo>
                  <a:pt x="34" y="420"/>
                </a:lnTo>
                <a:lnTo>
                  <a:pt x="42" y="422"/>
                </a:lnTo>
                <a:lnTo>
                  <a:pt x="50" y="422"/>
                </a:lnTo>
                <a:lnTo>
                  <a:pt x="60" y="418"/>
                </a:lnTo>
                <a:lnTo>
                  <a:pt x="68" y="414"/>
                </a:lnTo>
                <a:lnTo>
                  <a:pt x="76" y="408"/>
                </a:lnTo>
                <a:lnTo>
                  <a:pt x="86" y="398"/>
                </a:lnTo>
                <a:lnTo>
                  <a:pt x="94" y="386"/>
                </a:lnTo>
                <a:lnTo>
                  <a:pt x="94" y="386"/>
                </a:lnTo>
                <a:lnTo>
                  <a:pt x="104" y="372"/>
                </a:lnTo>
                <a:lnTo>
                  <a:pt x="112" y="364"/>
                </a:lnTo>
                <a:lnTo>
                  <a:pt x="120" y="360"/>
                </a:lnTo>
                <a:lnTo>
                  <a:pt x="126" y="360"/>
                </a:lnTo>
                <a:lnTo>
                  <a:pt x="132" y="362"/>
                </a:lnTo>
                <a:lnTo>
                  <a:pt x="138" y="364"/>
                </a:lnTo>
                <a:lnTo>
                  <a:pt x="150" y="370"/>
                </a:lnTo>
                <a:lnTo>
                  <a:pt x="150" y="370"/>
                </a:lnTo>
                <a:lnTo>
                  <a:pt x="152" y="372"/>
                </a:lnTo>
                <a:lnTo>
                  <a:pt x="154" y="376"/>
                </a:lnTo>
                <a:lnTo>
                  <a:pt x="154" y="390"/>
                </a:lnTo>
                <a:lnTo>
                  <a:pt x="152" y="436"/>
                </a:lnTo>
                <a:lnTo>
                  <a:pt x="146" y="490"/>
                </a:lnTo>
                <a:lnTo>
                  <a:pt x="140" y="542"/>
                </a:lnTo>
                <a:lnTo>
                  <a:pt x="140" y="542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65" name="Freeform 68"/>
          <p:cNvSpPr>
            <a:spLocks/>
          </p:cNvSpPr>
          <p:nvPr/>
        </p:nvSpPr>
        <p:spPr bwMode="auto">
          <a:xfrm>
            <a:off x="4064000" y="5457825"/>
            <a:ext cx="1082675" cy="942975"/>
          </a:xfrm>
          <a:custGeom>
            <a:avLst/>
            <a:gdLst>
              <a:gd name="T0" fmla="*/ 564 w 682"/>
              <a:gd name="T1" fmla="*/ 594 h 594"/>
              <a:gd name="T2" fmla="*/ 530 w 682"/>
              <a:gd name="T3" fmla="*/ 498 h 594"/>
              <a:gd name="T4" fmla="*/ 524 w 682"/>
              <a:gd name="T5" fmla="*/ 446 h 594"/>
              <a:gd name="T6" fmla="*/ 532 w 682"/>
              <a:gd name="T7" fmla="*/ 430 h 594"/>
              <a:gd name="T8" fmla="*/ 546 w 682"/>
              <a:gd name="T9" fmla="*/ 426 h 594"/>
              <a:gd name="T10" fmla="*/ 574 w 682"/>
              <a:gd name="T11" fmla="*/ 440 h 594"/>
              <a:gd name="T12" fmla="*/ 614 w 682"/>
              <a:gd name="T13" fmla="*/ 464 h 594"/>
              <a:gd name="T14" fmla="*/ 642 w 682"/>
              <a:gd name="T15" fmla="*/ 458 h 594"/>
              <a:gd name="T16" fmla="*/ 660 w 682"/>
              <a:gd name="T17" fmla="*/ 438 h 594"/>
              <a:gd name="T18" fmla="*/ 680 w 682"/>
              <a:gd name="T19" fmla="*/ 394 h 594"/>
              <a:gd name="T20" fmla="*/ 682 w 682"/>
              <a:gd name="T21" fmla="*/ 350 h 594"/>
              <a:gd name="T22" fmla="*/ 670 w 682"/>
              <a:gd name="T23" fmla="*/ 310 h 594"/>
              <a:gd name="T24" fmla="*/ 650 w 682"/>
              <a:gd name="T25" fmla="*/ 282 h 594"/>
              <a:gd name="T26" fmla="*/ 622 w 682"/>
              <a:gd name="T27" fmla="*/ 270 h 594"/>
              <a:gd name="T28" fmla="*/ 602 w 682"/>
              <a:gd name="T29" fmla="*/ 272 h 594"/>
              <a:gd name="T30" fmla="*/ 582 w 682"/>
              <a:gd name="T31" fmla="*/ 286 h 594"/>
              <a:gd name="T32" fmla="*/ 558 w 682"/>
              <a:gd name="T33" fmla="*/ 318 h 594"/>
              <a:gd name="T34" fmla="*/ 548 w 682"/>
              <a:gd name="T35" fmla="*/ 322 h 594"/>
              <a:gd name="T36" fmla="*/ 532 w 682"/>
              <a:gd name="T37" fmla="*/ 310 h 594"/>
              <a:gd name="T38" fmla="*/ 524 w 682"/>
              <a:gd name="T39" fmla="*/ 274 h 594"/>
              <a:gd name="T40" fmla="*/ 540 w 682"/>
              <a:gd name="T41" fmla="*/ 222 h 594"/>
              <a:gd name="T42" fmla="*/ 540 w 682"/>
              <a:gd name="T43" fmla="*/ 188 h 594"/>
              <a:gd name="T44" fmla="*/ 504 w 682"/>
              <a:gd name="T45" fmla="*/ 190 h 594"/>
              <a:gd name="T46" fmla="*/ 442 w 682"/>
              <a:gd name="T47" fmla="*/ 178 h 594"/>
              <a:gd name="T48" fmla="*/ 422 w 682"/>
              <a:gd name="T49" fmla="*/ 152 h 594"/>
              <a:gd name="T50" fmla="*/ 452 w 682"/>
              <a:gd name="T51" fmla="*/ 88 h 594"/>
              <a:gd name="T52" fmla="*/ 452 w 682"/>
              <a:gd name="T53" fmla="*/ 54 h 594"/>
              <a:gd name="T54" fmla="*/ 438 w 682"/>
              <a:gd name="T55" fmla="*/ 32 h 594"/>
              <a:gd name="T56" fmla="*/ 408 w 682"/>
              <a:gd name="T57" fmla="*/ 10 h 594"/>
              <a:gd name="T58" fmla="*/ 370 w 682"/>
              <a:gd name="T59" fmla="*/ 0 h 594"/>
              <a:gd name="T60" fmla="*/ 312 w 682"/>
              <a:gd name="T61" fmla="*/ 6 h 594"/>
              <a:gd name="T62" fmla="*/ 290 w 682"/>
              <a:gd name="T63" fmla="*/ 22 h 594"/>
              <a:gd name="T64" fmla="*/ 284 w 682"/>
              <a:gd name="T65" fmla="*/ 44 h 594"/>
              <a:gd name="T66" fmla="*/ 288 w 682"/>
              <a:gd name="T67" fmla="*/ 132 h 594"/>
              <a:gd name="T68" fmla="*/ 264 w 682"/>
              <a:gd name="T69" fmla="*/ 138 h 594"/>
              <a:gd name="T70" fmla="*/ 200 w 682"/>
              <a:gd name="T71" fmla="*/ 136 h 594"/>
              <a:gd name="T72" fmla="*/ 118 w 682"/>
              <a:gd name="T73" fmla="*/ 148 h 594"/>
              <a:gd name="T74" fmla="*/ 132 w 682"/>
              <a:gd name="T75" fmla="*/ 174 h 594"/>
              <a:gd name="T76" fmla="*/ 166 w 682"/>
              <a:gd name="T77" fmla="*/ 248 h 594"/>
              <a:gd name="T78" fmla="*/ 178 w 682"/>
              <a:gd name="T79" fmla="*/ 296 h 594"/>
              <a:gd name="T80" fmla="*/ 168 w 682"/>
              <a:gd name="T81" fmla="*/ 312 h 594"/>
              <a:gd name="T82" fmla="*/ 140 w 682"/>
              <a:gd name="T83" fmla="*/ 302 h 594"/>
              <a:gd name="T84" fmla="*/ 92 w 682"/>
              <a:gd name="T85" fmla="*/ 278 h 594"/>
              <a:gd name="T86" fmla="*/ 64 w 682"/>
              <a:gd name="T87" fmla="*/ 274 h 594"/>
              <a:gd name="T88" fmla="*/ 42 w 682"/>
              <a:gd name="T89" fmla="*/ 286 h 594"/>
              <a:gd name="T90" fmla="*/ 18 w 682"/>
              <a:gd name="T91" fmla="*/ 322 h 594"/>
              <a:gd name="T92" fmla="*/ 4 w 682"/>
              <a:gd name="T93" fmla="*/ 364 h 594"/>
              <a:gd name="T94" fmla="*/ 0 w 682"/>
              <a:gd name="T95" fmla="*/ 406 h 594"/>
              <a:gd name="T96" fmla="*/ 6 w 682"/>
              <a:gd name="T97" fmla="*/ 442 h 594"/>
              <a:gd name="T98" fmla="*/ 20 w 682"/>
              <a:gd name="T99" fmla="*/ 466 h 594"/>
              <a:gd name="T100" fmla="*/ 44 w 682"/>
              <a:gd name="T101" fmla="*/ 474 h 594"/>
              <a:gd name="T102" fmla="*/ 72 w 682"/>
              <a:gd name="T103" fmla="*/ 462 h 594"/>
              <a:gd name="T104" fmla="*/ 136 w 682"/>
              <a:gd name="T105" fmla="*/ 422 h 594"/>
              <a:gd name="T106" fmla="*/ 146 w 682"/>
              <a:gd name="T107" fmla="*/ 420 h 594"/>
              <a:gd name="T108" fmla="*/ 140 w 682"/>
              <a:gd name="T109" fmla="*/ 438 h 594"/>
              <a:gd name="T110" fmla="*/ 124 w 682"/>
              <a:gd name="T111" fmla="*/ 508 h 594"/>
              <a:gd name="T112" fmla="*/ 118 w 682"/>
              <a:gd name="T113" fmla="*/ 594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2" h="594">
                <a:moveTo>
                  <a:pt x="118" y="594"/>
                </a:moveTo>
                <a:lnTo>
                  <a:pt x="564" y="594"/>
                </a:lnTo>
                <a:lnTo>
                  <a:pt x="564" y="594"/>
                </a:lnTo>
                <a:lnTo>
                  <a:pt x="546" y="548"/>
                </a:lnTo>
                <a:lnTo>
                  <a:pt x="538" y="524"/>
                </a:lnTo>
                <a:lnTo>
                  <a:pt x="530" y="498"/>
                </a:lnTo>
                <a:lnTo>
                  <a:pt x="524" y="476"/>
                </a:lnTo>
                <a:lnTo>
                  <a:pt x="524" y="456"/>
                </a:lnTo>
                <a:lnTo>
                  <a:pt x="524" y="446"/>
                </a:lnTo>
                <a:lnTo>
                  <a:pt x="526" y="440"/>
                </a:lnTo>
                <a:lnTo>
                  <a:pt x="528" y="434"/>
                </a:lnTo>
                <a:lnTo>
                  <a:pt x="532" y="430"/>
                </a:lnTo>
                <a:lnTo>
                  <a:pt x="532" y="430"/>
                </a:lnTo>
                <a:lnTo>
                  <a:pt x="538" y="426"/>
                </a:lnTo>
                <a:lnTo>
                  <a:pt x="546" y="426"/>
                </a:lnTo>
                <a:lnTo>
                  <a:pt x="552" y="428"/>
                </a:lnTo>
                <a:lnTo>
                  <a:pt x="560" y="432"/>
                </a:lnTo>
                <a:lnTo>
                  <a:pt x="574" y="440"/>
                </a:lnTo>
                <a:lnTo>
                  <a:pt x="590" y="452"/>
                </a:lnTo>
                <a:lnTo>
                  <a:pt x="606" y="460"/>
                </a:lnTo>
                <a:lnTo>
                  <a:pt x="614" y="464"/>
                </a:lnTo>
                <a:lnTo>
                  <a:pt x="624" y="464"/>
                </a:lnTo>
                <a:lnTo>
                  <a:pt x="632" y="462"/>
                </a:lnTo>
                <a:lnTo>
                  <a:pt x="642" y="458"/>
                </a:lnTo>
                <a:lnTo>
                  <a:pt x="650" y="450"/>
                </a:lnTo>
                <a:lnTo>
                  <a:pt x="660" y="438"/>
                </a:lnTo>
                <a:lnTo>
                  <a:pt x="660" y="438"/>
                </a:lnTo>
                <a:lnTo>
                  <a:pt x="668" y="424"/>
                </a:lnTo>
                <a:lnTo>
                  <a:pt x="676" y="410"/>
                </a:lnTo>
                <a:lnTo>
                  <a:pt x="680" y="394"/>
                </a:lnTo>
                <a:lnTo>
                  <a:pt x="682" y="380"/>
                </a:lnTo>
                <a:lnTo>
                  <a:pt x="682" y="366"/>
                </a:lnTo>
                <a:lnTo>
                  <a:pt x="682" y="350"/>
                </a:lnTo>
                <a:lnTo>
                  <a:pt x="680" y="336"/>
                </a:lnTo>
                <a:lnTo>
                  <a:pt x="676" y="324"/>
                </a:lnTo>
                <a:lnTo>
                  <a:pt x="670" y="310"/>
                </a:lnTo>
                <a:lnTo>
                  <a:pt x="664" y="300"/>
                </a:lnTo>
                <a:lnTo>
                  <a:pt x="658" y="290"/>
                </a:lnTo>
                <a:lnTo>
                  <a:pt x="650" y="282"/>
                </a:lnTo>
                <a:lnTo>
                  <a:pt x="640" y="276"/>
                </a:lnTo>
                <a:lnTo>
                  <a:pt x="632" y="272"/>
                </a:lnTo>
                <a:lnTo>
                  <a:pt x="622" y="270"/>
                </a:lnTo>
                <a:lnTo>
                  <a:pt x="612" y="270"/>
                </a:lnTo>
                <a:lnTo>
                  <a:pt x="612" y="270"/>
                </a:lnTo>
                <a:lnTo>
                  <a:pt x="602" y="272"/>
                </a:lnTo>
                <a:lnTo>
                  <a:pt x="594" y="276"/>
                </a:lnTo>
                <a:lnTo>
                  <a:pt x="588" y="280"/>
                </a:lnTo>
                <a:lnTo>
                  <a:pt x="582" y="286"/>
                </a:lnTo>
                <a:lnTo>
                  <a:pt x="572" y="298"/>
                </a:lnTo>
                <a:lnTo>
                  <a:pt x="564" y="308"/>
                </a:lnTo>
                <a:lnTo>
                  <a:pt x="558" y="318"/>
                </a:lnTo>
                <a:lnTo>
                  <a:pt x="554" y="320"/>
                </a:lnTo>
                <a:lnTo>
                  <a:pt x="552" y="322"/>
                </a:lnTo>
                <a:lnTo>
                  <a:pt x="548" y="322"/>
                </a:lnTo>
                <a:lnTo>
                  <a:pt x="542" y="320"/>
                </a:lnTo>
                <a:lnTo>
                  <a:pt x="532" y="310"/>
                </a:lnTo>
                <a:lnTo>
                  <a:pt x="532" y="310"/>
                </a:lnTo>
                <a:lnTo>
                  <a:pt x="526" y="300"/>
                </a:lnTo>
                <a:lnTo>
                  <a:pt x="524" y="288"/>
                </a:lnTo>
                <a:lnTo>
                  <a:pt x="524" y="274"/>
                </a:lnTo>
                <a:lnTo>
                  <a:pt x="528" y="258"/>
                </a:lnTo>
                <a:lnTo>
                  <a:pt x="532" y="242"/>
                </a:lnTo>
                <a:lnTo>
                  <a:pt x="540" y="222"/>
                </a:lnTo>
                <a:lnTo>
                  <a:pt x="556" y="184"/>
                </a:lnTo>
                <a:lnTo>
                  <a:pt x="556" y="184"/>
                </a:lnTo>
                <a:lnTo>
                  <a:pt x="540" y="188"/>
                </a:lnTo>
                <a:lnTo>
                  <a:pt x="540" y="188"/>
                </a:lnTo>
                <a:lnTo>
                  <a:pt x="522" y="190"/>
                </a:lnTo>
                <a:lnTo>
                  <a:pt x="504" y="190"/>
                </a:lnTo>
                <a:lnTo>
                  <a:pt x="488" y="188"/>
                </a:lnTo>
                <a:lnTo>
                  <a:pt x="472" y="186"/>
                </a:lnTo>
                <a:lnTo>
                  <a:pt x="442" y="178"/>
                </a:lnTo>
                <a:lnTo>
                  <a:pt x="412" y="168"/>
                </a:lnTo>
                <a:lnTo>
                  <a:pt x="412" y="168"/>
                </a:lnTo>
                <a:lnTo>
                  <a:pt x="422" y="152"/>
                </a:lnTo>
                <a:lnTo>
                  <a:pt x="438" y="122"/>
                </a:lnTo>
                <a:lnTo>
                  <a:pt x="446" y="106"/>
                </a:lnTo>
                <a:lnTo>
                  <a:pt x="452" y="88"/>
                </a:lnTo>
                <a:lnTo>
                  <a:pt x="454" y="70"/>
                </a:lnTo>
                <a:lnTo>
                  <a:pt x="454" y="62"/>
                </a:lnTo>
                <a:lnTo>
                  <a:pt x="452" y="54"/>
                </a:lnTo>
                <a:lnTo>
                  <a:pt x="452" y="54"/>
                </a:lnTo>
                <a:lnTo>
                  <a:pt x="446" y="42"/>
                </a:lnTo>
                <a:lnTo>
                  <a:pt x="438" y="32"/>
                </a:lnTo>
                <a:lnTo>
                  <a:pt x="430" y="24"/>
                </a:lnTo>
                <a:lnTo>
                  <a:pt x="420" y="16"/>
                </a:lnTo>
                <a:lnTo>
                  <a:pt x="408" y="10"/>
                </a:lnTo>
                <a:lnTo>
                  <a:pt x="396" y="6"/>
                </a:lnTo>
                <a:lnTo>
                  <a:pt x="384" y="2"/>
                </a:lnTo>
                <a:lnTo>
                  <a:pt x="370" y="0"/>
                </a:lnTo>
                <a:lnTo>
                  <a:pt x="346" y="0"/>
                </a:lnTo>
                <a:lnTo>
                  <a:pt x="322" y="2"/>
                </a:lnTo>
                <a:lnTo>
                  <a:pt x="312" y="6"/>
                </a:lnTo>
                <a:lnTo>
                  <a:pt x="302" y="10"/>
                </a:lnTo>
                <a:lnTo>
                  <a:pt x="296" y="16"/>
                </a:lnTo>
                <a:lnTo>
                  <a:pt x="290" y="22"/>
                </a:lnTo>
                <a:lnTo>
                  <a:pt x="290" y="22"/>
                </a:lnTo>
                <a:lnTo>
                  <a:pt x="286" y="30"/>
                </a:lnTo>
                <a:lnTo>
                  <a:pt x="284" y="44"/>
                </a:lnTo>
                <a:lnTo>
                  <a:pt x="284" y="80"/>
                </a:lnTo>
                <a:lnTo>
                  <a:pt x="286" y="116"/>
                </a:lnTo>
                <a:lnTo>
                  <a:pt x="288" y="132"/>
                </a:lnTo>
                <a:lnTo>
                  <a:pt x="292" y="142"/>
                </a:lnTo>
                <a:lnTo>
                  <a:pt x="292" y="142"/>
                </a:lnTo>
                <a:lnTo>
                  <a:pt x="264" y="138"/>
                </a:lnTo>
                <a:lnTo>
                  <a:pt x="236" y="136"/>
                </a:lnTo>
                <a:lnTo>
                  <a:pt x="236" y="136"/>
                </a:lnTo>
                <a:lnTo>
                  <a:pt x="200" y="136"/>
                </a:lnTo>
                <a:lnTo>
                  <a:pt x="168" y="140"/>
                </a:lnTo>
                <a:lnTo>
                  <a:pt x="142" y="144"/>
                </a:lnTo>
                <a:lnTo>
                  <a:pt x="118" y="148"/>
                </a:lnTo>
                <a:lnTo>
                  <a:pt x="118" y="148"/>
                </a:lnTo>
                <a:lnTo>
                  <a:pt x="132" y="174"/>
                </a:lnTo>
                <a:lnTo>
                  <a:pt x="132" y="174"/>
                </a:lnTo>
                <a:lnTo>
                  <a:pt x="144" y="194"/>
                </a:lnTo>
                <a:lnTo>
                  <a:pt x="156" y="220"/>
                </a:lnTo>
                <a:lnTo>
                  <a:pt x="166" y="248"/>
                </a:lnTo>
                <a:lnTo>
                  <a:pt x="174" y="274"/>
                </a:lnTo>
                <a:lnTo>
                  <a:pt x="176" y="284"/>
                </a:lnTo>
                <a:lnTo>
                  <a:pt x="178" y="296"/>
                </a:lnTo>
                <a:lnTo>
                  <a:pt x="176" y="304"/>
                </a:lnTo>
                <a:lnTo>
                  <a:pt x="174" y="310"/>
                </a:lnTo>
                <a:lnTo>
                  <a:pt x="168" y="312"/>
                </a:lnTo>
                <a:lnTo>
                  <a:pt x="162" y="312"/>
                </a:lnTo>
                <a:lnTo>
                  <a:pt x="152" y="310"/>
                </a:lnTo>
                <a:lnTo>
                  <a:pt x="140" y="302"/>
                </a:lnTo>
                <a:lnTo>
                  <a:pt x="140" y="302"/>
                </a:lnTo>
                <a:lnTo>
                  <a:pt x="114" y="286"/>
                </a:lnTo>
                <a:lnTo>
                  <a:pt x="92" y="278"/>
                </a:lnTo>
                <a:lnTo>
                  <a:pt x="82" y="274"/>
                </a:lnTo>
                <a:lnTo>
                  <a:pt x="74" y="274"/>
                </a:lnTo>
                <a:lnTo>
                  <a:pt x="64" y="274"/>
                </a:lnTo>
                <a:lnTo>
                  <a:pt x="56" y="278"/>
                </a:lnTo>
                <a:lnTo>
                  <a:pt x="50" y="282"/>
                </a:lnTo>
                <a:lnTo>
                  <a:pt x="42" y="286"/>
                </a:lnTo>
                <a:lnTo>
                  <a:pt x="36" y="294"/>
                </a:lnTo>
                <a:lnTo>
                  <a:pt x="30" y="302"/>
                </a:lnTo>
                <a:lnTo>
                  <a:pt x="18" y="322"/>
                </a:lnTo>
                <a:lnTo>
                  <a:pt x="8" y="350"/>
                </a:lnTo>
                <a:lnTo>
                  <a:pt x="8" y="350"/>
                </a:lnTo>
                <a:lnTo>
                  <a:pt x="4" y="364"/>
                </a:lnTo>
                <a:lnTo>
                  <a:pt x="0" y="380"/>
                </a:lnTo>
                <a:lnTo>
                  <a:pt x="0" y="394"/>
                </a:lnTo>
                <a:lnTo>
                  <a:pt x="0" y="406"/>
                </a:lnTo>
                <a:lnTo>
                  <a:pt x="0" y="420"/>
                </a:lnTo>
                <a:lnTo>
                  <a:pt x="2" y="432"/>
                </a:lnTo>
                <a:lnTo>
                  <a:pt x="6" y="442"/>
                </a:lnTo>
                <a:lnTo>
                  <a:pt x="10" y="450"/>
                </a:lnTo>
                <a:lnTo>
                  <a:pt x="14" y="458"/>
                </a:lnTo>
                <a:lnTo>
                  <a:pt x="20" y="466"/>
                </a:lnTo>
                <a:lnTo>
                  <a:pt x="28" y="470"/>
                </a:lnTo>
                <a:lnTo>
                  <a:pt x="34" y="472"/>
                </a:lnTo>
                <a:lnTo>
                  <a:pt x="44" y="474"/>
                </a:lnTo>
                <a:lnTo>
                  <a:pt x="52" y="472"/>
                </a:lnTo>
                <a:lnTo>
                  <a:pt x="62" y="468"/>
                </a:lnTo>
                <a:lnTo>
                  <a:pt x="72" y="462"/>
                </a:lnTo>
                <a:lnTo>
                  <a:pt x="72" y="462"/>
                </a:lnTo>
                <a:lnTo>
                  <a:pt x="110" y="436"/>
                </a:lnTo>
                <a:lnTo>
                  <a:pt x="136" y="422"/>
                </a:lnTo>
                <a:lnTo>
                  <a:pt x="142" y="420"/>
                </a:lnTo>
                <a:lnTo>
                  <a:pt x="146" y="420"/>
                </a:lnTo>
                <a:lnTo>
                  <a:pt x="146" y="420"/>
                </a:lnTo>
                <a:lnTo>
                  <a:pt x="146" y="428"/>
                </a:lnTo>
                <a:lnTo>
                  <a:pt x="140" y="438"/>
                </a:lnTo>
                <a:lnTo>
                  <a:pt x="140" y="438"/>
                </a:lnTo>
                <a:lnTo>
                  <a:pt x="134" y="450"/>
                </a:lnTo>
                <a:lnTo>
                  <a:pt x="130" y="466"/>
                </a:lnTo>
                <a:lnTo>
                  <a:pt x="124" y="508"/>
                </a:lnTo>
                <a:lnTo>
                  <a:pt x="120" y="552"/>
                </a:lnTo>
                <a:lnTo>
                  <a:pt x="118" y="594"/>
                </a:lnTo>
                <a:lnTo>
                  <a:pt x="118" y="594"/>
                </a:lnTo>
                <a:close/>
              </a:path>
            </a:pathLst>
          </a:custGeom>
          <a:noFill/>
          <a:ln w="6350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227475" y="278650"/>
            <a:ext cx="13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latin typeface="+mj-ea"/>
                <a:ea typeface="+mj-ea"/>
              </a:rPr>
              <a:t>8×8</a:t>
            </a:r>
            <a:r>
              <a:rPr lang="ja-JP" altLang="en-US" b="1" dirty="0" smtClean="0">
                <a:latin typeface="+mj-ea"/>
                <a:ea typeface="+mj-ea"/>
              </a:rPr>
              <a:t>ピース</a:t>
            </a:r>
            <a:endParaRPr kumimoji="1" lang="ja-JP" altLang="en-US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6113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PPTX300_ジグソーパズルイメージ作成テンプレート</dc:title>
  <dc:subject>PPTX300_ジグソーパズルイメージ作成テンプレート</dc:subject>
  <dc:creator>http://www.digipot.net</dc:creator>
  <cp:lastModifiedBy/>
  <cp:revision>1</cp:revision>
  <dcterms:created xsi:type="dcterms:W3CDTF">2014-01-30T05:12:09Z</dcterms:created>
  <dcterms:modified xsi:type="dcterms:W3CDTF">2015-05-22T07:39:33Z</dcterms:modified>
  <cp:category/>
  <cp:version>1</cp:version>
</cp:coreProperties>
</file>